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82" r:id="rId2"/>
    <p:sldId id="283" r:id="rId3"/>
    <p:sldId id="284" r:id="rId4"/>
    <p:sldId id="287" r:id="rId5"/>
    <p:sldId id="288" r:id="rId6"/>
    <p:sldId id="312" r:id="rId7"/>
    <p:sldId id="311" r:id="rId8"/>
    <p:sldId id="313" r:id="rId9"/>
    <p:sldId id="321" r:id="rId10"/>
    <p:sldId id="317" r:id="rId11"/>
    <p:sldId id="314" r:id="rId12"/>
    <p:sldId id="323" r:id="rId13"/>
    <p:sldId id="324" r:id="rId14"/>
    <p:sldId id="319" r:id="rId15"/>
    <p:sldId id="325" r:id="rId16"/>
    <p:sldId id="322" r:id="rId17"/>
    <p:sldId id="326" r:id="rId18"/>
    <p:sldId id="315" r:id="rId19"/>
    <p:sldId id="316" r:id="rId20"/>
    <p:sldId id="318" r:id="rId21"/>
  </p:sldIdLst>
  <p:sldSz cx="12192000" cy="6858000"/>
  <p:notesSz cx="6858000" cy="9144000"/>
  <p:embeddedFontLs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나눔손글씨 성실체" panose="02000503000000000000" pitchFamily="2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505229" initials="K" lastIdx="1" clrIdx="0">
    <p:extLst>
      <p:ext uri="{19B8F6BF-5375-455C-9EA6-DF929625EA0E}">
        <p15:presenceInfo xmlns:p15="http://schemas.microsoft.com/office/powerpoint/2012/main" userId="KMS5052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0BB"/>
    <a:srgbClr val="B3C890"/>
    <a:srgbClr val="DBDFAA"/>
    <a:srgbClr val="73A9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F58C-1102-422A-AC9A-928B3A24AC2B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DFCF-FAE7-4D19-BAAB-05196A2C6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191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134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962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5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8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9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0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759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93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857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2726-2B4B-5838-76C0-55B43979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A12C-B9E9-3770-9B87-DB711C2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5F6D-5264-C8CB-3DE7-35A3E87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AF93-81C2-53E5-D5A6-4163731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A578-BA53-14F3-22B1-F0E90D3D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C4A4-C9B0-0AB9-813C-BD92C86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51E01-C637-40F1-1BBF-3477310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A300-EC9B-AC2A-5381-936EC42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24964-1C5F-B9EA-1255-E01618A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2C61-8B60-5CD6-825D-2A10F82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150D6-4C69-3334-6E78-1EAE1C4D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89CCD-6D37-C750-CA2F-BDCB9E9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A43CC-AD29-B3C6-0DBA-BD24396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BD24-86AE-2DBA-C3E4-56294B87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9DFE9-FC42-7740-E243-FE166526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951000" y="1597967"/>
            <a:ext cx="10290000" cy="479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2419467" y="2404152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2419467" y="1928967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7309033" y="2404827"/>
            <a:ext cx="3689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1435" y="1929225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7309033" y="1929633"/>
            <a:ext cx="38992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951000" y="594767"/>
            <a:ext cx="10290000" cy="716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034000" y="1628351"/>
            <a:ext cx="6282000" cy="11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4034000" y="2938451"/>
            <a:ext cx="628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876000" y="1671200"/>
            <a:ext cx="1914800" cy="182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27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986033" y="1646433"/>
            <a:ext cx="6220400" cy="14912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986033" y="3592767"/>
            <a:ext cx="6220400" cy="16188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9CB4-884F-5135-B191-9B615BCA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78E5-E892-B933-EA24-48D1831E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E5D7A-0167-B288-E816-5F01756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9E962-A548-00DD-675E-0F9B0F6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784E-9453-B407-7F7E-240BF5C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2F8A5-F1C4-0073-2042-FAFA9F8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127D0-CDDF-BB0F-1C61-4971797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64B4-BAC2-54C5-BF6D-C6A7B71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2D49-6B48-DDAB-D549-BDFF6C0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E4D1-8F5F-712C-4DD6-A808A88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39C-643F-C852-1AA7-F86D86D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B1B4-396A-04E2-AB40-1B4982F8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7303-59F7-8547-05C5-057233A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8083-99FE-B33B-6204-8589765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9DD49-80C4-1976-006C-6BE1547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3AE1-DB71-13FB-BDFE-D75A6913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D98E-0864-50F0-52D2-FDBFA50D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8C93D-46F1-1215-FF4B-C0366CB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7F124-91A4-3B4E-687A-11397ED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7AB3-3745-B8E6-DE16-73969F2E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0B689-ED2D-03A3-57B1-0870CD6B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0EC81-3099-D167-8A6C-B2C6D7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5F52-F436-43D5-724B-45AD233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45E97-8671-645A-6B34-154E391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6C65-FAA1-0123-2D88-BBA388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B6A28-5EBA-1F02-EBA8-F434B60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A1261-401A-B137-9332-62E4FCE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CFB34-CBCC-C6A1-E894-4889963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9CC22-FB78-AC28-BCE1-2803472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2459-9865-7C3A-A8B6-EFC5CF77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F4306-0860-C22C-F078-5946A17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204-3827-1C30-B089-83A9DFA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C3DD3-69D4-D5C9-8208-6AD97BB2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BCFA0-B680-0E0E-AC85-B414449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8E24-2B67-62CC-48FB-C6EB0A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CBD0-AE48-3B1B-FE92-27C63E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5061A-C12C-09C8-6A03-E245A2F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7EF0-CC01-A597-A303-98EE34D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BC99E-8B5D-FBB9-C314-283B5AE4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F035D-5A5C-A4D0-E93C-C357DA3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DD706-6A29-BD3A-420A-1E4DF44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87158-7AD2-4AA4-2BC8-5896C34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80AE-E1BC-99BA-6B43-48B2F91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D4066-2FFA-AC04-BE93-02C1CBB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027D7-8BB5-9CE2-DB9E-D1803B1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A86-C805-C8C6-AE81-2981777F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AF91-2910-2668-D183-21366547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D4FE-BCB0-289B-49E0-9E4FDBD4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598133" y="997533"/>
            <a:ext cx="2074400" cy="2578800"/>
          </a:xfrm>
          <a:prstGeom prst="rect">
            <a:avLst/>
          </a:prstGeom>
          <a:solidFill>
            <a:srgbClr val="DBDFA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8" name="Google Shape;1688;p37"/>
          <p:cNvSpPr/>
          <p:nvPr/>
        </p:nvSpPr>
        <p:spPr>
          <a:xfrm>
            <a:off x="3041633" y="997517"/>
            <a:ext cx="8445600" cy="4851200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3520934" y="4520221"/>
            <a:ext cx="4589108" cy="5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GodTeam</a:t>
            </a:r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  (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김도연 이정민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3287433" y="1572351"/>
            <a:ext cx="7954000" cy="25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800" b="1" dirty="0" err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GodLife</a:t>
            </a:r>
            <a:r>
              <a:rPr lang="en-US" sz="88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</a:t>
            </a:r>
            <a:r>
              <a:rPr lang="en-US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en-US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challenge-</a:t>
            </a:r>
            <a:endParaRPr sz="88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1043723" y="1172194"/>
            <a:ext cx="1114072" cy="2165309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3349395" y="806093"/>
            <a:ext cx="7830103" cy="681695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8704733" y="4337333"/>
            <a:ext cx="2986000" cy="2021600"/>
          </a:xfrm>
          <a:prstGeom prst="rect">
            <a:avLst/>
          </a:prstGeom>
          <a:solidFill>
            <a:srgbClr val="B3C890"/>
          </a:solidFill>
          <a:ln>
            <a:solidFill>
              <a:srgbClr val="B3C890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4" name="Google Shape;1754;p37"/>
          <p:cNvSpPr/>
          <p:nvPr/>
        </p:nvSpPr>
        <p:spPr>
          <a:xfrm>
            <a:off x="598133" y="3919967"/>
            <a:ext cx="2074400" cy="1928800"/>
          </a:xfrm>
          <a:prstGeom prst="rect">
            <a:avLst/>
          </a:prstGeom>
          <a:solidFill>
            <a:srgbClr val="73A9A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9147167" y="4642100"/>
            <a:ext cx="2101133" cy="1412067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3304433" y="5166733"/>
            <a:ext cx="49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604734" y="4353434"/>
            <a:ext cx="644129" cy="414497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983475" y="4953626"/>
            <a:ext cx="644101" cy="41447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63FA74-1ABB-B544-8B25-C5ED13EA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44" y="0"/>
            <a:ext cx="5638171" cy="6858000"/>
          </a:xfrm>
          <a:prstGeom prst="rect">
            <a:avLst/>
          </a:prstGeom>
        </p:spPr>
      </p:pic>
      <p:sp>
        <p:nvSpPr>
          <p:cNvPr id="6" name="Google Shape;1783;p39">
            <a:extLst>
              <a:ext uri="{FF2B5EF4-FFF2-40B4-BE49-F238E27FC236}">
                <a16:creationId xmlns:a16="http://schemas.microsoft.com/office/drawing/2014/main" id="{43164705-03CE-2D27-1F0A-F5616B683F46}"/>
              </a:ext>
            </a:extLst>
          </p:cNvPr>
          <p:cNvSpPr txBox="1">
            <a:spLocks/>
          </p:cNvSpPr>
          <p:nvPr/>
        </p:nvSpPr>
        <p:spPr>
          <a:xfrm>
            <a:off x="304800" y="335971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시퀀스다이어그램</a:t>
            </a:r>
            <a:endParaRPr lang="ko-KR" altLang="en-US"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37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70EC56-6CE9-506A-7E11-282A44C1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494784"/>
            <a:ext cx="4207012" cy="5001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9AF494-A721-E3E7-5444-367545A29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655" y="1494784"/>
            <a:ext cx="4207012" cy="5001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781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46BBA3-4FAF-3DF9-8876-D02285F1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67" y="1486988"/>
            <a:ext cx="9525000" cy="523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943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FC6A3-719B-1823-9C8D-1878440D8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67" y="1482321"/>
            <a:ext cx="9525000" cy="523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745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굴림" panose="020B0600000101010101" pitchFamily="50" charset="-127"/>
                <a:ea typeface="굴림" panose="020B0600000101010101" pitchFamily="50" charset="-127"/>
              </a:rPr>
              <a:t>아이디찾기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09366B-408F-26A9-1DCB-A5DC8DC5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481431"/>
            <a:ext cx="9525000" cy="523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801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굴림" panose="020B0600000101010101" pitchFamily="50" charset="-127"/>
                <a:ea typeface="굴림" panose="020B0600000101010101" pitchFamily="50" charset="-127"/>
              </a:rPr>
              <a:t>아이디찾기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995ECD-5CC0-99DD-42E1-DFD19F38E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67" y="1481432"/>
            <a:ext cx="9525000" cy="523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922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굴림" panose="020B0600000101010101" pitchFamily="50" charset="-127"/>
                <a:ea typeface="굴림" panose="020B0600000101010101" pitchFamily="50" charset="-127"/>
              </a:rPr>
              <a:t>비밀번호찾기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034A52-67A5-2ECB-0095-5783D7B8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67" y="1486988"/>
            <a:ext cx="9525000" cy="523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048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굴림" panose="020B0600000101010101" pitchFamily="50" charset="-127"/>
                <a:ea typeface="굴림" panose="020B0600000101010101" pitchFamily="50" charset="-127"/>
              </a:rPr>
              <a:t>비밀번호찾기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2B1862-7740-27D2-5C35-8A3AB4C2D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67" y="1482321"/>
            <a:ext cx="9525000" cy="523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044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 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7FA3E-94BB-10AF-6DC9-B02F44EE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1562897"/>
            <a:ext cx="4182059" cy="4867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397267-BBE2-6BDC-9487-5116417A1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808" y="1597371"/>
            <a:ext cx="7639361" cy="48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1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5B8EF3-4EF8-0F78-EC0A-A0D730A0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1538307"/>
            <a:ext cx="7070217" cy="4772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F03005-9846-3CEC-2F21-92E85ED2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667" y="1587696"/>
            <a:ext cx="5694948" cy="36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392601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여려명이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도전하면서 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나의 일정을 확인해요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!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 개요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32253" y="1550899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5569501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한눈에 확인 할 수 있는 목표와 달성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컨셉</a:t>
            </a:r>
            <a:endParaRPr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가족공유 또는 스케줄 공유하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573316" y="2989697"/>
            <a:ext cx="3509667" cy="3238800"/>
          </a:xfrm>
          <a:prstGeom prst="rect">
            <a:avLst/>
          </a:prstGeom>
          <a:solidFill>
            <a:srgbClr val="DBDFA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8" name="Google Shape;2009;p42">
            <a:extLst>
              <a:ext uri="{FF2B5EF4-FFF2-40B4-BE49-F238E27FC236}">
                <a16:creationId xmlns:a16="http://schemas.microsoft.com/office/drawing/2014/main" id="{8A9A58C6-56DF-FC7B-1C43-4A97B7199349}"/>
              </a:ext>
            </a:extLst>
          </p:cNvPr>
          <p:cNvGrpSpPr/>
          <p:nvPr/>
        </p:nvGrpSpPr>
        <p:grpSpPr>
          <a:xfrm flipH="1">
            <a:off x="9180053" y="3355233"/>
            <a:ext cx="2038859" cy="2522321"/>
            <a:chOff x="1697500" y="3523950"/>
            <a:chExt cx="1234375" cy="1527075"/>
          </a:xfrm>
        </p:grpSpPr>
        <p:sp>
          <p:nvSpPr>
            <p:cNvPr id="19" name="Google Shape;2010;p42">
              <a:extLst>
                <a:ext uri="{FF2B5EF4-FFF2-40B4-BE49-F238E27FC236}">
                  <a16:creationId xmlns:a16="http://schemas.microsoft.com/office/drawing/2014/main" id="{F65FAAE9-BE59-4363-9B74-D8789F3C266B}"/>
                </a:ext>
              </a:extLst>
            </p:cNvPr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011;p42">
              <a:extLst>
                <a:ext uri="{FF2B5EF4-FFF2-40B4-BE49-F238E27FC236}">
                  <a16:creationId xmlns:a16="http://schemas.microsoft.com/office/drawing/2014/main" id="{0E342C9D-C332-37DE-70E7-3F13D6D6A199}"/>
                </a:ext>
              </a:extLst>
            </p:cNvPr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12;p42">
              <a:extLst>
                <a:ext uri="{FF2B5EF4-FFF2-40B4-BE49-F238E27FC236}">
                  <a16:creationId xmlns:a16="http://schemas.microsoft.com/office/drawing/2014/main" id="{A1ED2B58-2C5C-6B86-063F-04CF94C2B608}"/>
                </a:ext>
              </a:extLst>
            </p:cNvPr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3;p42">
              <a:extLst>
                <a:ext uri="{FF2B5EF4-FFF2-40B4-BE49-F238E27FC236}">
                  <a16:creationId xmlns:a16="http://schemas.microsoft.com/office/drawing/2014/main" id="{69E90EBF-738E-BD6C-E09A-3E1E74D32CE8}"/>
                </a:ext>
              </a:extLst>
            </p:cNvPr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14;p42">
              <a:extLst>
                <a:ext uri="{FF2B5EF4-FFF2-40B4-BE49-F238E27FC236}">
                  <a16:creationId xmlns:a16="http://schemas.microsoft.com/office/drawing/2014/main" id="{4BE34EEB-437C-7CB4-E7DD-41A5E03B4379}"/>
                </a:ext>
              </a:extLst>
            </p:cNvPr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15;p42">
              <a:extLst>
                <a:ext uri="{FF2B5EF4-FFF2-40B4-BE49-F238E27FC236}">
                  <a16:creationId xmlns:a16="http://schemas.microsoft.com/office/drawing/2014/main" id="{CEFFDBBE-3E9E-6829-09E7-033B1D473DB4}"/>
                </a:ext>
              </a:extLst>
            </p:cNvPr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679464" y="2872687"/>
            <a:ext cx="10161139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 </a:t>
            </a:r>
            <a:r>
              <a:rPr lang="ko-KR" altLang="en-US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끝 </a:t>
            </a:r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endParaRPr sz="115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33" name="Google Shape;2704;p59">
            <a:extLst>
              <a:ext uri="{FF2B5EF4-FFF2-40B4-BE49-F238E27FC236}">
                <a16:creationId xmlns:a16="http://schemas.microsoft.com/office/drawing/2014/main" id="{4A222679-DE8E-CAAD-358E-8748AE77F058}"/>
              </a:ext>
            </a:extLst>
          </p:cNvPr>
          <p:cNvGrpSpPr/>
          <p:nvPr/>
        </p:nvGrpSpPr>
        <p:grpSpPr>
          <a:xfrm>
            <a:off x="1351397" y="1869727"/>
            <a:ext cx="1676020" cy="1964336"/>
            <a:chOff x="3112575" y="3748373"/>
            <a:chExt cx="1091842" cy="1336255"/>
          </a:xfrm>
        </p:grpSpPr>
        <p:sp>
          <p:nvSpPr>
            <p:cNvPr id="34" name="Google Shape;2705;p59">
              <a:extLst>
                <a:ext uri="{FF2B5EF4-FFF2-40B4-BE49-F238E27FC236}">
                  <a16:creationId xmlns:a16="http://schemas.microsoft.com/office/drawing/2014/main" id="{0B7711D2-1FB8-F6CD-794E-9E0F0D808103}"/>
                </a:ext>
              </a:extLst>
            </p:cNvPr>
            <p:cNvSpPr/>
            <p:nvPr/>
          </p:nvSpPr>
          <p:spPr>
            <a:xfrm>
              <a:off x="3329491" y="4445237"/>
              <a:ext cx="810154" cy="639392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6;p59">
              <a:extLst>
                <a:ext uri="{FF2B5EF4-FFF2-40B4-BE49-F238E27FC236}">
                  <a16:creationId xmlns:a16="http://schemas.microsoft.com/office/drawing/2014/main" id="{398ADD7E-9280-63A0-76D9-C489451109A1}"/>
                </a:ext>
              </a:extLst>
            </p:cNvPr>
            <p:cNvSpPr/>
            <p:nvPr/>
          </p:nvSpPr>
          <p:spPr>
            <a:xfrm>
              <a:off x="3112575" y="3748373"/>
              <a:ext cx="1091842" cy="129254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7;p59">
              <a:extLst>
                <a:ext uri="{FF2B5EF4-FFF2-40B4-BE49-F238E27FC236}">
                  <a16:creationId xmlns:a16="http://schemas.microsoft.com/office/drawing/2014/main" id="{F86D6954-6FCE-DCF2-BCB1-1371104B0EC6}"/>
                </a:ext>
              </a:extLst>
            </p:cNvPr>
            <p:cNvSpPr/>
            <p:nvPr/>
          </p:nvSpPr>
          <p:spPr>
            <a:xfrm>
              <a:off x="3489731" y="4017120"/>
              <a:ext cx="365842" cy="177221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8;p59">
              <a:extLst>
                <a:ext uri="{FF2B5EF4-FFF2-40B4-BE49-F238E27FC236}">
                  <a16:creationId xmlns:a16="http://schemas.microsoft.com/office/drawing/2014/main" id="{E4A8ECA5-A235-EEDB-48AB-DC0D64920EC4}"/>
                </a:ext>
              </a:extLst>
            </p:cNvPr>
            <p:cNvSpPr/>
            <p:nvPr/>
          </p:nvSpPr>
          <p:spPr>
            <a:xfrm>
              <a:off x="3458180" y="3934481"/>
              <a:ext cx="49375" cy="60774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9;p59">
              <a:extLst>
                <a:ext uri="{FF2B5EF4-FFF2-40B4-BE49-F238E27FC236}">
                  <a16:creationId xmlns:a16="http://schemas.microsoft.com/office/drawing/2014/main" id="{55C3AA1D-087A-4700-7EF3-FEB62F615C16}"/>
                </a:ext>
              </a:extLst>
            </p:cNvPr>
            <p:cNvSpPr/>
            <p:nvPr/>
          </p:nvSpPr>
          <p:spPr>
            <a:xfrm>
              <a:off x="3825615" y="3920659"/>
              <a:ext cx="43756" cy="57642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717;p59">
            <a:extLst>
              <a:ext uri="{FF2B5EF4-FFF2-40B4-BE49-F238E27FC236}">
                <a16:creationId xmlns:a16="http://schemas.microsoft.com/office/drawing/2014/main" id="{6635582E-0805-E625-934D-3553D31597BD}"/>
              </a:ext>
            </a:extLst>
          </p:cNvPr>
          <p:cNvGrpSpPr/>
          <p:nvPr/>
        </p:nvGrpSpPr>
        <p:grpSpPr>
          <a:xfrm rot="-847270">
            <a:off x="8393298" y="3373851"/>
            <a:ext cx="2166464" cy="2564540"/>
            <a:chOff x="2781235" y="1588475"/>
            <a:chExt cx="1490865" cy="1608953"/>
          </a:xfrm>
        </p:grpSpPr>
        <p:sp>
          <p:nvSpPr>
            <p:cNvPr id="40" name="Google Shape;2718;p59">
              <a:extLst>
                <a:ext uri="{FF2B5EF4-FFF2-40B4-BE49-F238E27FC236}">
                  <a16:creationId xmlns:a16="http://schemas.microsoft.com/office/drawing/2014/main" id="{02E82151-B26F-1DF7-B2E6-4700A6E70EED}"/>
                </a:ext>
              </a:extLst>
            </p:cNvPr>
            <p:cNvSpPr/>
            <p:nvPr/>
          </p:nvSpPr>
          <p:spPr>
            <a:xfrm flipH="1">
              <a:off x="3177073" y="2444841"/>
              <a:ext cx="971989" cy="752587"/>
            </a:xfrm>
            <a:custGeom>
              <a:avLst/>
              <a:gdLst/>
              <a:ahLst/>
              <a:cxnLst/>
              <a:rect l="l" t="t" r="r" b="b"/>
              <a:pathLst>
                <a:path w="25540" h="19775" extrusionOk="0">
                  <a:moveTo>
                    <a:pt x="18647" y="0"/>
                  </a:moveTo>
                  <a:cubicBezTo>
                    <a:pt x="18547" y="75"/>
                    <a:pt x="18422" y="150"/>
                    <a:pt x="18297" y="226"/>
                  </a:cubicBezTo>
                  <a:cubicBezTo>
                    <a:pt x="18221" y="301"/>
                    <a:pt x="18146" y="351"/>
                    <a:pt x="18096" y="426"/>
                  </a:cubicBezTo>
                  <a:cubicBezTo>
                    <a:pt x="18021" y="476"/>
                    <a:pt x="17946" y="526"/>
                    <a:pt x="17896" y="576"/>
                  </a:cubicBezTo>
                  <a:cubicBezTo>
                    <a:pt x="17896" y="727"/>
                    <a:pt x="17971" y="877"/>
                    <a:pt x="18121" y="977"/>
                  </a:cubicBezTo>
                  <a:lnTo>
                    <a:pt x="18848" y="1479"/>
                  </a:lnTo>
                  <a:lnTo>
                    <a:pt x="17094" y="1103"/>
                  </a:lnTo>
                  <a:cubicBezTo>
                    <a:pt x="16693" y="1353"/>
                    <a:pt x="16241" y="1554"/>
                    <a:pt x="15790" y="1704"/>
                  </a:cubicBezTo>
                  <a:cubicBezTo>
                    <a:pt x="15840" y="1830"/>
                    <a:pt x="15916" y="1930"/>
                    <a:pt x="16041" y="2005"/>
                  </a:cubicBezTo>
                  <a:lnTo>
                    <a:pt x="17444" y="2832"/>
                  </a:lnTo>
                  <a:lnTo>
                    <a:pt x="14387" y="2080"/>
                  </a:lnTo>
                  <a:cubicBezTo>
                    <a:pt x="14337" y="2105"/>
                    <a:pt x="14312" y="2105"/>
                    <a:pt x="14287" y="2105"/>
                  </a:cubicBezTo>
                  <a:lnTo>
                    <a:pt x="12632" y="2155"/>
                  </a:lnTo>
                  <a:cubicBezTo>
                    <a:pt x="12482" y="2431"/>
                    <a:pt x="12607" y="2757"/>
                    <a:pt x="12908" y="2882"/>
                  </a:cubicBezTo>
                  <a:lnTo>
                    <a:pt x="14587" y="3634"/>
                  </a:lnTo>
                  <a:lnTo>
                    <a:pt x="5214" y="1078"/>
                  </a:lnTo>
                  <a:cubicBezTo>
                    <a:pt x="5131" y="1052"/>
                    <a:pt x="5043" y="1040"/>
                    <a:pt x="4956" y="1040"/>
                  </a:cubicBezTo>
                  <a:cubicBezTo>
                    <a:pt x="4700" y="1040"/>
                    <a:pt x="4449" y="1148"/>
                    <a:pt x="4337" y="1353"/>
                  </a:cubicBezTo>
                  <a:cubicBezTo>
                    <a:pt x="4161" y="1604"/>
                    <a:pt x="4287" y="1930"/>
                    <a:pt x="4587" y="2080"/>
                  </a:cubicBezTo>
                  <a:cubicBezTo>
                    <a:pt x="6016" y="2782"/>
                    <a:pt x="8698" y="3409"/>
                    <a:pt x="10527" y="4286"/>
                  </a:cubicBezTo>
                  <a:cubicBezTo>
                    <a:pt x="7745" y="3208"/>
                    <a:pt x="4662" y="2581"/>
                    <a:pt x="4462" y="2506"/>
                  </a:cubicBezTo>
                  <a:lnTo>
                    <a:pt x="4437" y="2506"/>
                  </a:lnTo>
                  <a:cubicBezTo>
                    <a:pt x="4249" y="2423"/>
                    <a:pt x="4097" y="2379"/>
                    <a:pt x="3964" y="2379"/>
                  </a:cubicBezTo>
                  <a:cubicBezTo>
                    <a:pt x="3777" y="2379"/>
                    <a:pt x="3631" y="2466"/>
                    <a:pt x="3485" y="2657"/>
                  </a:cubicBezTo>
                  <a:cubicBezTo>
                    <a:pt x="3259" y="2907"/>
                    <a:pt x="3359" y="3258"/>
                    <a:pt x="3685" y="3434"/>
                  </a:cubicBezTo>
                  <a:cubicBezTo>
                    <a:pt x="3760" y="3484"/>
                    <a:pt x="6793" y="4386"/>
                    <a:pt x="9550" y="5865"/>
                  </a:cubicBezTo>
                  <a:lnTo>
                    <a:pt x="3760" y="3910"/>
                  </a:lnTo>
                  <a:cubicBezTo>
                    <a:pt x="3648" y="3862"/>
                    <a:pt x="3530" y="3839"/>
                    <a:pt x="3416" y="3839"/>
                  </a:cubicBezTo>
                  <a:cubicBezTo>
                    <a:pt x="3173" y="3839"/>
                    <a:pt x="2944" y="3940"/>
                    <a:pt x="2808" y="4110"/>
                  </a:cubicBezTo>
                  <a:cubicBezTo>
                    <a:pt x="2607" y="4361"/>
                    <a:pt x="2708" y="4712"/>
                    <a:pt x="3008" y="4862"/>
                  </a:cubicBezTo>
                  <a:lnTo>
                    <a:pt x="13033" y="9674"/>
                  </a:lnTo>
                  <a:lnTo>
                    <a:pt x="13033" y="9674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5" y="5814"/>
                  </a:cubicBezTo>
                  <a:cubicBezTo>
                    <a:pt x="2372" y="5814"/>
                    <a:pt x="2147" y="5908"/>
                    <a:pt x="2031" y="6090"/>
                  </a:cubicBezTo>
                  <a:cubicBezTo>
                    <a:pt x="1830" y="6341"/>
                    <a:pt x="1906" y="6667"/>
                    <a:pt x="2231" y="6842"/>
                  </a:cubicBezTo>
                  <a:lnTo>
                    <a:pt x="13459" y="12256"/>
                  </a:lnTo>
                  <a:lnTo>
                    <a:pt x="13459" y="12256"/>
                  </a:lnTo>
                  <a:lnTo>
                    <a:pt x="2783" y="7719"/>
                  </a:lnTo>
                  <a:cubicBezTo>
                    <a:pt x="2678" y="7671"/>
                    <a:pt x="2564" y="7649"/>
                    <a:pt x="2450" y="7649"/>
                  </a:cubicBezTo>
                  <a:cubicBezTo>
                    <a:pt x="2210" y="7649"/>
                    <a:pt x="1975" y="7750"/>
                    <a:pt x="1855" y="7920"/>
                  </a:cubicBezTo>
                  <a:cubicBezTo>
                    <a:pt x="1655" y="8196"/>
                    <a:pt x="1755" y="8521"/>
                    <a:pt x="2081" y="8697"/>
                  </a:cubicBezTo>
                  <a:lnTo>
                    <a:pt x="9099" y="12381"/>
                  </a:lnTo>
                  <a:lnTo>
                    <a:pt x="9099" y="12381"/>
                  </a:lnTo>
                  <a:lnTo>
                    <a:pt x="2332" y="9499"/>
                  </a:lnTo>
                  <a:cubicBezTo>
                    <a:pt x="2227" y="9451"/>
                    <a:pt x="2115" y="9428"/>
                    <a:pt x="2004" y="9428"/>
                  </a:cubicBezTo>
                  <a:cubicBezTo>
                    <a:pt x="1769" y="9428"/>
                    <a:pt x="1541" y="9529"/>
                    <a:pt x="1404" y="9699"/>
                  </a:cubicBezTo>
                  <a:cubicBezTo>
                    <a:pt x="1229" y="9950"/>
                    <a:pt x="1304" y="10276"/>
                    <a:pt x="1605" y="10451"/>
                  </a:cubicBezTo>
                  <a:lnTo>
                    <a:pt x="9374" y="14862"/>
                  </a:lnTo>
                  <a:lnTo>
                    <a:pt x="1630" y="11679"/>
                  </a:lnTo>
                  <a:cubicBezTo>
                    <a:pt x="1535" y="11643"/>
                    <a:pt x="1433" y="11625"/>
                    <a:pt x="1332" y="11625"/>
                  </a:cubicBezTo>
                  <a:cubicBezTo>
                    <a:pt x="1087" y="11625"/>
                    <a:pt x="844" y="11727"/>
                    <a:pt x="703" y="11905"/>
                  </a:cubicBezTo>
                  <a:cubicBezTo>
                    <a:pt x="527" y="12155"/>
                    <a:pt x="602" y="12481"/>
                    <a:pt x="903" y="12657"/>
                  </a:cubicBezTo>
                  <a:lnTo>
                    <a:pt x="6317" y="15714"/>
                  </a:lnTo>
                  <a:lnTo>
                    <a:pt x="1429" y="13885"/>
                  </a:lnTo>
                  <a:cubicBezTo>
                    <a:pt x="1334" y="13848"/>
                    <a:pt x="1233" y="13831"/>
                    <a:pt x="1132" y="13831"/>
                  </a:cubicBezTo>
                  <a:cubicBezTo>
                    <a:pt x="889" y="13831"/>
                    <a:pt x="651" y="13933"/>
                    <a:pt x="527" y="14110"/>
                  </a:cubicBezTo>
                  <a:cubicBezTo>
                    <a:pt x="352" y="14336"/>
                    <a:pt x="427" y="14662"/>
                    <a:pt x="703" y="14837"/>
                  </a:cubicBezTo>
                  <a:lnTo>
                    <a:pt x="3735" y="16667"/>
                  </a:lnTo>
                  <a:lnTo>
                    <a:pt x="1053" y="15714"/>
                  </a:lnTo>
                  <a:cubicBezTo>
                    <a:pt x="960" y="15686"/>
                    <a:pt x="863" y="15671"/>
                    <a:pt x="768" y="15671"/>
                  </a:cubicBezTo>
                  <a:cubicBezTo>
                    <a:pt x="529" y="15671"/>
                    <a:pt x="302" y="15761"/>
                    <a:pt x="176" y="15940"/>
                  </a:cubicBezTo>
                  <a:cubicBezTo>
                    <a:pt x="1" y="16166"/>
                    <a:pt x="51" y="16491"/>
                    <a:pt x="327" y="16667"/>
                  </a:cubicBezTo>
                  <a:lnTo>
                    <a:pt x="1454" y="17419"/>
                  </a:lnTo>
                  <a:lnTo>
                    <a:pt x="1204" y="17343"/>
                  </a:lnTo>
                  <a:cubicBezTo>
                    <a:pt x="1116" y="17314"/>
                    <a:pt x="1026" y="17300"/>
                    <a:pt x="938" y="17300"/>
                  </a:cubicBezTo>
                  <a:cubicBezTo>
                    <a:pt x="724" y="17300"/>
                    <a:pt x="519" y="17384"/>
                    <a:pt x="377" y="17544"/>
                  </a:cubicBezTo>
                  <a:cubicBezTo>
                    <a:pt x="201" y="17744"/>
                    <a:pt x="201" y="18020"/>
                    <a:pt x="402" y="18221"/>
                  </a:cubicBezTo>
                  <a:lnTo>
                    <a:pt x="1555" y="19349"/>
                  </a:lnTo>
                  <a:cubicBezTo>
                    <a:pt x="1701" y="19495"/>
                    <a:pt x="1906" y="19572"/>
                    <a:pt x="2112" y="19572"/>
                  </a:cubicBezTo>
                  <a:cubicBezTo>
                    <a:pt x="2259" y="19572"/>
                    <a:pt x="2407" y="19532"/>
                    <a:pt x="2532" y="19449"/>
                  </a:cubicBezTo>
                  <a:cubicBezTo>
                    <a:pt x="2708" y="19349"/>
                    <a:pt x="2783" y="19198"/>
                    <a:pt x="2808" y="19048"/>
                  </a:cubicBezTo>
                  <a:lnTo>
                    <a:pt x="5013" y="19750"/>
                  </a:lnTo>
                  <a:cubicBezTo>
                    <a:pt x="5114" y="19775"/>
                    <a:pt x="5189" y="19775"/>
                    <a:pt x="5264" y="19775"/>
                  </a:cubicBezTo>
                  <a:cubicBezTo>
                    <a:pt x="5515" y="19775"/>
                    <a:pt x="5740" y="19674"/>
                    <a:pt x="5891" y="19499"/>
                  </a:cubicBezTo>
                  <a:cubicBezTo>
                    <a:pt x="6041" y="19248"/>
                    <a:pt x="5991" y="18947"/>
                    <a:pt x="5715" y="18772"/>
                  </a:cubicBezTo>
                  <a:lnTo>
                    <a:pt x="5114" y="18371"/>
                  </a:lnTo>
                  <a:lnTo>
                    <a:pt x="8773" y="19649"/>
                  </a:lnTo>
                  <a:cubicBezTo>
                    <a:pt x="8868" y="19686"/>
                    <a:pt x="8969" y="19703"/>
                    <a:pt x="9070" y="19703"/>
                  </a:cubicBezTo>
                  <a:cubicBezTo>
                    <a:pt x="9314" y="19703"/>
                    <a:pt x="9551" y="19601"/>
                    <a:pt x="9675" y="19424"/>
                  </a:cubicBezTo>
                  <a:cubicBezTo>
                    <a:pt x="9850" y="19173"/>
                    <a:pt x="9775" y="18872"/>
                    <a:pt x="9475" y="18697"/>
                  </a:cubicBezTo>
                  <a:lnTo>
                    <a:pt x="7068" y="17243"/>
                  </a:lnTo>
                  <a:lnTo>
                    <a:pt x="12983" y="19449"/>
                  </a:lnTo>
                  <a:cubicBezTo>
                    <a:pt x="13078" y="19485"/>
                    <a:pt x="13178" y="19503"/>
                    <a:pt x="13276" y="19503"/>
                  </a:cubicBezTo>
                  <a:cubicBezTo>
                    <a:pt x="13514" y="19503"/>
                    <a:pt x="13744" y="19401"/>
                    <a:pt x="13886" y="19223"/>
                  </a:cubicBezTo>
                  <a:cubicBezTo>
                    <a:pt x="14061" y="18973"/>
                    <a:pt x="13961" y="18647"/>
                    <a:pt x="13660" y="18496"/>
                  </a:cubicBezTo>
                  <a:lnTo>
                    <a:pt x="9901" y="16341"/>
                  </a:lnTo>
                  <a:lnTo>
                    <a:pt x="17444" y="19449"/>
                  </a:lnTo>
                  <a:cubicBezTo>
                    <a:pt x="17548" y="19489"/>
                    <a:pt x="17660" y="19508"/>
                    <a:pt x="17770" y="19508"/>
                  </a:cubicBezTo>
                  <a:cubicBezTo>
                    <a:pt x="18006" y="19508"/>
                    <a:pt x="18235" y="19419"/>
                    <a:pt x="18372" y="19248"/>
                  </a:cubicBezTo>
                  <a:cubicBezTo>
                    <a:pt x="18547" y="18998"/>
                    <a:pt x="18472" y="18647"/>
                    <a:pt x="18171" y="18496"/>
                  </a:cubicBezTo>
                  <a:lnTo>
                    <a:pt x="11454" y="14662"/>
                  </a:lnTo>
                  <a:lnTo>
                    <a:pt x="22257" y="19298"/>
                  </a:lnTo>
                  <a:cubicBezTo>
                    <a:pt x="22352" y="19335"/>
                    <a:pt x="22455" y="19352"/>
                    <a:pt x="22559" y="19352"/>
                  </a:cubicBezTo>
                  <a:cubicBezTo>
                    <a:pt x="22810" y="19352"/>
                    <a:pt x="23060" y="19250"/>
                    <a:pt x="23184" y="19073"/>
                  </a:cubicBezTo>
                  <a:cubicBezTo>
                    <a:pt x="23384" y="18822"/>
                    <a:pt x="23284" y="18471"/>
                    <a:pt x="22958" y="18321"/>
                  </a:cubicBezTo>
                  <a:lnTo>
                    <a:pt x="15765" y="14536"/>
                  </a:lnTo>
                  <a:lnTo>
                    <a:pt x="24161" y="18120"/>
                  </a:lnTo>
                  <a:cubicBezTo>
                    <a:pt x="24273" y="18160"/>
                    <a:pt x="24390" y="18180"/>
                    <a:pt x="24504" y="18180"/>
                  </a:cubicBezTo>
                  <a:cubicBezTo>
                    <a:pt x="24748" y="18180"/>
                    <a:pt x="24977" y="18091"/>
                    <a:pt x="25114" y="17920"/>
                  </a:cubicBezTo>
                  <a:cubicBezTo>
                    <a:pt x="25289" y="17644"/>
                    <a:pt x="25214" y="17318"/>
                    <a:pt x="24888" y="17143"/>
                  </a:cubicBezTo>
                  <a:lnTo>
                    <a:pt x="15790" y="12181"/>
                  </a:lnTo>
                  <a:lnTo>
                    <a:pt x="24412" y="15940"/>
                  </a:lnTo>
                  <a:cubicBezTo>
                    <a:pt x="24523" y="15991"/>
                    <a:pt x="24642" y="16016"/>
                    <a:pt x="24759" y="16016"/>
                  </a:cubicBezTo>
                  <a:cubicBezTo>
                    <a:pt x="24987" y="16016"/>
                    <a:pt x="25207" y="15921"/>
                    <a:pt x="25339" y="15739"/>
                  </a:cubicBezTo>
                  <a:cubicBezTo>
                    <a:pt x="25540" y="15489"/>
                    <a:pt x="25440" y="15163"/>
                    <a:pt x="25139" y="14988"/>
                  </a:cubicBezTo>
                  <a:lnTo>
                    <a:pt x="16292" y="10100"/>
                  </a:lnTo>
                  <a:lnTo>
                    <a:pt x="23961" y="13484"/>
                  </a:lnTo>
                  <a:cubicBezTo>
                    <a:pt x="24065" y="13532"/>
                    <a:pt x="24180" y="13554"/>
                    <a:pt x="24294" y="13554"/>
                  </a:cubicBezTo>
                  <a:cubicBezTo>
                    <a:pt x="24537" y="13554"/>
                    <a:pt x="24777" y="13454"/>
                    <a:pt x="24913" y="13283"/>
                  </a:cubicBezTo>
                  <a:cubicBezTo>
                    <a:pt x="25089" y="13008"/>
                    <a:pt x="25013" y="12682"/>
                    <a:pt x="24688" y="12506"/>
                  </a:cubicBezTo>
                  <a:lnTo>
                    <a:pt x="14161" y="6942"/>
                  </a:lnTo>
                  <a:lnTo>
                    <a:pt x="14161" y="6942"/>
                  </a:lnTo>
                  <a:cubicBezTo>
                    <a:pt x="16066" y="7669"/>
                    <a:pt x="18347" y="8546"/>
                    <a:pt x="21054" y="9599"/>
                  </a:cubicBezTo>
                  <a:cubicBezTo>
                    <a:pt x="22482" y="10125"/>
                    <a:pt x="23409" y="10476"/>
                    <a:pt x="23460" y="10501"/>
                  </a:cubicBezTo>
                  <a:cubicBezTo>
                    <a:pt x="23570" y="10549"/>
                    <a:pt x="23685" y="10571"/>
                    <a:pt x="23797" y="10571"/>
                  </a:cubicBezTo>
                  <a:cubicBezTo>
                    <a:pt x="24041" y="10571"/>
                    <a:pt x="24267" y="10465"/>
                    <a:pt x="24387" y="10276"/>
                  </a:cubicBezTo>
                  <a:cubicBezTo>
                    <a:pt x="24612" y="9950"/>
                    <a:pt x="24512" y="9749"/>
                    <a:pt x="24086" y="9499"/>
                  </a:cubicBezTo>
                  <a:cubicBezTo>
                    <a:pt x="24086" y="9499"/>
                    <a:pt x="24061" y="9499"/>
                    <a:pt x="24011" y="9474"/>
                  </a:cubicBezTo>
                  <a:cubicBezTo>
                    <a:pt x="23861" y="9374"/>
                    <a:pt x="23635" y="9273"/>
                    <a:pt x="23359" y="9148"/>
                  </a:cubicBezTo>
                  <a:lnTo>
                    <a:pt x="21354" y="8170"/>
                  </a:lnTo>
                  <a:cubicBezTo>
                    <a:pt x="19675" y="7368"/>
                    <a:pt x="17419" y="6291"/>
                    <a:pt x="15189" y="5213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1" y="7492"/>
                    <a:pt x="23124" y="7503"/>
                    <a:pt x="23206" y="7503"/>
                  </a:cubicBezTo>
                  <a:cubicBezTo>
                    <a:pt x="23474" y="7503"/>
                    <a:pt x="23726" y="7385"/>
                    <a:pt x="23861" y="7193"/>
                  </a:cubicBezTo>
                  <a:cubicBezTo>
                    <a:pt x="24011" y="6917"/>
                    <a:pt x="23911" y="6592"/>
                    <a:pt x="23585" y="6441"/>
                  </a:cubicBezTo>
                  <a:lnTo>
                    <a:pt x="19199" y="4536"/>
                  </a:lnTo>
                  <a:lnTo>
                    <a:pt x="19199" y="4536"/>
                  </a:lnTo>
                  <a:lnTo>
                    <a:pt x="22106" y="5263"/>
                  </a:lnTo>
                  <a:cubicBezTo>
                    <a:pt x="22190" y="5289"/>
                    <a:pt x="22278" y="5302"/>
                    <a:pt x="22364" y="5302"/>
                  </a:cubicBezTo>
                  <a:cubicBezTo>
                    <a:pt x="22611" y="5302"/>
                    <a:pt x="22847" y="5198"/>
                    <a:pt x="22958" y="5013"/>
                  </a:cubicBezTo>
                  <a:cubicBezTo>
                    <a:pt x="23134" y="4762"/>
                    <a:pt x="23033" y="4436"/>
                    <a:pt x="22758" y="4286"/>
                  </a:cubicBezTo>
                  <a:lnTo>
                    <a:pt x="20377" y="2907"/>
                  </a:lnTo>
                  <a:lnTo>
                    <a:pt x="21906" y="3233"/>
                  </a:lnTo>
                  <a:cubicBezTo>
                    <a:pt x="21956" y="3241"/>
                    <a:pt x="22007" y="3246"/>
                    <a:pt x="22059" y="3246"/>
                  </a:cubicBezTo>
                  <a:cubicBezTo>
                    <a:pt x="22318" y="3246"/>
                    <a:pt x="22582" y="3141"/>
                    <a:pt x="22708" y="2932"/>
                  </a:cubicBezTo>
                  <a:cubicBezTo>
                    <a:pt x="22858" y="2707"/>
                    <a:pt x="22783" y="2431"/>
                    <a:pt x="22532" y="2256"/>
                  </a:cubicBezTo>
                  <a:lnTo>
                    <a:pt x="21129" y="1278"/>
                  </a:lnTo>
                  <a:cubicBezTo>
                    <a:pt x="21354" y="1203"/>
                    <a:pt x="21505" y="1053"/>
                    <a:pt x="21530" y="852"/>
                  </a:cubicBezTo>
                  <a:cubicBezTo>
                    <a:pt x="21605" y="526"/>
                    <a:pt x="21329" y="251"/>
                    <a:pt x="20953" y="201"/>
                  </a:cubicBezTo>
                  <a:lnTo>
                    <a:pt x="1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9;p59">
              <a:extLst>
                <a:ext uri="{FF2B5EF4-FFF2-40B4-BE49-F238E27FC236}">
                  <a16:creationId xmlns:a16="http://schemas.microsoft.com/office/drawing/2014/main" id="{C0605801-218E-41EE-9658-19499C606FF2}"/>
                </a:ext>
              </a:extLst>
            </p:cNvPr>
            <p:cNvSpPr/>
            <p:nvPr/>
          </p:nvSpPr>
          <p:spPr>
            <a:xfrm flipH="1">
              <a:off x="2781235" y="1588475"/>
              <a:ext cx="1490865" cy="1567931"/>
            </a:xfrm>
            <a:custGeom>
              <a:avLst/>
              <a:gdLst/>
              <a:ahLst/>
              <a:cxnLst/>
              <a:rect l="l" t="t" r="r" b="b"/>
              <a:pathLst>
                <a:path w="39174" h="41199" extrusionOk="0">
                  <a:moveTo>
                    <a:pt x="38203" y="14241"/>
                  </a:moveTo>
                  <a:cubicBezTo>
                    <a:pt x="38262" y="14241"/>
                    <a:pt x="38318" y="14246"/>
                    <a:pt x="38372" y="14256"/>
                  </a:cubicBezTo>
                  <a:cubicBezTo>
                    <a:pt x="37896" y="14933"/>
                    <a:pt x="37169" y="15033"/>
                    <a:pt x="36392" y="15284"/>
                  </a:cubicBezTo>
                  <a:cubicBezTo>
                    <a:pt x="36977" y="14631"/>
                    <a:pt x="37684" y="14241"/>
                    <a:pt x="38203" y="14241"/>
                  </a:cubicBezTo>
                  <a:close/>
                  <a:moveTo>
                    <a:pt x="14312" y="572"/>
                  </a:moveTo>
                  <a:cubicBezTo>
                    <a:pt x="18998" y="748"/>
                    <a:pt x="22783" y="2652"/>
                    <a:pt x="25314" y="6687"/>
                  </a:cubicBezTo>
                  <a:cubicBezTo>
                    <a:pt x="29124" y="12728"/>
                    <a:pt x="26743" y="20497"/>
                    <a:pt x="20276" y="23479"/>
                  </a:cubicBezTo>
                  <a:cubicBezTo>
                    <a:pt x="18566" y="24273"/>
                    <a:pt x="16747" y="24650"/>
                    <a:pt x="14942" y="24650"/>
                  </a:cubicBezTo>
                  <a:cubicBezTo>
                    <a:pt x="10533" y="24650"/>
                    <a:pt x="6219" y="22398"/>
                    <a:pt x="3835" y="18467"/>
                  </a:cubicBezTo>
                  <a:cubicBezTo>
                    <a:pt x="1" y="12151"/>
                    <a:pt x="2733" y="4131"/>
                    <a:pt x="9625" y="1449"/>
                  </a:cubicBezTo>
                  <a:cubicBezTo>
                    <a:pt x="11129" y="873"/>
                    <a:pt x="12682" y="572"/>
                    <a:pt x="14312" y="572"/>
                  </a:cubicBezTo>
                  <a:close/>
                  <a:moveTo>
                    <a:pt x="22285" y="27106"/>
                  </a:moveTo>
                  <a:cubicBezTo>
                    <a:pt x="22327" y="27106"/>
                    <a:pt x="22367" y="27109"/>
                    <a:pt x="22407" y="27114"/>
                  </a:cubicBezTo>
                  <a:cubicBezTo>
                    <a:pt x="22281" y="27891"/>
                    <a:pt x="21329" y="28542"/>
                    <a:pt x="19926" y="28868"/>
                  </a:cubicBezTo>
                  <a:cubicBezTo>
                    <a:pt x="20212" y="28033"/>
                    <a:pt x="21453" y="27106"/>
                    <a:pt x="22285" y="27106"/>
                  </a:cubicBezTo>
                  <a:close/>
                  <a:moveTo>
                    <a:pt x="14272" y="0"/>
                  </a:moveTo>
                  <a:cubicBezTo>
                    <a:pt x="11993" y="0"/>
                    <a:pt x="9675" y="578"/>
                    <a:pt x="7545" y="1825"/>
                  </a:cubicBezTo>
                  <a:cubicBezTo>
                    <a:pt x="3033" y="4482"/>
                    <a:pt x="753" y="9469"/>
                    <a:pt x="1730" y="14607"/>
                  </a:cubicBezTo>
                  <a:cubicBezTo>
                    <a:pt x="2382" y="17966"/>
                    <a:pt x="4186" y="20622"/>
                    <a:pt x="6918" y="22627"/>
                  </a:cubicBezTo>
                  <a:cubicBezTo>
                    <a:pt x="7093" y="22753"/>
                    <a:pt x="7269" y="22903"/>
                    <a:pt x="7469" y="23028"/>
                  </a:cubicBezTo>
                  <a:cubicBezTo>
                    <a:pt x="7144" y="23780"/>
                    <a:pt x="6843" y="24507"/>
                    <a:pt x="6517" y="25209"/>
                  </a:cubicBezTo>
                  <a:cubicBezTo>
                    <a:pt x="4562" y="29269"/>
                    <a:pt x="3660" y="33580"/>
                    <a:pt x="3685" y="38066"/>
                  </a:cubicBezTo>
                  <a:cubicBezTo>
                    <a:pt x="3685" y="38843"/>
                    <a:pt x="3810" y="39620"/>
                    <a:pt x="3910" y="40397"/>
                  </a:cubicBezTo>
                  <a:cubicBezTo>
                    <a:pt x="3932" y="40589"/>
                    <a:pt x="4008" y="40764"/>
                    <a:pt x="4186" y="40764"/>
                  </a:cubicBezTo>
                  <a:cubicBezTo>
                    <a:pt x="4216" y="40764"/>
                    <a:pt x="4250" y="40759"/>
                    <a:pt x="4286" y="40748"/>
                  </a:cubicBezTo>
                  <a:cubicBezTo>
                    <a:pt x="4562" y="40698"/>
                    <a:pt x="4537" y="40497"/>
                    <a:pt x="4487" y="40272"/>
                  </a:cubicBezTo>
                  <a:cubicBezTo>
                    <a:pt x="4261" y="39319"/>
                    <a:pt x="4186" y="38342"/>
                    <a:pt x="4261" y="37339"/>
                  </a:cubicBezTo>
                  <a:cubicBezTo>
                    <a:pt x="4286" y="36612"/>
                    <a:pt x="4337" y="35886"/>
                    <a:pt x="4387" y="35184"/>
                  </a:cubicBezTo>
                  <a:cubicBezTo>
                    <a:pt x="4587" y="32126"/>
                    <a:pt x="5364" y="29219"/>
                    <a:pt x="6592" y="26437"/>
                  </a:cubicBezTo>
                  <a:cubicBezTo>
                    <a:pt x="6617" y="26387"/>
                    <a:pt x="6642" y="26337"/>
                    <a:pt x="6692" y="26211"/>
                  </a:cubicBezTo>
                  <a:cubicBezTo>
                    <a:pt x="6793" y="26387"/>
                    <a:pt x="6868" y="26487"/>
                    <a:pt x="6893" y="26562"/>
                  </a:cubicBezTo>
                  <a:cubicBezTo>
                    <a:pt x="7294" y="27565"/>
                    <a:pt x="7820" y="28492"/>
                    <a:pt x="8447" y="29369"/>
                  </a:cubicBezTo>
                  <a:cubicBezTo>
                    <a:pt x="9249" y="30522"/>
                    <a:pt x="10076" y="31725"/>
                    <a:pt x="10953" y="32828"/>
                  </a:cubicBezTo>
                  <a:cubicBezTo>
                    <a:pt x="11447" y="33470"/>
                    <a:pt x="11984" y="33766"/>
                    <a:pt x="12613" y="33766"/>
                  </a:cubicBezTo>
                  <a:cubicBezTo>
                    <a:pt x="12943" y="33766"/>
                    <a:pt x="13298" y="33685"/>
                    <a:pt x="13685" y="33530"/>
                  </a:cubicBezTo>
                  <a:cubicBezTo>
                    <a:pt x="14111" y="33354"/>
                    <a:pt x="14562" y="33154"/>
                    <a:pt x="14938" y="32903"/>
                  </a:cubicBezTo>
                  <a:cubicBezTo>
                    <a:pt x="16317" y="31926"/>
                    <a:pt x="17670" y="30898"/>
                    <a:pt x="19023" y="29921"/>
                  </a:cubicBezTo>
                  <a:cubicBezTo>
                    <a:pt x="19224" y="29770"/>
                    <a:pt x="19474" y="29670"/>
                    <a:pt x="19725" y="29595"/>
                  </a:cubicBezTo>
                  <a:cubicBezTo>
                    <a:pt x="20402" y="29294"/>
                    <a:pt x="21104" y="29043"/>
                    <a:pt x="21780" y="28743"/>
                  </a:cubicBezTo>
                  <a:cubicBezTo>
                    <a:pt x="22281" y="28517"/>
                    <a:pt x="22708" y="28141"/>
                    <a:pt x="22933" y="27615"/>
                  </a:cubicBezTo>
                  <a:cubicBezTo>
                    <a:pt x="23184" y="27013"/>
                    <a:pt x="22883" y="26512"/>
                    <a:pt x="22206" y="26487"/>
                  </a:cubicBezTo>
                  <a:cubicBezTo>
                    <a:pt x="22174" y="26485"/>
                    <a:pt x="22142" y="26484"/>
                    <a:pt x="22110" y="26484"/>
                  </a:cubicBezTo>
                  <a:cubicBezTo>
                    <a:pt x="21694" y="26484"/>
                    <a:pt x="21304" y="26634"/>
                    <a:pt x="20978" y="26913"/>
                  </a:cubicBezTo>
                  <a:cubicBezTo>
                    <a:pt x="20477" y="27389"/>
                    <a:pt x="20001" y="27865"/>
                    <a:pt x="19525" y="28367"/>
                  </a:cubicBezTo>
                  <a:cubicBezTo>
                    <a:pt x="19424" y="28442"/>
                    <a:pt x="19324" y="28592"/>
                    <a:pt x="19299" y="28718"/>
                  </a:cubicBezTo>
                  <a:cubicBezTo>
                    <a:pt x="19249" y="28993"/>
                    <a:pt x="19048" y="29169"/>
                    <a:pt x="18848" y="29319"/>
                  </a:cubicBezTo>
                  <a:cubicBezTo>
                    <a:pt x="17795" y="30146"/>
                    <a:pt x="16768" y="30973"/>
                    <a:pt x="15690" y="31750"/>
                  </a:cubicBezTo>
                  <a:cubicBezTo>
                    <a:pt x="14963" y="32226"/>
                    <a:pt x="14186" y="32652"/>
                    <a:pt x="13409" y="33003"/>
                  </a:cubicBezTo>
                  <a:cubicBezTo>
                    <a:pt x="13131" y="33134"/>
                    <a:pt x="12878" y="33198"/>
                    <a:pt x="12641" y="33198"/>
                  </a:cubicBezTo>
                  <a:cubicBezTo>
                    <a:pt x="12194" y="33198"/>
                    <a:pt x="11806" y="32969"/>
                    <a:pt x="11429" y="32527"/>
                  </a:cubicBezTo>
                  <a:cubicBezTo>
                    <a:pt x="11103" y="32176"/>
                    <a:pt x="10828" y="31800"/>
                    <a:pt x="10552" y="31424"/>
                  </a:cubicBezTo>
                  <a:cubicBezTo>
                    <a:pt x="9926" y="30497"/>
                    <a:pt x="9249" y="29595"/>
                    <a:pt x="8647" y="28642"/>
                  </a:cubicBezTo>
                  <a:cubicBezTo>
                    <a:pt x="8096" y="27715"/>
                    <a:pt x="7645" y="26763"/>
                    <a:pt x="7144" y="25835"/>
                  </a:cubicBezTo>
                  <a:cubicBezTo>
                    <a:pt x="7018" y="25585"/>
                    <a:pt x="7018" y="25359"/>
                    <a:pt x="7144" y="25134"/>
                  </a:cubicBezTo>
                  <a:cubicBezTo>
                    <a:pt x="7319" y="24708"/>
                    <a:pt x="7494" y="24281"/>
                    <a:pt x="7670" y="23855"/>
                  </a:cubicBezTo>
                  <a:cubicBezTo>
                    <a:pt x="7770" y="23680"/>
                    <a:pt x="7870" y="23530"/>
                    <a:pt x="7946" y="23379"/>
                  </a:cubicBezTo>
                  <a:cubicBezTo>
                    <a:pt x="10373" y="24604"/>
                    <a:pt x="12735" y="25233"/>
                    <a:pt x="15037" y="25233"/>
                  </a:cubicBezTo>
                  <a:cubicBezTo>
                    <a:pt x="18059" y="25233"/>
                    <a:pt x="20979" y="24148"/>
                    <a:pt x="23810" y="21901"/>
                  </a:cubicBezTo>
                  <a:cubicBezTo>
                    <a:pt x="23911" y="21976"/>
                    <a:pt x="24011" y="22076"/>
                    <a:pt x="24111" y="22176"/>
                  </a:cubicBezTo>
                  <a:cubicBezTo>
                    <a:pt x="24186" y="22251"/>
                    <a:pt x="24261" y="22377"/>
                    <a:pt x="24287" y="22477"/>
                  </a:cubicBezTo>
                  <a:cubicBezTo>
                    <a:pt x="24863" y="23805"/>
                    <a:pt x="25515" y="25109"/>
                    <a:pt x="25941" y="26487"/>
                  </a:cubicBezTo>
                  <a:cubicBezTo>
                    <a:pt x="26918" y="29570"/>
                    <a:pt x="27645" y="32703"/>
                    <a:pt x="27921" y="35936"/>
                  </a:cubicBezTo>
                  <a:cubicBezTo>
                    <a:pt x="28046" y="37364"/>
                    <a:pt x="28071" y="38818"/>
                    <a:pt x="27870" y="40272"/>
                  </a:cubicBezTo>
                  <a:cubicBezTo>
                    <a:pt x="27845" y="40522"/>
                    <a:pt x="27845" y="40748"/>
                    <a:pt x="27845" y="40998"/>
                  </a:cubicBezTo>
                  <a:cubicBezTo>
                    <a:pt x="27845" y="41074"/>
                    <a:pt x="27946" y="41199"/>
                    <a:pt x="28021" y="41199"/>
                  </a:cubicBezTo>
                  <a:cubicBezTo>
                    <a:pt x="28121" y="41199"/>
                    <a:pt x="28246" y="41149"/>
                    <a:pt x="28322" y="41074"/>
                  </a:cubicBezTo>
                  <a:cubicBezTo>
                    <a:pt x="28372" y="40973"/>
                    <a:pt x="28397" y="40848"/>
                    <a:pt x="28397" y="40723"/>
                  </a:cubicBezTo>
                  <a:cubicBezTo>
                    <a:pt x="28472" y="40096"/>
                    <a:pt x="28547" y="39495"/>
                    <a:pt x="28572" y="38868"/>
                  </a:cubicBezTo>
                  <a:cubicBezTo>
                    <a:pt x="28647" y="36261"/>
                    <a:pt x="28347" y="33730"/>
                    <a:pt x="27745" y="31199"/>
                  </a:cubicBezTo>
                  <a:cubicBezTo>
                    <a:pt x="27169" y="28642"/>
                    <a:pt x="26642" y="26086"/>
                    <a:pt x="25490" y="23705"/>
                  </a:cubicBezTo>
                  <a:cubicBezTo>
                    <a:pt x="25464" y="23655"/>
                    <a:pt x="25490" y="23555"/>
                    <a:pt x="25464" y="23429"/>
                  </a:cubicBezTo>
                  <a:lnTo>
                    <a:pt x="25464" y="23429"/>
                  </a:lnTo>
                  <a:cubicBezTo>
                    <a:pt x="26116" y="23855"/>
                    <a:pt x="26693" y="24281"/>
                    <a:pt x="27294" y="24657"/>
                  </a:cubicBezTo>
                  <a:cubicBezTo>
                    <a:pt x="27645" y="24883"/>
                    <a:pt x="28046" y="25134"/>
                    <a:pt x="28447" y="25284"/>
                  </a:cubicBezTo>
                  <a:cubicBezTo>
                    <a:pt x="28812" y="25438"/>
                    <a:pt x="29172" y="25513"/>
                    <a:pt x="29518" y="25513"/>
                  </a:cubicBezTo>
                  <a:cubicBezTo>
                    <a:pt x="30241" y="25513"/>
                    <a:pt x="30904" y="25184"/>
                    <a:pt x="31429" y="24557"/>
                  </a:cubicBezTo>
                  <a:cubicBezTo>
                    <a:pt x="31655" y="24281"/>
                    <a:pt x="31855" y="23981"/>
                    <a:pt x="32031" y="23655"/>
                  </a:cubicBezTo>
                  <a:cubicBezTo>
                    <a:pt x="32983" y="21875"/>
                    <a:pt x="34061" y="20171"/>
                    <a:pt x="34788" y="18291"/>
                  </a:cubicBezTo>
                  <a:cubicBezTo>
                    <a:pt x="35064" y="17565"/>
                    <a:pt x="35414" y="16838"/>
                    <a:pt x="35715" y="16161"/>
                  </a:cubicBezTo>
                  <a:cubicBezTo>
                    <a:pt x="36392" y="15911"/>
                    <a:pt x="37018" y="15710"/>
                    <a:pt x="37645" y="15484"/>
                  </a:cubicBezTo>
                  <a:cubicBezTo>
                    <a:pt x="38096" y="15334"/>
                    <a:pt x="38522" y="15083"/>
                    <a:pt x="38798" y="14657"/>
                  </a:cubicBezTo>
                  <a:cubicBezTo>
                    <a:pt x="39174" y="14181"/>
                    <a:pt x="38948" y="13680"/>
                    <a:pt x="38347" y="13630"/>
                  </a:cubicBezTo>
                  <a:cubicBezTo>
                    <a:pt x="38314" y="13627"/>
                    <a:pt x="38280" y="13625"/>
                    <a:pt x="38247" y="13625"/>
                  </a:cubicBezTo>
                  <a:cubicBezTo>
                    <a:pt x="38024" y="13625"/>
                    <a:pt x="37791" y="13693"/>
                    <a:pt x="37595" y="13780"/>
                  </a:cubicBezTo>
                  <a:cubicBezTo>
                    <a:pt x="36793" y="14106"/>
                    <a:pt x="36141" y="14632"/>
                    <a:pt x="35515" y="15209"/>
                  </a:cubicBezTo>
                  <a:cubicBezTo>
                    <a:pt x="35439" y="15284"/>
                    <a:pt x="35364" y="15409"/>
                    <a:pt x="35339" y="15510"/>
                  </a:cubicBezTo>
                  <a:cubicBezTo>
                    <a:pt x="35038" y="16211"/>
                    <a:pt x="34763" y="16888"/>
                    <a:pt x="34462" y="17565"/>
                  </a:cubicBezTo>
                  <a:cubicBezTo>
                    <a:pt x="34136" y="18342"/>
                    <a:pt x="33835" y="19093"/>
                    <a:pt x="33460" y="19845"/>
                  </a:cubicBezTo>
                  <a:cubicBezTo>
                    <a:pt x="32983" y="20798"/>
                    <a:pt x="32457" y="21725"/>
                    <a:pt x="31931" y="22652"/>
                  </a:cubicBezTo>
                  <a:cubicBezTo>
                    <a:pt x="31680" y="23129"/>
                    <a:pt x="31379" y="23580"/>
                    <a:pt x="31079" y="24031"/>
                  </a:cubicBezTo>
                  <a:cubicBezTo>
                    <a:pt x="30803" y="24457"/>
                    <a:pt x="30427" y="24733"/>
                    <a:pt x="29951" y="24883"/>
                  </a:cubicBezTo>
                  <a:cubicBezTo>
                    <a:pt x="29773" y="24947"/>
                    <a:pt x="29602" y="24975"/>
                    <a:pt x="29435" y="24975"/>
                  </a:cubicBezTo>
                  <a:cubicBezTo>
                    <a:pt x="29016" y="24975"/>
                    <a:pt x="28631" y="24798"/>
                    <a:pt x="28272" y="24582"/>
                  </a:cubicBezTo>
                  <a:cubicBezTo>
                    <a:pt x="27369" y="24031"/>
                    <a:pt x="26492" y="23429"/>
                    <a:pt x="25615" y="22828"/>
                  </a:cubicBezTo>
                  <a:cubicBezTo>
                    <a:pt x="25289" y="22602"/>
                    <a:pt x="25013" y="22276"/>
                    <a:pt x="24738" y="22001"/>
                  </a:cubicBezTo>
                  <a:cubicBezTo>
                    <a:pt x="24562" y="21800"/>
                    <a:pt x="24462" y="21575"/>
                    <a:pt x="24312" y="21349"/>
                  </a:cubicBezTo>
                  <a:cubicBezTo>
                    <a:pt x="24487" y="21149"/>
                    <a:pt x="24612" y="20998"/>
                    <a:pt x="24738" y="20848"/>
                  </a:cubicBezTo>
                  <a:cubicBezTo>
                    <a:pt x="27419" y="17615"/>
                    <a:pt x="28347" y="13956"/>
                    <a:pt x="27294" y="9895"/>
                  </a:cubicBezTo>
                  <a:cubicBezTo>
                    <a:pt x="25760" y="3830"/>
                    <a:pt x="20142" y="0"/>
                    <a:pt x="1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0;p59">
              <a:extLst>
                <a:ext uri="{FF2B5EF4-FFF2-40B4-BE49-F238E27FC236}">
                  <a16:creationId xmlns:a16="http://schemas.microsoft.com/office/drawing/2014/main" id="{6A7C2141-9412-BA76-A0C0-DE8048629538}"/>
                </a:ext>
              </a:extLst>
            </p:cNvPr>
            <p:cNvSpPr/>
            <p:nvPr/>
          </p:nvSpPr>
          <p:spPr>
            <a:xfrm flipH="1">
              <a:off x="3386926" y="2000217"/>
              <a:ext cx="373915" cy="196681"/>
            </a:xfrm>
            <a:custGeom>
              <a:avLst/>
              <a:gdLst/>
              <a:ahLst/>
              <a:cxnLst/>
              <a:rect l="l" t="t" r="r" b="b"/>
              <a:pathLst>
                <a:path w="9825" h="5168" extrusionOk="0">
                  <a:moveTo>
                    <a:pt x="9562" y="1"/>
                  </a:moveTo>
                  <a:cubicBezTo>
                    <a:pt x="9557" y="1"/>
                    <a:pt x="9553" y="2"/>
                    <a:pt x="9549" y="4"/>
                  </a:cubicBezTo>
                  <a:cubicBezTo>
                    <a:pt x="9424" y="29"/>
                    <a:pt x="9299" y="129"/>
                    <a:pt x="9274" y="254"/>
                  </a:cubicBezTo>
                  <a:cubicBezTo>
                    <a:pt x="9223" y="455"/>
                    <a:pt x="9248" y="680"/>
                    <a:pt x="9223" y="906"/>
                  </a:cubicBezTo>
                  <a:cubicBezTo>
                    <a:pt x="9111" y="3145"/>
                    <a:pt x="7560" y="4604"/>
                    <a:pt x="5479" y="4604"/>
                  </a:cubicBezTo>
                  <a:cubicBezTo>
                    <a:pt x="5230" y="4604"/>
                    <a:pt x="4974" y="4583"/>
                    <a:pt x="4712" y="4540"/>
                  </a:cubicBezTo>
                  <a:cubicBezTo>
                    <a:pt x="3183" y="4290"/>
                    <a:pt x="1930" y="3538"/>
                    <a:pt x="827" y="2460"/>
                  </a:cubicBezTo>
                  <a:cubicBezTo>
                    <a:pt x="702" y="2335"/>
                    <a:pt x="577" y="2184"/>
                    <a:pt x="426" y="2084"/>
                  </a:cubicBezTo>
                  <a:cubicBezTo>
                    <a:pt x="389" y="2059"/>
                    <a:pt x="326" y="2046"/>
                    <a:pt x="267" y="2046"/>
                  </a:cubicBezTo>
                  <a:cubicBezTo>
                    <a:pt x="207" y="2046"/>
                    <a:pt x="151" y="2059"/>
                    <a:pt x="126" y="2084"/>
                  </a:cubicBezTo>
                  <a:cubicBezTo>
                    <a:pt x="50" y="2159"/>
                    <a:pt x="0" y="2310"/>
                    <a:pt x="50" y="2410"/>
                  </a:cubicBezTo>
                  <a:cubicBezTo>
                    <a:pt x="76" y="2535"/>
                    <a:pt x="176" y="2635"/>
                    <a:pt x="301" y="2736"/>
                  </a:cubicBezTo>
                  <a:cubicBezTo>
                    <a:pt x="727" y="3112"/>
                    <a:pt x="1153" y="3538"/>
                    <a:pt x="1629" y="3863"/>
                  </a:cubicBezTo>
                  <a:cubicBezTo>
                    <a:pt x="2731" y="4647"/>
                    <a:pt x="3953" y="5168"/>
                    <a:pt x="5341" y="5168"/>
                  </a:cubicBezTo>
                  <a:cubicBezTo>
                    <a:pt x="5374" y="5168"/>
                    <a:pt x="5406" y="5167"/>
                    <a:pt x="5439" y="5167"/>
                  </a:cubicBezTo>
                  <a:cubicBezTo>
                    <a:pt x="6817" y="5167"/>
                    <a:pt x="7920" y="4716"/>
                    <a:pt x="8722" y="3763"/>
                  </a:cubicBezTo>
                  <a:cubicBezTo>
                    <a:pt x="9524" y="2811"/>
                    <a:pt x="9825" y="1683"/>
                    <a:pt x="9825" y="455"/>
                  </a:cubicBezTo>
                  <a:cubicBezTo>
                    <a:pt x="9825" y="380"/>
                    <a:pt x="9825" y="279"/>
                    <a:pt x="9800" y="229"/>
                  </a:cubicBezTo>
                  <a:cubicBezTo>
                    <a:pt x="9730" y="137"/>
                    <a:pt x="9618" y="1"/>
                    <a:pt x="9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1;p59">
              <a:extLst>
                <a:ext uri="{FF2B5EF4-FFF2-40B4-BE49-F238E27FC236}">
                  <a16:creationId xmlns:a16="http://schemas.microsoft.com/office/drawing/2014/main" id="{C71CEDF3-2E84-D6B7-584F-4AA809BF0FB2}"/>
                </a:ext>
              </a:extLst>
            </p:cNvPr>
            <p:cNvSpPr/>
            <p:nvPr/>
          </p:nvSpPr>
          <p:spPr>
            <a:xfrm flipH="1">
              <a:off x="3400249" y="1880146"/>
              <a:ext cx="57277" cy="73032"/>
            </a:xfrm>
            <a:custGeom>
              <a:avLst/>
              <a:gdLst/>
              <a:ahLst/>
              <a:cxnLst/>
              <a:rect l="l" t="t" r="r" b="b"/>
              <a:pathLst>
                <a:path w="1505" h="1919" extrusionOk="0">
                  <a:moveTo>
                    <a:pt x="827" y="1"/>
                  </a:moveTo>
                  <a:cubicBezTo>
                    <a:pt x="426" y="26"/>
                    <a:pt x="50" y="277"/>
                    <a:pt x="0" y="652"/>
                  </a:cubicBezTo>
                  <a:cubicBezTo>
                    <a:pt x="0" y="828"/>
                    <a:pt x="75" y="1028"/>
                    <a:pt x="151" y="1229"/>
                  </a:cubicBezTo>
                  <a:cubicBezTo>
                    <a:pt x="328" y="1672"/>
                    <a:pt x="583" y="1919"/>
                    <a:pt x="882" y="1919"/>
                  </a:cubicBezTo>
                  <a:cubicBezTo>
                    <a:pt x="921" y="1919"/>
                    <a:pt x="962" y="1914"/>
                    <a:pt x="1003" y="1906"/>
                  </a:cubicBezTo>
                  <a:cubicBezTo>
                    <a:pt x="1329" y="1830"/>
                    <a:pt x="1504" y="1505"/>
                    <a:pt x="1504" y="928"/>
                  </a:cubicBezTo>
                  <a:cubicBezTo>
                    <a:pt x="1504" y="878"/>
                    <a:pt x="1504" y="778"/>
                    <a:pt x="1479" y="678"/>
                  </a:cubicBezTo>
                  <a:cubicBezTo>
                    <a:pt x="1404" y="277"/>
                    <a:pt x="1153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2;p59">
              <a:extLst>
                <a:ext uri="{FF2B5EF4-FFF2-40B4-BE49-F238E27FC236}">
                  <a16:creationId xmlns:a16="http://schemas.microsoft.com/office/drawing/2014/main" id="{151A0087-E379-7BBA-3A47-3422779562DB}"/>
                </a:ext>
              </a:extLst>
            </p:cNvPr>
            <p:cNvSpPr/>
            <p:nvPr/>
          </p:nvSpPr>
          <p:spPr>
            <a:xfrm flipH="1">
              <a:off x="3784664" y="1950438"/>
              <a:ext cx="53433" cy="70521"/>
            </a:xfrm>
            <a:custGeom>
              <a:avLst/>
              <a:gdLst/>
              <a:ahLst/>
              <a:cxnLst/>
              <a:rect l="l" t="t" r="r" b="b"/>
              <a:pathLst>
                <a:path w="1404" h="1853" extrusionOk="0">
                  <a:moveTo>
                    <a:pt x="676" y="1"/>
                  </a:moveTo>
                  <a:cubicBezTo>
                    <a:pt x="644" y="1"/>
                    <a:pt x="611" y="3"/>
                    <a:pt x="577" y="8"/>
                  </a:cubicBezTo>
                  <a:cubicBezTo>
                    <a:pt x="276" y="59"/>
                    <a:pt x="151" y="309"/>
                    <a:pt x="50" y="585"/>
                  </a:cubicBezTo>
                  <a:cubicBezTo>
                    <a:pt x="25" y="685"/>
                    <a:pt x="25" y="785"/>
                    <a:pt x="0" y="986"/>
                  </a:cubicBezTo>
                  <a:cubicBezTo>
                    <a:pt x="50" y="1111"/>
                    <a:pt x="100" y="1362"/>
                    <a:pt x="226" y="1562"/>
                  </a:cubicBezTo>
                  <a:cubicBezTo>
                    <a:pt x="367" y="1765"/>
                    <a:pt x="558" y="1853"/>
                    <a:pt x="785" y="1853"/>
                  </a:cubicBezTo>
                  <a:cubicBezTo>
                    <a:pt x="839" y="1853"/>
                    <a:pt x="895" y="1848"/>
                    <a:pt x="953" y="1838"/>
                  </a:cubicBezTo>
                  <a:cubicBezTo>
                    <a:pt x="1278" y="1788"/>
                    <a:pt x="1404" y="1537"/>
                    <a:pt x="1404" y="1287"/>
                  </a:cubicBezTo>
                  <a:cubicBezTo>
                    <a:pt x="1404" y="986"/>
                    <a:pt x="1354" y="685"/>
                    <a:pt x="1253" y="410"/>
                  </a:cubicBezTo>
                  <a:cubicBezTo>
                    <a:pt x="1164" y="185"/>
                    <a:pt x="953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439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446929" y="1261075"/>
            <a:ext cx="7644652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9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endParaRPr sz="9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6" name="Google Shape;1866;p41"/>
          <p:cNvSpPr txBox="1">
            <a:spLocks noGrp="1"/>
          </p:cNvSpPr>
          <p:nvPr>
            <p:ph type="subTitle" idx="1"/>
          </p:nvPr>
        </p:nvSpPr>
        <p:spPr>
          <a:xfrm>
            <a:off x="3321027" y="2938450"/>
            <a:ext cx="6994973" cy="1165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088567" y="1685220"/>
            <a:ext cx="1914800" cy="18208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sp>
        <p:nvSpPr>
          <p:cNvPr id="2" name="Google Shape;1866;p41">
            <a:extLst>
              <a:ext uri="{FF2B5EF4-FFF2-40B4-BE49-F238E27FC236}">
                <a16:creationId xmlns:a16="http://schemas.microsoft.com/office/drawing/2014/main" id="{DE2B9564-1876-77D4-B178-5151ECBDE2DB}"/>
              </a:ext>
            </a:extLst>
          </p:cNvPr>
          <p:cNvSpPr txBox="1">
            <a:spLocks/>
          </p:cNvSpPr>
          <p:nvPr/>
        </p:nvSpPr>
        <p:spPr>
          <a:xfrm>
            <a:off x="3315227" y="2797976"/>
            <a:ext cx="6994973" cy="11657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You can enter a subtitle here if you need 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446929" y="1261075"/>
            <a:ext cx="7644652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9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</a:t>
            </a:r>
            <a:endParaRPr sz="9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6" name="Google Shape;1866;p41"/>
          <p:cNvSpPr txBox="1">
            <a:spLocks noGrp="1"/>
          </p:cNvSpPr>
          <p:nvPr>
            <p:ph type="subTitle" idx="1"/>
          </p:nvPr>
        </p:nvSpPr>
        <p:spPr>
          <a:xfrm>
            <a:off x="3321027" y="2938450"/>
            <a:ext cx="6994973" cy="1165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You can enter a subtitle here if you need it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088567" y="1685220"/>
            <a:ext cx="1914800" cy="18208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31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446929" y="1261075"/>
            <a:ext cx="7644652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9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endParaRPr sz="9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6" name="Google Shape;1866;p41"/>
          <p:cNvSpPr txBox="1">
            <a:spLocks noGrp="1"/>
          </p:cNvSpPr>
          <p:nvPr>
            <p:ph type="subTitle" idx="1"/>
          </p:nvPr>
        </p:nvSpPr>
        <p:spPr>
          <a:xfrm>
            <a:off x="3321027" y="2938450"/>
            <a:ext cx="6994973" cy="1165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You can enter a subtitle here if you need it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088567" y="1685220"/>
            <a:ext cx="1914800" cy="18208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2" name="Google Shape;2535;p55">
            <a:extLst>
              <a:ext uri="{FF2B5EF4-FFF2-40B4-BE49-F238E27FC236}">
                <a16:creationId xmlns:a16="http://schemas.microsoft.com/office/drawing/2014/main" id="{DEC07454-F6EB-9AB1-C76F-B31998FE6D16}"/>
              </a:ext>
            </a:extLst>
          </p:cNvPr>
          <p:cNvGrpSpPr/>
          <p:nvPr/>
        </p:nvGrpSpPr>
        <p:grpSpPr>
          <a:xfrm>
            <a:off x="1727614" y="3907362"/>
            <a:ext cx="1472542" cy="1624841"/>
            <a:chOff x="1642375" y="1793100"/>
            <a:chExt cx="1267575" cy="1398675"/>
          </a:xfrm>
        </p:grpSpPr>
        <p:sp>
          <p:nvSpPr>
            <p:cNvPr id="3" name="Google Shape;2536;p55">
              <a:extLst>
                <a:ext uri="{FF2B5EF4-FFF2-40B4-BE49-F238E27FC236}">
                  <a16:creationId xmlns:a16="http://schemas.microsoft.com/office/drawing/2014/main" id="{9EBDF67A-4DE2-9630-836D-12A1234353DD}"/>
                </a:ext>
              </a:extLst>
            </p:cNvPr>
            <p:cNvSpPr/>
            <p:nvPr/>
          </p:nvSpPr>
          <p:spPr>
            <a:xfrm>
              <a:off x="1748875" y="2696700"/>
              <a:ext cx="638500" cy="495075"/>
            </a:xfrm>
            <a:custGeom>
              <a:avLst/>
              <a:gdLst/>
              <a:ahLst/>
              <a:cxnLst/>
              <a:rect l="l" t="t" r="r" b="b"/>
              <a:pathLst>
                <a:path w="25540" h="19803" extrusionOk="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37;p55">
              <a:extLst>
                <a:ext uri="{FF2B5EF4-FFF2-40B4-BE49-F238E27FC236}">
                  <a16:creationId xmlns:a16="http://schemas.microsoft.com/office/drawing/2014/main" id="{847F31D2-E144-952E-E2E1-D4B3F88A48C9}"/>
                </a:ext>
              </a:extLst>
            </p:cNvPr>
            <p:cNvSpPr/>
            <p:nvPr/>
          </p:nvSpPr>
          <p:spPr>
            <a:xfrm>
              <a:off x="1642375" y="2136200"/>
              <a:ext cx="1005025" cy="1034575"/>
            </a:xfrm>
            <a:custGeom>
              <a:avLst/>
              <a:gdLst/>
              <a:ahLst/>
              <a:cxnLst/>
              <a:rect l="l" t="t" r="r" b="b"/>
              <a:pathLst>
                <a:path w="40201" h="41383" extrusionOk="0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38;p55">
              <a:extLst>
                <a:ext uri="{FF2B5EF4-FFF2-40B4-BE49-F238E27FC236}">
                  <a16:creationId xmlns:a16="http://schemas.microsoft.com/office/drawing/2014/main" id="{4F85DD5E-7129-72A9-7115-A24B4B4E150B}"/>
                </a:ext>
              </a:extLst>
            </p:cNvPr>
            <p:cNvSpPr/>
            <p:nvPr/>
          </p:nvSpPr>
          <p:spPr>
            <a:xfrm>
              <a:off x="2414475" y="1979975"/>
              <a:ext cx="456000" cy="420500"/>
            </a:xfrm>
            <a:custGeom>
              <a:avLst/>
              <a:gdLst/>
              <a:ahLst/>
              <a:cxnLst/>
              <a:rect l="l" t="t" r="r" b="b"/>
              <a:pathLst>
                <a:path w="18240" h="16820" extrusionOk="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9;p55">
              <a:extLst>
                <a:ext uri="{FF2B5EF4-FFF2-40B4-BE49-F238E27FC236}">
                  <a16:creationId xmlns:a16="http://schemas.microsoft.com/office/drawing/2014/main" id="{A25D6DB6-0D0B-1615-2BAC-B044D821F421}"/>
                </a:ext>
              </a:extLst>
            </p:cNvPr>
            <p:cNvSpPr/>
            <p:nvPr/>
          </p:nvSpPr>
          <p:spPr>
            <a:xfrm>
              <a:off x="2787100" y="1953600"/>
              <a:ext cx="93400" cy="357225"/>
            </a:xfrm>
            <a:custGeom>
              <a:avLst/>
              <a:gdLst/>
              <a:ahLst/>
              <a:cxnLst/>
              <a:rect l="l" t="t" r="r" b="b"/>
              <a:pathLst>
                <a:path w="3736" h="14289" extrusionOk="0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0;p55">
              <a:extLst>
                <a:ext uri="{FF2B5EF4-FFF2-40B4-BE49-F238E27FC236}">
                  <a16:creationId xmlns:a16="http://schemas.microsoft.com/office/drawing/2014/main" id="{0C0177EF-0DD4-1BBF-A9A3-6797C5D25BC8}"/>
                </a:ext>
              </a:extLst>
            </p:cNvPr>
            <p:cNvSpPr/>
            <p:nvPr/>
          </p:nvSpPr>
          <p:spPr>
            <a:xfrm>
              <a:off x="2500150" y="1793100"/>
              <a:ext cx="409800" cy="226250"/>
            </a:xfrm>
            <a:custGeom>
              <a:avLst/>
              <a:gdLst/>
              <a:ahLst/>
              <a:cxnLst/>
              <a:rect l="l" t="t" r="r" b="b"/>
              <a:pathLst>
                <a:path w="16392" h="9050" extrusionOk="0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1;p55">
              <a:extLst>
                <a:ext uri="{FF2B5EF4-FFF2-40B4-BE49-F238E27FC236}">
                  <a16:creationId xmlns:a16="http://schemas.microsoft.com/office/drawing/2014/main" id="{C915E95F-DF96-8664-D69E-4A39D4EF0A34}"/>
                </a:ext>
              </a:extLst>
            </p:cNvPr>
            <p:cNvSpPr/>
            <p:nvPr/>
          </p:nvSpPr>
          <p:spPr>
            <a:xfrm>
              <a:off x="2639250" y="2011925"/>
              <a:ext cx="101525" cy="308575"/>
            </a:xfrm>
            <a:custGeom>
              <a:avLst/>
              <a:gdLst/>
              <a:ahLst/>
              <a:cxnLst/>
              <a:rect l="l" t="t" r="r" b="b"/>
              <a:pathLst>
                <a:path w="4061" h="12343" extrusionOk="0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2;p55">
              <a:extLst>
                <a:ext uri="{FF2B5EF4-FFF2-40B4-BE49-F238E27FC236}">
                  <a16:creationId xmlns:a16="http://schemas.microsoft.com/office/drawing/2014/main" id="{6CF7C2A9-8F69-5896-D28C-D34A4710D37D}"/>
                </a:ext>
              </a:extLst>
            </p:cNvPr>
            <p:cNvSpPr/>
            <p:nvPr/>
          </p:nvSpPr>
          <p:spPr>
            <a:xfrm>
              <a:off x="2506400" y="2079600"/>
              <a:ext cx="91525" cy="237650"/>
            </a:xfrm>
            <a:custGeom>
              <a:avLst/>
              <a:gdLst/>
              <a:ahLst/>
              <a:cxnLst/>
              <a:rect l="l" t="t" r="r" b="b"/>
              <a:pathLst>
                <a:path w="3661" h="9506" extrusionOk="0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3;p55">
              <a:extLst>
                <a:ext uri="{FF2B5EF4-FFF2-40B4-BE49-F238E27FC236}">
                  <a16:creationId xmlns:a16="http://schemas.microsoft.com/office/drawing/2014/main" id="{10750912-E29F-47DB-EBC7-64B9F3E34B95}"/>
                </a:ext>
              </a:extLst>
            </p:cNvPr>
            <p:cNvSpPr/>
            <p:nvPr/>
          </p:nvSpPr>
          <p:spPr>
            <a:xfrm>
              <a:off x="1971950" y="2442925"/>
              <a:ext cx="233100" cy="128550"/>
            </a:xfrm>
            <a:custGeom>
              <a:avLst/>
              <a:gdLst/>
              <a:ahLst/>
              <a:cxnLst/>
              <a:rect l="l" t="t" r="r" b="b"/>
              <a:pathLst>
                <a:path w="9324" h="5142" extrusionOk="0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4;p55">
              <a:extLst>
                <a:ext uri="{FF2B5EF4-FFF2-40B4-BE49-F238E27FC236}">
                  <a16:creationId xmlns:a16="http://schemas.microsoft.com/office/drawing/2014/main" id="{94FF481A-D24C-3753-1AE7-D6A10F64B3DE}"/>
                </a:ext>
              </a:extLst>
            </p:cNvPr>
            <p:cNvSpPr/>
            <p:nvPr/>
          </p:nvSpPr>
          <p:spPr>
            <a:xfrm>
              <a:off x="1925575" y="241730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5;p55">
              <a:extLst>
                <a:ext uri="{FF2B5EF4-FFF2-40B4-BE49-F238E27FC236}">
                  <a16:creationId xmlns:a16="http://schemas.microsoft.com/office/drawing/2014/main" id="{BD3692F9-4470-21CF-CBF9-B8AD4F7202A6}"/>
                </a:ext>
              </a:extLst>
            </p:cNvPr>
            <p:cNvSpPr/>
            <p:nvPr/>
          </p:nvSpPr>
          <p:spPr>
            <a:xfrm>
              <a:off x="2168700" y="2374725"/>
              <a:ext cx="30100" cy="31350"/>
            </a:xfrm>
            <a:custGeom>
              <a:avLst/>
              <a:gdLst/>
              <a:ahLst/>
              <a:cxnLst/>
              <a:rect l="l" t="t" r="r" b="b"/>
              <a:pathLst>
                <a:path w="1204" h="1254" extrusionOk="0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546;p55">
            <a:extLst>
              <a:ext uri="{FF2B5EF4-FFF2-40B4-BE49-F238E27FC236}">
                <a16:creationId xmlns:a16="http://schemas.microsoft.com/office/drawing/2014/main" id="{7CF13DB6-80D0-1D0C-2857-62FF958B56C5}"/>
              </a:ext>
            </a:extLst>
          </p:cNvPr>
          <p:cNvGrpSpPr/>
          <p:nvPr/>
        </p:nvGrpSpPr>
        <p:grpSpPr>
          <a:xfrm>
            <a:off x="2043600" y="5688774"/>
            <a:ext cx="840575" cy="272750"/>
            <a:chOff x="8303425" y="1612750"/>
            <a:chExt cx="840575" cy="272750"/>
          </a:xfrm>
        </p:grpSpPr>
        <p:sp>
          <p:nvSpPr>
            <p:cNvPr id="14" name="Google Shape;2547;p55">
              <a:extLst>
                <a:ext uri="{FF2B5EF4-FFF2-40B4-BE49-F238E27FC236}">
                  <a16:creationId xmlns:a16="http://schemas.microsoft.com/office/drawing/2014/main" id="{E0EBE8A0-CD28-B1F8-5956-02AA72710A60}"/>
                </a:ext>
              </a:extLst>
            </p:cNvPr>
            <p:cNvSpPr/>
            <p:nvPr/>
          </p:nvSpPr>
          <p:spPr>
            <a:xfrm>
              <a:off x="8326825" y="1723450"/>
              <a:ext cx="817175" cy="36200"/>
            </a:xfrm>
            <a:custGeom>
              <a:avLst/>
              <a:gdLst/>
              <a:ahLst/>
              <a:cxnLst/>
              <a:rect l="l" t="t" r="r" b="b"/>
              <a:pathLst>
                <a:path w="32687" h="1448" extrusionOk="0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48;p55">
              <a:extLst>
                <a:ext uri="{FF2B5EF4-FFF2-40B4-BE49-F238E27FC236}">
                  <a16:creationId xmlns:a16="http://schemas.microsoft.com/office/drawing/2014/main" id="{EF6ED87E-6CEB-FA03-4D4C-570DC5EC75E3}"/>
                </a:ext>
              </a:extLst>
            </p:cNvPr>
            <p:cNvSpPr/>
            <p:nvPr/>
          </p:nvSpPr>
          <p:spPr>
            <a:xfrm>
              <a:off x="8303425" y="1612750"/>
              <a:ext cx="257950" cy="272750"/>
            </a:xfrm>
            <a:custGeom>
              <a:avLst/>
              <a:gdLst/>
              <a:ahLst/>
              <a:cxnLst/>
              <a:rect l="l" t="t" r="r" b="b"/>
              <a:pathLst>
                <a:path w="10318" h="10910" extrusionOk="0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549;p55">
            <a:extLst>
              <a:ext uri="{FF2B5EF4-FFF2-40B4-BE49-F238E27FC236}">
                <a16:creationId xmlns:a16="http://schemas.microsoft.com/office/drawing/2014/main" id="{A8551786-60CE-90C6-9C6D-4E6750E4A081}"/>
              </a:ext>
            </a:extLst>
          </p:cNvPr>
          <p:cNvGrpSpPr/>
          <p:nvPr/>
        </p:nvGrpSpPr>
        <p:grpSpPr>
          <a:xfrm>
            <a:off x="2080975" y="3643262"/>
            <a:ext cx="765825" cy="295375"/>
            <a:chOff x="8284025" y="1198475"/>
            <a:chExt cx="765825" cy="295375"/>
          </a:xfrm>
        </p:grpSpPr>
        <p:sp>
          <p:nvSpPr>
            <p:cNvPr id="17" name="Google Shape;2550;p55">
              <a:extLst>
                <a:ext uri="{FF2B5EF4-FFF2-40B4-BE49-F238E27FC236}">
                  <a16:creationId xmlns:a16="http://schemas.microsoft.com/office/drawing/2014/main" id="{536D788A-7A60-F021-02CB-891428C30C9A}"/>
                </a:ext>
              </a:extLst>
            </p:cNvPr>
            <p:cNvSpPr/>
            <p:nvPr/>
          </p:nvSpPr>
          <p:spPr>
            <a:xfrm>
              <a:off x="8284025" y="1337125"/>
              <a:ext cx="756125" cy="46250"/>
            </a:xfrm>
            <a:custGeom>
              <a:avLst/>
              <a:gdLst/>
              <a:ahLst/>
              <a:cxnLst/>
              <a:rect l="l" t="t" r="r" b="b"/>
              <a:pathLst>
                <a:path w="30245" h="1850" extrusionOk="0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1;p55">
              <a:extLst>
                <a:ext uri="{FF2B5EF4-FFF2-40B4-BE49-F238E27FC236}">
                  <a16:creationId xmlns:a16="http://schemas.microsoft.com/office/drawing/2014/main" id="{936499E2-BFD3-A47A-9E41-0F9E18927710}"/>
                </a:ext>
              </a:extLst>
            </p:cNvPr>
            <p:cNvSpPr/>
            <p:nvPr/>
          </p:nvSpPr>
          <p:spPr>
            <a:xfrm>
              <a:off x="8822700" y="1198475"/>
              <a:ext cx="227150" cy="295375"/>
            </a:xfrm>
            <a:custGeom>
              <a:avLst/>
              <a:gdLst/>
              <a:ahLst/>
              <a:cxnLst/>
              <a:rect l="l" t="t" r="r" b="b"/>
              <a:pathLst>
                <a:path w="9086" h="11815" extrusionOk="0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712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32DB-37A8-55B3-6DD4-BAC3EB5B29E4}"/>
              </a:ext>
            </a:extLst>
          </p:cNvPr>
          <p:cNvSpPr txBox="1">
            <a:spLocks/>
          </p:cNvSpPr>
          <p:nvPr/>
        </p:nvSpPr>
        <p:spPr>
          <a:xfrm>
            <a:off x="629652" y="2915147"/>
            <a:ext cx="10631905" cy="17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4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en-US" altLang="ko-KR" sz="4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갓생살기갓생살기갓생살기</a:t>
            </a:r>
            <a:endParaRPr lang="ko-KR" altLang="en-US"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endParaRPr lang="ko-KR" altLang="en-US"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https://hangeul.naver.com/font</a:t>
            </a:r>
            <a:endParaRPr lang="ko-KR" altLang="en-US" sz="2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5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컬러</a:t>
            </a:r>
          </a:p>
        </p:txBody>
      </p:sp>
      <p:sp>
        <p:nvSpPr>
          <p:cNvPr id="4" name="Google Shape;3404;p72">
            <a:extLst>
              <a:ext uri="{FF2B5EF4-FFF2-40B4-BE49-F238E27FC236}">
                <a16:creationId xmlns:a16="http://schemas.microsoft.com/office/drawing/2014/main" id="{4877A164-CDAF-359E-38E9-8DEBD211115A}"/>
              </a:ext>
            </a:extLst>
          </p:cNvPr>
          <p:cNvSpPr/>
          <p:nvPr/>
        </p:nvSpPr>
        <p:spPr>
          <a:xfrm>
            <a:off x="1620237" y="3465097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5F0BB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3405;p72">
            <a:extLst>
              <a:ext uri="{FF2B5EF4-FFF2-40B4-BE49-F238E27FC236}">
                <a16:creationId xmlns:a16="http://schemas.microsoft.com/office/drawing/2014/main" id="{35407105-A1ED-61D6-1AE7-0BE8DA572DE7}"/>
              </a:ext>
            </a:extLst>
          </p:cNvPr>
          <p:cNvSpPr/>
          <p:nvPr/>
        </p:nvSpPr>
        <p:spPr>
          <a:xfrm>
            <a:off x="3888093" y="3439467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DBDFAA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3406;p72">
            <a:extLst>
              <a:ext uri="{FF2B5EF4-FFF2-40B4-BE49-F238E27FC236}">
                <a16:creationId xmlns:a16="http://schemas.microsoft.com/office/drawing/2014/main" id="{0010346E-C5DB-F26E-E350-FE66BE109FE1}"/>
              </a:ext>
            </a:extLst>
          </p:cNvPr>
          <p:cNvSpPr/>
          <p:nvPr/>
        </p:nvSpPr>
        <p:spPr>
          <a:xfrm>
            <a:off x="6140081" y="3481392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B3C890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7" name="Google Shape;3407;p72">
            <a:extLst>
              <a:ext uri="{FF2B5EF4-FFF2-40B4-BE49-F238E27FC236}">
                <a16:creationId xmlns:a16="http://schemas.microsoft.com/office/drawing/2014/main" id="{DDF1716B-019E-DA3C-26AB-C8C5FDC550FC}"/>
              </a:ext>
            </a:extLst>
          </p:cNvPr>
          <p:cNvSpPr txBox="1"/>
          <p:nvPr/>
        </p:nvSpPr>
        <p:spPr>
          <a:xfrm>
            <a:off x="1616344" y="3738573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#F5F0BB</a:t>
            </a:r>
            <a:endParaRPr sz="3600" dirty="0">
              <a:solidFill>
                <a:schemeClr val="accent1">
                  <a:lumMod val="10000"/>
                </a:schemeClr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8" name="Google Shape;3408;p72">
            <a:extLst>
              <a:ext uri="{FF2B5EF4-FFF2-40B4-BE49-F238E27FC236}">
                <a16:creationId xmlns:a16="http://schemas.microsoft.com/office/drawing/2014/main" id="{C987FB94-187D-9A62-B492-3FE04B279B81}"/>
              </a:ext>
            </a:extLst>
          </p:cNvPr>
          <p:cNvSpPr txBox="1"/>
          <p:nvPr/>
        </p:nvSpPr>
        <p:spPr>
          <a:xfrm>
            <a:off x="3852290" y="376915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#DBDFAA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9" name="Google Shape;3409;p72">
            <a:extLst>
              <a:ext uri="{FF2B5EF4-FFF2-40B4-BE49-F238E27FC236}">
                <a16:creationId xmlns:a16="http://schemas.microsoft.com/office/drawing/2014/main" id="{9F51DD7A-B95B-54E1-315B-38DD2C1E292D}"/>
              </a:ext>
            </a:extLst>
          </p:cNvPr>
          <p:cNvSpPr txBox="1"/>
          <p:nvPr/>
        </p:nvSpPr>
        <p:spPr>
          <a:xfrm>
            <a:off x="6148162" y="3769160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#B3C890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0" name="Google Shape;3410;p72">
            <a:extLst>
              <a:ext uri="{FF2B5EF4-FFF2-40B4-BE49-F238E27FC236}">
                <a16:creationId xmlns:a16="http://schemas.microsoft.com/office/drawing/2014/main" id="{CC58810D-EF65-05B4-5574-06CDAAB45DA3}"/>
              </a:ext>
            </a:extLst>
          </p:cNvPr>
          <p:cNvSpPr/>
          <p:nvPr/>
        </p:nvSpPr>
        <p:spPr>
          <a:xfrm>
            <a:off x="8428118" y="3481392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73A9AD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Google Shape;3411;p72">
            <a:extLst>
              <a:ext uri="{FF2B5EF4-FFF2-40B4-BE49-F238E27FC236}">
                <a16:creationId xmlns:a16="http://schemas.microsoft.com/office/drawing/2014/main" id="{34B3E4C6-BF8F-BD82-0F42-C3FEC515678B}"/>
              </a:ext>
            </a:extLst>
          </p:cNvPr>
          <p:cNvSpPr txBox="1"/>
          <p:nvPr/>
        </p:nvSpPr>
        <p:spPr>
          <a:xfrm>
            <a:off x="8420260" y="3819176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#73A9AD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57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이미지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</a:t>
            </a:r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이정민님</a:t>
            </a:r>
          </a:p>
        </p:txBody>
      </p:sp>
    </p:spTree>
    <p:extLst>
      <p:ext uri="{BB962C8B-B14F-4D97-AF65-F5344CB8AC3E}">
        <p14:creationId xmlns:p14="http://schemas.microsoft.com/office/powerpoint/2010/main" val="199771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EB4C90-BE97-D290-A523-6FD10791D3C2}"/>
              </a:ext>
            </a:extLst>
          </p:cNvPr>
          <p:cNvCxnSpPr>
            <a:cxnSpLocks/>
          </p:cNvCxnSpPr>
          <p:nvPr/>
        </p:nvCxnSpPr>
        <p:spPr>
          <a:xfrm flipH="1">
            <a:off x="1844351" y="2427341"/>
            <a:ext cx="85032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5983081-796B-D2C9-3B1E-2451831A94E4}"/>
              </a:ext>
            </a:extLst>
          </p:cNvPr>
          <p:cNvCxnSpPr>
            <a:cxnSpLocks/>
          </p:cNvCxnSpPr>
          <p:nvPr/>
        </p:nvCxnSpPr>
        <p:spPr>
          <a:xfrm>
            <a:off x="10347649" y="2427341"/>
            <a:ext cx="14514" cy="2847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1CAA50-3F7C-26EA-D34B-48320D5959C9}"/>
              </a:ext>
            </a:extLst>
          </p:cNvPr>
          <p:cNvCxnSpPr/>
          <p:nvPr/>
        </p:nvCxnSpPr>
        <p:spPr>
          <a:xfrm>
            <a:off x="6066971" y="1998133"/>
            <a:ext cx="0" cy="3276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1F8AB9-13E3-4565-6327-B57CD429A971}"/>
              </a:ext>
            </a:extLst>
          </p:cNvPr>
          <p:cNvCxnSpPr>
            <a:cxnSpLocks/>
          </p:cNvCxnSpPr>
          <p:nvPr/>
        </p:nvCxnSpPr>
        <p:spPr>
          <a:xfrm>
            <a:off x="1844351" y="2427341"/>
            <a:ext cx="0" cy="36933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1781;p39">
            <a:extLst>
              <a:ext uri="{FF2B5EF4-FFF2-40B4-BE49-F238E27FC236}">
                <a16:creationId xmlns:a16="http://schemas.microsoft.com/office/drawing/2014/main" id="{B9461E5F-080B-FA68-A6F1-5D6B06786641}"/>
              </a:ext>
            </a:extLst>
          </p:cNvPr>
          <p:cNvSpPr txBox="1">
            <a:spLocks/>
          </p:cNvSpPr>
          <p:nvPr/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IA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E7CEFF8-8A97-F9B9-8ADE-D07919E5E3B9}"/>
              </a:ext>
            </a:extLst>
          </p:cNvPr>
          <p:cNvSpPr/>
          <p:nvPr/>
        </p:nvSpPr>
        <p:spPr>
          <a:xfrm>
            <a:off x="5193550" y="1784849"/>
            <a:ext cx="1804900" cy="449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98B6373-61DB-3C93-90C4-E15C50975B64}"/>
              </a:ext>
            </a:extLst>
          </p:cNvPr>
          <p:cNvSpPr/>
          <p:nvPr/>
        </p:nvSpPr>
        <p:spPr>
          <a:xfrm>
            <a:off x="963667" y="2657292"/>
            <a:ext cx="1804900" cy="449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EDBF959-38B1-22AB-2DFB-6DA3F4A5DC0E}"/>
              </a:ext>
            </a:extLst>
          </p:cNvPr>
          <p:cNvSpPr/>
          <p:nvPr/>
        </p:nvSpPr>
        <p:spPr>
          <a:xfrm>
            <a:off x="5193550" y="2651420"/>
            <a:ext cx="1804900" cy="449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일정추가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A7A4484-D7CA-B327-DB48-5744F4F66EFA}"/>
              </a:ext>
            </a:extLst>
          </p:cNvPr>
          <p:cNvSpPr/>
          <p:nvPr/>
        </p:nvSpPr>
        <p:spPr>
          <a:xfrm>
            <a:off x="9448767" y="2655826"/>
            <a:ext cx="1804900" cy="449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2B2782C-79D6-B659-FF8C-3E540DD4AACE}"/>
              </a:ext>
            </a:extLst>
          </p:cNvPr>
          <p:cNvSpPr/>
          <p:nvPr/>
        </p:nvSpPr>
        <p:spPr>
          <a:xfrm>
            <a:off x="963667" y="3436146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CFA6BDF-6571-8039-B06C-C8D84C642DD5}"/>
              </a:ext>
            </a:extLst>
          </p:cNvPr>
          <p:cNvSpPr/>
          <p:nvPr/>
        </p:nvSpPr>
        <p:spPr>
          <a:xfrm>
            <a:off x="963667" y="4993854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5729FD4-E0FE-938A-2524-78C549AB4C07}"/>
              </a:ext>
            </a:extLst>
          </p:cNvPr>
          <p:cNvSpPr/>
          <p:nvPr/>
        </p:nvSpPr>
        <p:spPr>
          <a:xfrm>
            <a:off x="963667" y="4215000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66834E3-E6D0-39F8-C538-E6BB32CE5AEC}"/>
              </a:ext>
            </a:extLst>
          </p:cNvPr>
          <p:cNvSpPr/>
          <p:nvPr/>
        </p:nvSpPr>
        <p:spPr>
          <a:xfrm>
            <a:off x="963667" y="5772708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회원설정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EC56B91-A43D-FCBA-441F-9E27CA93B272}"/>
              </a:ext>
            </a:extLst>
          </p:cNvPr>
          <p:cNvSpPr/>
          <p:nvPr/>
        </p:nvSpPr>
        <p:spPr>
          <a:xfrm>
            <a:off x="5193550" y="3436146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챌린지 추천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96894C6-FF7F-D35C-B1FE-68DDDE9FF4A2}"/>
              </a:ext>
            </a:extLst>
          </p:cNvPr>
          <p:cNvSpPr/>
          <p:nvPr/>
        </p:nvSpPr>
        <p:spPr>
          <a:xfrm>
            <a:off x="5193550" y="4993854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챌린지 실행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B3207F2-3934-E97B-F30A-80F96DE0EEB9}"/>
              </a:ext>
            </a:extLst>
          </p:cNvPr>
          <p:cNvSpPr/>
          <p:nvPr/>
        </p:nvSpPr>
        <p:spPr>
          <a:xfrm>
            <a:off x="5193550" y="4215000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챌린지 수정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70552D3-6D02-61FC-3FC1-455581B63CA4}"/>
              </a:ext>
            </a:extLst>
          </p:cNvPr>
          <p:cNvSpPr/>
          <p:nvPr/>
        </p:nvSpPr>
        <p:spPr>
          <a:xfrm>
            <a:off x="9448767" y="3436146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개인일정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5FA6961-6795-7914-7220-107B85197B11}"/>
              </a:ext>
            </a:extLst>
          </p:cNvPr>
          <p:cNvSpPr/>
          <p:nvPr/>
        </p:nvSpPr>
        <p:spPr>
          <a:xfrm>
            <a:off x="9448767" y="4215000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챌린지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F4896B4-B2BF-501D-C893-9267FA94D1F2}"/>
              </a:ext>
            </a:extLst>
          </p:cNvPr>
          <p:cNvSpPr/>
          <p:nvPr/>
        </p:nvSpPr>
        <p:spPr>
          <a:xfrm>
            <a:off x="9448767" y="4993854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공유하기</a:t>
            </a:r>
          </a:p>
        </p:txBody>
      </p:sp>
    </p:spTree>
    <p:extLst>
      <p:ext uri="{BB962C8B-B14F-4D97-AF65-F5344CB8AC3E}">
        <p14:creationId xmlns:p14="http://schemas.microsoft.com/office/powerpoint/2010/main" val="398151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168</Words>
  <Application>Microsoft Office PowerPoint</Application>
  <PresentationFormat>와이드스크린</PresentationFormat>
  <Paragraphs>68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Jua</vt:lpstr>
      <vt:lpstr>나눔손글씨 성실체</vt:lpstr>
      <vt:lpstr>Poppins</vt:lpstr>
      <vt:lpstr>맑은 고딕</vt:lpstr>
      <vt:lpstr>Arial</vt:lpstr>
      <vt:lpstr>굴림</vt:lpstr>
      <vt:lpstr>Cabin</vt:lpstr>
      <vt:lpstr>Office 테마</vt:lpstr>
      <vt:lpstr>GodLife  -challenge-</vt:lpstr>
      <vt:lpstr>서비스 개요</vt:lpstr>
      <vt:lpstr>챌린지</vt:lpstr>
      <vt:lpstr>성과</vt:lpstr>
      <vt:lpstr>공유</vt:lpstr>
      <vt:lpstr>디자인 컨셉  _폰트</vt:lpstr>
      <vt:lpstr>디자인 컨셉  _컬러</vt:lpstr>
      <vt:lpstr>디자인 컨셉  _이미지</vt:lpstr>
      <vt:lpstr>PowerPoint 프레젠테이션</vt:lpstr>
      <vt:lpstr>PowerPoint 프레젠테이션</vt:lpstr>
      <vt:lpstr>화면구현             (김도연)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             (변희선)</vt:lpstr>
      <vt:lpstr>화면구현             (이정민)</vt:lpstr>
      <vt:lpstr>- 끝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갓생살기</dc:title>
  <dc:creator>KMS505229</dc:creator>
  <cp:lastModifiedBy>kim do yeon</cp:lastModifiedBy>
  <cp:revision>19</cp:revision>
  <dcterms:created xsi:type="dcterms:W3CDTF">2023-06-01T23:27:06Z</dcterms:created>
  <dcterms:modified xsi:type="dcterms:W3CDTF">2023-06-14T04:10:43Z</dcterms:modified>
</cp:coreProperties>
</file>