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82" r:id="rId2"/>
    <p:sldId id="283" r:id="rId3"/>
    <p:sldId id="325" r:id="rId4"/>
    <p:sldId id="311" r:id="rId5"/>
    <p:sldId id="312" r:id="rId6"/>
    <p:sldId id="313" r:id="rId7"/>
    <p:sldId id="324" r:id="rId8"/>
    <p:sldId id="314" r:id="rId9"/>
    <p:sldId id="322" r:id="rId10"/>
    <p:sldId id="323" r:id="rId11"/>
    <p:sldId id="315" r:id="rId12"/>
    <p:sldId id="316" r:id="rId13"/>
    <p:sldId id="318" r:id="rId14"/>
  </p:sldIdLst>
  <p:sldSz cx="12192000" cy="6858000"/>
  <p:notesSz cx="6858000" cy="9144000"/>
  <p:embeddedFontLst>
    <p:embeddedFont>
      <p:font typeface="Cabin" panose="020B0600000101010101" charset="-127"/>
      <p:regular r:id="rId16"/>
      <p:bold r:id="rId17"/>
      <p:italic r:id="rId18"/>
      <p:boldItalic r:id="rId19"/>
    </p:embeddedFont>
    <p:embeddedFont>
      <p:font typeface="Jua" panose="020B0600000101010101" charset="-127"/>
      <p:regular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나눔손글씨 성실체" panose="02000503000000000000" pitchFamily="2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MS505229" initials="K" lastIdx="1" clrIdx="0">
    <p:extLst>
      <p:ext uri="{19B8F6BF-5375-455C-9EA6-DF929625EA0E}">
        <p15:presenceInfo xmlns:p15="http://schemas.microsoft.com/office/powerpoint/2012/main" userId="KMS50522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890"/>
    <a:srgbClr val="73A9AD"/>
    <a:srgbClr val="DBDFAA"/>
    <a:srgbClr val="F5F0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8F58C-1102-422A-AC9A-928B3A24AC2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3DFCF-FAE7-4D19-BAAB-05196A2C6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5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208949195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208949195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09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68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85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33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667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5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58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2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62726-2B4B-5838-76C0-55B439794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BA12C-B9E9-3770-9B87-DB711C281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55F6D-5264-C8CB-3DE7-35A3E878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1AF93-81C2-53E5-D5A6-4163731C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2A578-BA53-14F3-22B1-F0E90D3D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CC4A4-C9B0-0AB9-813C-BD92C864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51E01-C637-40F1-1BBF-34773100A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4A300-EC9B-AC2A-5381-936EC422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24964-1C5F-B9EA-1255-E01618A9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A2C61-8B60-5CD6-825D-2A10F820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5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6150D6-4C69-3334-6E78-1EAE1C4DE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A89CCD-6D37-C750-CA2F-BDCB9E95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A43CC-AD29-B3C6-0DBA-BD24396C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3BD24-86AE-2DBA-C3E4-56294B87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9DFE9-FC42-7740-E243-FE166526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able of content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469" name="Google Shape;469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5" name="Google Shape;515;p13"/>
          <p:cNvSpPr/>
          <p:nvPr/>
        </p:nvSpPr>
        <p:spPr>
          <a:xfrm>
            <a:off x="951000" y="1597967"/>
            <a:ext cx="10290000" cy="479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13"/>
          <p:cNvSpPr txBox="1">
            <a:spLocks noGrp="1"/>
          </p:cNvSpPr>
          <p:nvPr>
            <p:ph type="subTitle" idx="1"/>
          </p:nvPr>
        </p:nvSpPr>
        <p:spPr>
          <a:xfrm>
            <a:off x="2419467" y="2404152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7" name="Google Shape;517;p13"/>
          <p:cNvSpPr txBox="1">
            <a:spLocks noGrp="1"/>
          </p:cNvSpPr>
          <p:nvPr>
            <p:ph type="title" hasCustomPrompt="1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subTitle" idx="2"/>
          </p:nvPr>
        </p:nvSpPr>
        <p:spPr>
          <a:xfrm>
            <a:off x="2419467" y="1928967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9" name="Google Shape;519;p13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0" name="Google Shape;520;p13"/>
          <p:cNvSpPr txBox="1">
            <a:spLocks noGrp="1"/>
          </p:cNvSpPr>
          <p:nvPr>
            <p:ph type="title" idx="4" hasCustomPrompt="1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2" name="Google Shape;522;p13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3" name="Google Shape;523;p13"/>
          <p:cNvSpPr txBox="1">
            <a:spLocks noGrp="1"/>
          </p:cNvSpPr>
          <p:nvPr>
            <p:ph type="title" idx="7" hasCustomPrompt="1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3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9"/>
          </p:nvPr>
        </p:nvSpPr>
        <p:spPr>
          <a:xfrm>
            <a:off x="7309033" y="2404827"/>
            <a:ext cx="3689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13" hasCustomPrompt="1"/>
          </p:nvPr>
        </p:nvSpPr>
        <p:spPr>
          <a:xfrm>
            <a:off x="6111435" y="1929225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4"/>
          </p:nvPr>
        </p:nvSpPr>
        <p:spPr>
          <a:xfrm>
            <a:off x="7309033" y="1929633"/>
            <a:ext cx="3899200" cy="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ctrTitle" idx="15"/>
          </p:nvPr>
        </p:nvSpPr>
        <p:spPr>
          <a:xfrm>
            <a:off x="951000" y="594767"/>
            <a:ext cx="10290000" cy="716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61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60" name="Google Shape;60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034000" y="1628351"/>
            <a:ext cx="6282000" cy="115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ubTitle" idx="1"/>
          </p:nvPr>
        </p:nvSpPr>
        <p:spPr>
          <a:xfrm>
            <a:off x="4034000" y="2938451"/>
            <a:ext cx="62820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 hasCustomPrompt="1"/>
          </p:nvPr>
        </p:nvSpPr>
        <p:spPr>
          <a:xfrm>
            <a:off x="1876000" y="1671200"/>
            <a:ext cx="1914800" cy="182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0274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 title and 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365" name="Google Shape;365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2986033" y="1646433"/>
            <a:ext cx="6220400" cy="14912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2986033" y="3592767"/>
            <a:ext cx="6220400" cy="1618800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E9CB4-884F-5135-B191-9B615BCA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578E5-E892-B933-EA24-48D1831E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E5D7A-0167-B288-E816-5F017567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9E962-A548-00DD-675E-0F9B0F6B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4784E-9453-B407-7F7E-240BF5CF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2F8A5-F1C4-0073-2042-FAFA9F8C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127D0-CDDF-BB0F-1C61-49717978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364B4-BAC2-54C5-BF6D-C6A7B711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2D49-6B48-DDAB-D549-BDFF6C0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1E4D1-8F5F-712C-4DD6-A808A887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139C-643F-C852-1AA7-F86D86D9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9B1B4-396A-04E2-AB40-1B4982F8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A7303-59F7-8547-05C5-057233A8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58083-99FE-B33B-6204-85897655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9DD49-80C4-1976-006C-6BE15473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53AE1-DB71-13FB-BDFE-D75A6913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6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9D98E-0864-50F0-52D2-FDBFA50D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8C93D-46F1-1215-FF4B-C0366CB5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7F124-91A4-3B4E-687A-11397ED7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77AB3-3745-B8E6-DE16-73969F2E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40B689-ED2D-03A3-57B1-0870CD6B4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0EC81-3099-D167-8A6C-B2C6D7B5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D65F52-F436-43D5-724B-45AD233F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B45E97-8671-645A-6B34-154E391A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2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6C65-FAA1-0123-2D88-BBA38869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1B6A28-5EBA-1F02-EBA8-F434B60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A1261-401A-B137-9332-62E4FCE4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8CFB34-CBCC-C6A1-E894-48899633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39CC22-FB78-AC28-BCE1-2803472A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C2459-9865-7C3A-A8B6-EFC5CF77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F4306-0860-C22C-F078-5946A173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1204-3827-1C30-B089-83A9DFAC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C3DD3-69D4-D5C9-8208-6AD97BB2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BCFA0-B680-0E0E-AC85-B4144499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B8E24-2B67-62CC-48FB-C6EB0AC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7CBD0-AE48-3B1B-FE92-27C63EB8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5061A-C12C-09C8-6A03-E245A2F5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5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67EF0-CC01-A597-A303-98EE34D2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BC99E-8B5D-FBB9-C314-283B5AE46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F035D-5A5C-A4D0-E93C-C357DA37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DD706-6A29-BD3A-420A-1E4DF448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87158-7AD2-4AA4-2BC8-5896C34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C80AE-E1BC-99BA-6B43-48B2F91C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DD4066-2FFA-AC04-BE93-02C1CBBF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027D7-8BB5-9CE2-DB9E-D1803B1F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00A86-C805-C8C6-AE81-2981777F0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BAF91-2910-2668-D183-213665475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AD4FE-BCB0-289B-49E0-9E4FDBD47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7"/>
          <p:cNvSpPr/>
          <p:nvPr/>
        </p:nvSpPr>
        <p:spPr>
          <a:xfrm>
            <a:off x="598133" y="997533"/>
            <a:ext cx="2074400" cy="2578800"/>
          </a:xfrm>
          <a:prstGeom prst="rect">
            <a:avLst/>
          </a:prstGeom>
          <a:solidFill>
            <a:srgbClr val="DBDFA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8" name="Google Shape;1688;p37"/>
          <p:cNvSpPr/>
          <p:nvPr/>
        </p:nvSpPr>
        <p:spPr>
          <a:xfrm>
            <a:off x="3041633" y="997517"/>
            <a:ext cx="8445600" cy="4851200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9" name="Google Shape;1689;p37"/>
          <p:cNvSpPr txBox="1">
            <a:spLocks noGrp="1"/>
          </p:cNvSpPr>
          <p:nvPr>
            <p:ph type="subTitle" idx="1"/>
          </p:nvPr>
        </p:nvSpPr>
        <p:spPr>
          <a:xfrm>
            <a:off x="3520934" y="4520221"/>
            <a:ext cx="4589108" cy="5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GodTeam</a:t>
            </a:r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  (</a:t>
            </a:r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김도연 이정민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690" name="Google Shape;1690;p37"/>
          <p:cNvSpPr txBox="1">
            <a:spLocks noGrp="1"/>
          </p:cNvSpPr>
          <p:nvPr>
            <p:ph type="ctrTitle"/>
          </p:nvPr>
        </p:nvSpPr>
        <p:spPr>
          <a:xfrm>
            <a:off x="3287433" y="1572351"/>
            <a:ext cx="7954000" cy="25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8800" b="1" dirty="0" err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GodLife</a:t>
            </a:r>
            <a:r>
              <a:rPr lang="en-US" sz="88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</a:t>
            </a:r>
            <a:r>
              <a:rPr lang="en-US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en-US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challenge-</a:t>
            </a:r>
            <a:endParaRPr sz="88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691" name="Google Shape;1691;p37"/>
          <p:cNvGrpSpPr/>
          <p:nvPr/>
        </p:nvGrpSpPr>
        <p:grpSpPr>
          <a:xfrm>
            <a:off x="1043723" y="1172194"/>
            <a:ext cx="1114072" cy="2165309"/>
            <a:chOff x="3359175" y="3441775"/>
            <a:chExt cx="845275" cy="1642875"/>
          </a:xfrm>
        </p:grpSpPr>
        <p:sp>
          <p:nvSpPr>
            <p:cNvPr id="1692" name="Google Shape;1692;p37"/>
            <p:cNvSpPr/>
            <p:nvPr/>
          </p:nvSpPr>
          <p:spPr>
            <a:xfrm>
              <a:off x="3527100" y="4589650"/>
              <a:ext cx="627200" cy="495000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3359175" y="4050175"/>
              <a:ext cx="845275" cy="100065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3571575" y="3441775"/>
              <a:ext cx="451775" cy="559000"/>
            </a:xfrm>
            <a:custGeom>
              <a:avLst/>
              <a:gdLst/>
              <a:ahLst/>
              <a:cxnLst/>
              <a:rect l="l" t="t" r="r" b="b"/>
              <a:pathLst>
                <a:path w="18071" h="22360" extrusionOk="0">
                  <a:moveTo>
                    <a:pt x="12131" y="7694"/>
                  </a:moveTo>
                  <a:lnTo>
                    <a:pt x="12131" y="7694"/>
                  </a:lnTo>
                  <a:cubicBezTo>
                    <a:pt x="12457" y="8346"/>
                    <a:pt x="12031" y="9048"/>
                    <a:pt x="11078" y="9449"/>
                  </a:cubicBezTo>
                  <a:cubicBezTo>
                    <a:pt x="11053" y="8747"/>
                    <a:pt x="11529" y="7970"/>
                    <a:pt x="12131" y="7694"/>
                  </a:cubicBezTo>
                  <a:close/>
                  <a:moveTo>
                    <a:pt x="6116" y="9474"/>
                  </a:moveTo>
                  <a:lnTo>
                    <a:pt x="6116" y="9474"/>
                  </a:lnTo>
                  <a:cubicBezTo>
                    <a:pt x="6492" y="9574"/>
                    <a:pt x="6667" y="9825"/>
                    <a:pt x="6868" y="10125"/>
                  </a:cubicBezTo>
                  <a:cubicBezTo>
                    <a:pt x="6291" y="10125"/>
                    <a:pt x="6141" y="10000"/>
                    <a:pt x="6116" y="9474"/>
                  </a:cubicBezTo>
                  <a:close/>
                  <a:moveTo>
                    <a:pt x="9048" y="562"/>
                  </a:moveTo>
                  <a:cubicBezTo>
                    <a:pt x="10663" y="562"/>
                    <a:pt x="12199" y="1004"/>
                    <a:pt x="13635" y="1930"/>
                  </a:cubicBezTo>
                  <a:cubicBezTo>
                    <a:pt x="15389" y="3108"/>
                    <a:pt x="16492" y="4737"/>
                    <a:pt x="16717" y="6892"/>
                  </a:cubicBezTo>
                  <a:cubicBezTo>
                    <a:pt x="16843" y="8271"/>
                    <a:pt x="16492" y="9549"/>
                    <a:pt x="15740" y="10727"/>
                  </a:cubicBezTo>
                  <a:cubicBezTo>
                    <a:pt x="15113" y="11780"/>
                    <a:pt x="14261" y="12582"/>
                    <a:pt x="13184" y="13158"/>
                  </a:cubicBezTo>
                  <a:cubicBezTo>
                    <a:pt x="12858" y="13359"/>
                    <a:pt x="12657" y="13584"/>
                    <a:pt x="12582" y="13935"/>
                  </a:cubicBezTo>
                  <a:cubicBezTo>
                    <a:pt x="12482" y="14461"/>
                    <a:pt x="12382" y="15013"/>
                    <a:pt x="12332" y="15539"/>
                  </a:cubicBezTo>
                  <a:cubicBezTo>
                    <a:pt x="12231" y="16191"/>
                    <a:pt x="12206" y="16817"/>
                    <a:pt x="12131" y="17519"/>
                  </a:cubicBezTo>
                  <a:cubicBezTo>
                    <a:pt x="11805" y="17569"/>
                    <a:pt x="11529" y="17619"/>
                    <a:pt x="11254" y="17644"/>
                  </a:cubicBezTo>
                  <a:cubicBezTo>
                    <a:pt x="11078" y="17669"/>
                    <a:pt x="10928" y="17669"/>
                    <a:pt x="10778" y="17669"/>
                  </a:cubicBezTo>
                  <a:cubicBezTo>
                    <a:pt x="10051" y="15765"/>
                    <a:pt x="10051" y="12281"/>
                    <a:pt x="10803" y="10176"/>
                  </a:cubicBezTo>
                  <a:cubicBezTo>
                    <a:pt x="10953" y="10125"/>
                    <a:pt x="11128" y="10075"/>
                    <a:pt x="11279" y="10025"/>
                  </a:cubicBezTo>
                  <a:cubicBezTo>
                    <a:pt x="11931" y="9749"/>
                    <a:pt x="12457" y="9348"/>
                    <a:pt x="12682" y="8672"/>
                  </a:cubicBezTo>
                  <a:cubicBezTo>
                    <a:pt x="12808" y="8371"/>
                    <a:pt x="12833" y="7995"/>
                    <a:pt x="12783" y="7694"/>
                  </a:cubicBezTo>
                  <a:cubicBezTo>
                    <a:pt x="12714" y="7298"/>
                    <a:pt x="12455" y="7079"/>
                    <a:pt x="12137" y="7079"/>
                  </a:cubicBezTo>
                  <a:cubicBezTo>
                    <a:pt x="11993" y="7079"/>
                    <a:pt x="11836" y="7124"/>
                    <a:pt x="11680" y="7218"/>
                  </a:cubicBezTo>
                  <a:cubicBezTo>
                    <a:pt x="11254" y="7444"/>
                    <a:pt x="11003" y="7845"/>
                    <a:pt x="10803" y="8271"/>
                  </a:cubicBezTo>
                  <a:cubicBezTo>
                    <a:pt x="10627" y="8672"/>
                    <a:pt x="10477" y="9123"/>
                    <a:pt x="10276" y="9599"/>
                  </a:cubicBezTo>
                  <a:cubicBezTo>
                    <a:pt x="10026" y="9474"/>
                    <a:pt x="9800" y="9374"/>
                    <a:pt x="9625" y="9248"/>
                  </a:cubicBezTo>
                  <a:cubicBezTo>
                    <a:pt x="9374" y="9098"/>
                    <a:pt x="9299" y="8872"/>
                    <a:pt x="9399" y="8572"/>
                  </a:cubicBezTo>
                  <a:cubicBezTo>
                    <a:pt x="9524" y="8171"/>
                    <a:pt x="9575" y="7744"/>
                    <a:pt x="9650" y="7318"/>
                  </a:cubicBezTo>
                  <a:cubicBezTo>
                    <a:pt x="9650" y="7243"/>
                    <a:pt x="9650" y="7168"/>
                    <a:pt x="9650" y="7093"/>
                  </a:cubicBezTo>
                  <a:cubicBezTo>
                    <a:pt x="9600" y="6592"/>
                    <a:pt x="9399" y="6291"/>
                    <a:pt x="9073" y="6291"/>
                  </a:cubicBezTo>
                  <a:cubicBezTo>
                    <a:pt x="9055" y="6289"/>
                    <a:pt x="9038" y="6289"/>
                    <a:pt x="9021" y="6289"/>
                  </a:cubicBezTo>
                  <a:cubicBezTo>
                    <a:pt x="8726" y="6289"/>
                    <a:pt x="8544" y="6495"/>
                    <a:pt x="8497" y="6993"/>
                  </a:cubicBezTo>
                  <a:cubicBezTo>
                    <a:pt x="8447" y="7469"/>
                    <a:pt x="8422" y="7970"/>
                    <a:pt x="8547" y="8421"/>
                  </a:cubicBezTo>
                  <a:cubicBezTo>
                    <a:pt x="8672" y="8847"/>
                    <a:pt x="8572" y="9173"/>
                    <a:pt x="8321" y="9474"/>
                  </a:cubicBezTo>
                  <a:cubicBezTo>
                    <a:pt x="8121" y="9674"/>
                    <a:pt x="7895" y="9875"/>
                    <a:pt x="7645" y="10100"/>
                  </a:cubicBezTo>
                  <a:cubicBezTo>
                    <a:pt x="7419" y="9850"/>
                    <a:pt x="7269" y="9624"/>
                    <a:pt x="7093" y="9449"/>
                  </a:cubicBezTo>
                  <a:cubicBezTo>
                    <a:pt x="6893" y="9273"/>
                    <a:pt x="6692" y="9098"/>
                    <a:pt x="6467" y="8973"/>
                  </a:cubicBezTo>
                  <a:cubicBezTo>
                    <a:pt x="6354" y="8910"/>
                    <a:pt x="6229" y="8872"/>
                    <a:pt x="6103" y="8872"/>
                  </a:cubicBezTo>
                  <a:cubicBezTo>
                    <a:pt x="5978" y="8872"/>
                    <a:pt x="5853" y="8910"/>
                    <a:pt x="5740" y="8998"/>
                  </a:cubicBezTo>
                  <a:cubicBezTo>
                    <a:pt x="5489" y="9198"/>
                    <a:pt x="5439" y="9474"/>
                    <a:pt x="5489" y="9775"/>
                  </a:cubicBezTo>
                  <a:cubicBezTo>
                    <a:pt x="5590" y="10201"/>
                    <a:pt x="5865" y="10501"/>
                    <a:pt x="6266" y="10627"/>
                  </a:cubicBezTo>
                  <a:cubicBezTo>
                    <a:pt x="6592" y="10752"/>
                    <a:pt x="6943" y="10802"/>
                    <a:pt x="7344" y="10877"/>
                  </a:cubicBezTo>
                  <a:cubicBezTo>
                    <a:pt x="7770" y="11529"/>
                    <a:pt x="8021" y="12306"/>
                    <a:pt x="8021" y="13108"/>
                  </a:cubicBezTo>
                  <a:cubicBezTo>
                    <a:pt x="8021" y="14486"/>
                    <a:pt x="7971" y="15840"/>
                    <a:pt x="7920" y="17218"/>
                  </a:cubicBezTo>
                  <a:cubicBezTo>
                    <a:pt x="7920" y="17318"/>
                    <a:pt x="7870" y="17444"/>
                    <a:pt x="7795" y="17619"/>
                  </a:cubicBezTo>
                  <a:cubicBezTo>
                    <a:pt x="7394" y="17519"/>
                    <a:pt x="7018" y="17419"/>
                    <a:pt x="6642" y="17318"/>
                  </a:cubicBezTo>
                  <a:cubicBezTo>
                    <a:pt x="6342" y="17243"/>
                    <a:pt x="6367" y="16943"/>
                    <a:pt x="6316" y="16717"/>
                  </a:cubicBezTo>
                  <a:cubicBezTo>
                    <a:pt x="6166" y="16040"/>
                    <a:pt x="6041" y="15338"/>
                    <a:pt x="5865" y="14662"/>
                  </a:cubicBezTo>
                  <a:cubicBezTo>
                    <a:pt x="5715" y="14035"/>
                    <a:pt x="5339" y="13584"/>
                    <a:pt x="4712" y="13283"/>
                  </a:cubicBezTo>
                  <a:cubicBezTo>
                    <a:pt x="3885" y="12907"/>
                    <a:pt x="3209" y="12306"/>
                    <a:pt x="2607" y="11604"/>
                  </a:cubicBezTo>
                  <a:cubicBezTo>
                    <a:pt x="477" y="9098"/>
                    <a:pt x="552" y="5614"/>
                    <a:pt x="2783" y="3183"/>
                  </a:cubicBezTo>
                  <a:cubicBezTo>
                    <a:pt x="4061" y="1805"/>
                    <a:pt x="5615" y="1003"/>
                    <a:pt x="7444" y="702"/>
                  </a:cubicBezTo>
                  <a:cubicBezTo>
                    <a:pt x="7987" y="609"/>
                    <a:pt x="8522" y="562"/>
                    <a:pt x="9048" y="562"/>
                  </a:cubicBezTo>
                  <a:close/>
                  <a:moveTo>
                    <a:pt x="9048" y="9599"/>
                  </a:moveTo>
                  <a:cubicBezTo>
                    <a:pt x="9374" y="9775"/>
                    <a:pt x="9725" y="9975"/>
                    <a:pt x="10076" y="10176"/>
                  </a:cubicBezTo>
                  <a:cubicBezTo>
                    <a:pt x="9925" y="11404"/>
                    <a:pt x="9675" y="12632"/>
                    <a:pt x="9675" y="13885"/>
                  </a:cubicBezTo>
                  <a:cubicBezTo>
                    <a:pt x="9650" y="15138"/>
                    <a:pt x="9900" y="16416"/>
                    <a:pt x="10026" y="17694"/>
                  </a:cubicBezTo>
                  <a:lnTo>
                    <a:pt x="8447" y="17694"/>
                  </a:lnTo>
                  <a:cubicBezTo>
                    <a:pt x="8522" y="15288"/>
                    <a:pt x="9073" y="12882"/>
                    <a:pt x="7996" y="10752"/>
                  </a:cubicBezTo>
                  <a:cubicBezTo>
                    <a:pt x="8372" y="10326"/>
                    <a:pt x="8697" y="9950"/>
                    <a:pt x="9048" y="9599"/>
                  </a:cubicBezTo>
                  <a:close/>
                  <a:moveTo>
                    <a:pt x="6542" y="17870"/>
                  </a:moveTo>
                  <a:lnTo>
                    <a:pt x="6542" y="17870"/>
                  </a:lnTo>
                  <a:cubicBezTo>
                    <a:pt x="7625" y="18181"/>
                    <a:pt x="8716" y="18308"/>
                    <a:pt x="9821" y="18308"/>
                  </a:cubicBezTo>
                  <a:cubicBezTo>
                    <a:pt x="10584" y="18308"/>
                    <a:pt x="11353" y="18248"/>
                    <a:pt x="12131" y="18146"/>
                  </a:cubicBezTo>
                  <a:lnTo>
                    <a:pt x="12131" y="18146"/>
                  </a:lnTo>
                  <a:cubicBezTo>
                    <a:pt x="12056" y="18547"/>
                    <a:pt x="11805" y="18572"/>
                    <a:pt x="11605" y="18597"/>
                  </a:cubicBezTo>
                  <a:cubicBezTo>
                    <a:pt x="10903" y="18697"/>
                    <a:pt x="10226" y="18822"/>
                    <a:pt x="9524" y="18847"/>
                  </a:cubicBezTo>
                  <a:cubicBezTo>
                    <a:pt x="8647" y="18847"/>
                    <a:pt x="7795" y="18697"/>
                    <a:pt x="6968" y="18421"/>
                  </a:cubicBezTo>
                  <a:cubicBezTo>
                    <a:pt x="6717" y="18346"/>
                    <a:pt x="6442" y="18296"/>
                    <a:pt x="6542" y="17870"/>
                  </a:cubicBezTo>
                  <a:close/>
                  <a:moveTo>
                    <a:pt x="6542" y="18847"/>
                  </a:moveTo>
                  <a:cubicBezTo>
                    <a:pt x="7631" y="19210"/>
                    <a:pt x="8703" y="19397"/>
                    <a:pt x="9778" y="19397"/>
                  </a:cubicBezTo>
                  <a:cubicBezTo>
                    <a:pt x="10558" y="19397"/>
                    <a:pt x="11340" y="19298"/>
                    <a:pt x="12131" y="19098"/>
                  </a:cubicBezTo>
                  <a:cubicBezTo>
                    <a:pt x="12131" y="19148"/>
                    <a:pt x="12156" y="19198"/>
                    <a:pt x="12181" y="19248"/>
                  </a:cubicBezTo>
                  <a:cubicBezTo>
                    <a:pt x="12081" y="19323"/>
                    <a:pt x="11981" y="19449"/>
                    <a:pt x="11855" y="19499"/>
                  </a:cubicBezTo>
                  <a:cubicBezTo>
                    <a:pt x="11429" y="19649"/>
                    <a:pt x="11003" y="19825"/>
                    <a:pt x="10552" y="19900"/>
                  </a:cubicBezTo>
                  <a:cubicBezTo>
                    <a:pt x="10145" y="19973"/>
                    <a:pt x="9740" y="20010"/>
                    <a:pt x="9337" y="20010"/>
                  </a:cubicBezTo>
                  <a:cubicBezTo>
                    <a:pt x="8503" y="20010"/>
                    <a:pt x="7680" y="19853"/>
                    <a:pt x="6868" y="19549"/>
                  </a:cubicBezTo>
                  <a:cubicBezTo>
                    <a:pt x="6542" y="19449"/>
                    <a:pt x="6517" y="19223"/>
                    <a:pt x="6542" y="18847"/>
                  </a:cubicBezTo>
                  <a:close/>
                  <a:moveTo>
                    <a:pt x="6993" y="20226"/>
                  </a:moveTo>
                  <a:lnTo>
                    <a:pt x="6993" y="20226"/>
                  </a:lnTo>
                  <a:cubicBezTo>
                    <a:pt x="8287" y="20470"/>
                    <a:pt x="8932" y="20583"/>
                    <a:pt x="9509" y="20583"/>
                  </a:cubicBezTo>
                  <a:cubicBezTo>
                    <a:pt x="10117" y="20583"/>
                    <a:pt x="10648" y="20457"/>
                    <a:pt x="11780" y="20226"/>
                  </a:cubicBezTo>
                  <a:lnTo>
                    <a:pt x="11780" y="20226"/>
                  </a:lnTo>
                  <a:cubicBezTo>
                    <a:pt x="11630" y="20953"/>
                    <a:pt x="10803" y="21629"/>
                    <a:pt x="9850" y="21755"/>
                  </a:cubicBezTo>
                  <a:cubicBezTo>
                    <a:pt x="9724" y="21774"/>
                    <a:pt x="9597" y="21784"/>
                    <a:pt x="9470" y="21784"/>
                  </a:cubicBezTo>
                  <a:cubicBezTo>
                    <a:pt x="8466" y="21784"/>
                    <a:pt x="7483" y="21183"/>
                    <a:pt x="6993" y="20226"/>
                  </a:cubicBezTo>
                  <a:close/>
                  <a:moveTo>
                    <a:pt x="9199" y="0"/>
                  </a:moveTo>
                  <a:cubicBezTo>
                    <a:pt x="6768" y="0"/>
                    <a:pt x="4737" y="652"/>
                    <a:pt x="3058" y="2130"/>
                  </a:cubicBezTo>
                  <a:cubicBezTo>
                    <a:pt x="903" y="4035"/>
                    <a:pt x="1" y="6416"/>
                    <a:pt x="727" y="9248"/>
                  </a:cubicBezTo>
                  <a:cubicBezTo>
                    <a:pt x="1279" y="11379"/>
                    <a:pt x="2682" y="12882"/>
                    <a:pt x="4612" y="13885"/>
                  </a:cubicBezTo>
                  <a:cubicBezTo>
                    <a:pt x="4988" y="14085"/>
                    <a:pt x="5189" y="14336"/>
                    <a:pt x="5314" y="14712"/>
                  </a:cubicBezTo>
                  <a:cubicBezTo>
                    <a:pt x="5740" y="15965"/>
                    <a:pt x="5865" y="17243"/>
                    <a:pt x="5915" y="18521"/>
                  </a:cubicBezTo>
                  <a:cubicBezTo>
                    <a:pt x="5966" y="19775"/>
                    <a:pt x="6367" y="20802"/>
                    <a:pt x="7344" y="21579"/>
                  </a:cubicBezTo>
                  <a:cubicBezTo>
                    <a:pt x="7961" y="22068"/>
                    <a:pt x="8650" y="22359"/>
                    <a:pt x="9412" y="22359"/>
                  </a:cubicBezTo>
                  <a:cubicBezTo>
                    <a:pt x="9547" y="22359"/>
                    <a:pt x="9685" y="22350"/>
                    <a:pt x="9825" y="22331"/>
                  </a:cubicBezTo>
                  <a:cubicBezTo>
                    <a:pt x="11605" y="22105"/>
                    <a:pt x="12808" y="20677"/>
                    <a:pt x="12733" y="18847"/>
                  </a:cubicBezTo>
                  <a:cubicBezTo>
                    <a:pt x="12707" y="18521"/>
                    <a:pt x="12682" y="18171"/>
                    <a:pt x="12707" y="17820"/>
                  </a:cubicBezTo>
                  <a:cubicBezTo>
                    <a:pt x="12783" y="16717"/>
                    <a:pt x="12883" y="15614"/>
                    <a:pt x="12983" y="14511"/>
                  </a:cubicBezTo>
                  <a:cubicBezTo>
                    <a:pt x="13033" y="14085"/>
                    <a:pt x="13259" y="13810"/>
                    <a:pt x="13635" y="13584"/>
                  </a:cubicBezTo>
                  <a:cubicBezTo>
                    <a:pt x="14186" y="13208"/>
                    <a:pt x="14712" y="12807"/>
                    <a:pt x="15189" y="12356"/>
                  </a:cubicBezTo>
                  <a:cubicBezTo>
                    <a:pt x="18071" y="9499"/>
                    <a:pt x="17996" y="5088"/>
                    <a:pt x="15038" y="2331"/>
                  </a:cubicBezTo>
                  <a:cubicBezTo>
                    <a:pt x="13359" y="727"/>
                    <a:pt x="11304" y="25"/>
                    <a:pt x="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3393625" y="3632350"/>
              <a:ext cx="123475" cy="22475"/>
            </a:xfrm>
            <a:custGeom>
              <a:avLst/>
              <a:gdLst/>
              <a:ahLst/>
              <a:cxnLst/>
              <a:rect l="l" t="t" r="r" b="b"/>
              <a:pathLst>
                <a:path w="4939" h="899" extrusionOk="0">
                  <a:moveTo>
                    <a:pt x="4628" y="1"/>
                  </a:moveTo>
                  <a:cubicBezTo>
                    <a:pt x="4557" y="1"/>
                    <a:pt x="4482" y="12"/>
                    <a:pt x="4412" y="21"/>
                  </a:cubicBezTo>
                  <a:cubicBezTo>
                    <a:pt x="4011" y="71"/>
                    <a:pt x="3610" y="121"/>
                    <a:pt x="3209" y="172"/>
                  </a:cubicBezTo>
                  <a:cubicBezTo>
                    <a:pt x="2281" y="247"/>
                    <a:pt x="1329" y="322"/>
                    <a:pt x="402" y="397"/>
                  </a:cubicBezTo>
                  <a:cubicBezTo>
                    <a:pt x="226" y="397"/>
                    <a:pt x="51" y="397"/>
                    <a:pt x="26" y="623"/>
                  </a:cubicBezTo>
                  <a:cubicBezTo>
                    <a:pt x="1" y="873"/>
                    <a:pt x="201" y="898"/>
                    <a:pt x="402" y="898"/>
                  </a:cubicBezTo>
                  <a:lnTo>
                    <a:pt x="1053" y="898"/>
                  </a:lnTo>
                  <a:cubicBezTo>
                    <a:pt x="1053" y="898"/>
                    <a:pt x="1053" y="898"/>
                    <a:pt x="1053" y="873"/>
                  </a:cubicBezTo>
                  <a:cubicBezTo>
                    <a:pt x="1830" y="823"/>
                    <a:pt x="2582" y="798"/>
                    <a:pt x="3359" y="723"/>
                  </a:cubicBezTo>
                  <a:cubicBezTo>
                    <a:pt x="3735" y="698"/>
                    <a:pt x="4111" y="648"/>
                    <a:pt x="4487" y="573"/>
                  </a:cubicBezTo>
                  <a:cubicBezTo>
                    <a:pt x="4688" y="548"/>
                    <a:pt x="4938" y="497"/>
                    <a:pt x="4888" y="222"/>
                  </a:cubicBezTo>
                  <a:cubicBezTo>
                    <a:pt x="4872" y="42"/>
                    <a:pt x="4759" y="1"/>
                    <a:pt x="4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3410550" y="3500650"/>
              <a:ext cx="114675" cy="48275"/>
            </a:xfrm>
            <a:custGeom>
              <a:avLst/>
              <a:gdLst/>
              <a:ahLst/>
              <a:cxnLst/>
              <a:rect l="l" t="t" r="r" b="b"/>
              <a:pathLst>
                <a:path w="4587" h="1931" extrusionOk="0">
                  <a:moveTo>
                    <a:pt x="301" y="1"/>
                  </a:moveTo>
                  <a:cubicBezTo>
                    <a:pt x="201" y="26"/>
                    <a:pt x="51" y="76"/>
                    <a:pt x="26" y="151"/>
                  </a:cubicBezTo>
                  <a:cubicBezTo>
                    <a:pt x="0" y="227"/>
                    <a:pt x="76" y="377"/>
                    <a:pt x="151" y="452"/>
                  </a:cubicBezTo>
                  <a:cubicBezTo>
                    <a:pt x="201" y="527"/>
                    <a:pt x="326" y="552"/>
                    <a:pt x="401" y="577"/>
                  </a:cubicBezTo>
                  <a:cubicBezTo>
                    <a:pt x="1479" y="978"/>
                    <a:pt x="2557" y="1354"/>
                    <a:pt x="3635" y="1730"/>
                  </a:cubicBezTo>
                  <a:cubicBezTo>
                    <a:pt x="3810" y="1805"/>
                    <a:pt x="3985" y="1856"/>
                    <a:pt x="4261" y="1931"/>
                  </a:cubicBezTo>
                  <a:cubicBezTo>
                    <a:pt x="4336" y="1856"/>
                    <a:pt x="4462" y="1755"/>
                    <a:pt x="4587" y="1655"/>
                  </a:cubicBezTo>
                  <a:cubicBezTo>
                    <a:pt x="4487" y="1555"/>
                    <a:pt x="4437" y="1379"/>
                    <a:pt x="4311" y="1354"/>
                  </a:cubicBezTo>
                  <a:cubicBezTo>
                    <a:pt x="3083" y="903"/>
                    <a:pt x="1830" y="502"/>
                    <a:pt x="602" y="76"/>
                  </a:cubicBezTo>
                  <a:cubicBezTo>
                    <a:pt x="502" y="51"/>
                    <a:pt x="401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3445000" y="3726825"/>
              <a:ext cx="94025" cy="63325"/>
            </a:xfrm>
            <a:custGeom>
              <a:avLst/>
              <a:gdLst/>
              <a:ahLst/>
              <a:cxnLst/>
              <a:rect l="l" t="t" r="r" b="b"/>
              <a:pathLst>
                <a:path w="3761" h="2533" extrusionOk="0">
                  <a:moveTo>
                    <a:pt x="3435" y="1"/>
                  </a:moveTo>
                  <a:cubicBezTo>
                    <a:pt x="3348" y="1"/>
                    <a:pt x="3254" y="48"/>
                    <a:pt x="3159" y="102"/>
                  </a:cubicBezTo>
                  <a:cubicBezTo>
                    <a:pt x="3034" y="177"/>
                    <a:pt x="2908" y="227"/>
                    <a:pt x="2783" y="302"/>
                  </a:cubicBezTo>
                  <a:cubicBezTo>
                    <a:pt x="1981" y="829"/>
                    <a:pt x="1179" y="1355"/>
                    <a:pt x="377" y="1881"/>
                  </a:cubicBezTo>
                  <a:cubicBezTo>
                    <a:pt x="277" y="1931"/>
                    <a:pt x="151" y="2007"/>
                    <a:pt x="76" y="2082"/>
                  </a:cubicBezTo>
                  <a:cubicBezTo>
                    <a:pt x="26" y="2157"/>
                    <a:pt x="1" y="2282"/>
                    <a:pt x="26" y="2358"/>
                  </a:cubicBezTo>
                  <a:cubicBezTo>
                    <a:pt x="51" y="2433"/>
                    <a:pt x="176" y="2458"/>
                    <a:pt x="252" y="2533"/>
                  </a:cubicBezTo>
                  <a:cubicBezTo>
                    <a:pt x="377" y="2458"/>
                    <a:pt x="502" y="2408"/>
                    <a:pt x="602" y="2358"/>
                  </a:cubicBezTo>
                  <a:cubicBezTo>
                    <a:pt x="1029" y="2107"/>
                    <a:pt x="1455" y="1856"/>
                    <a:pt x="1881" y="1581"/>
                  </a:cubicBezTo>
                  <a:cubicBezTo>
                    <a:pt x="2407" y="1255"/>
                    <a:pt x="2933" y="904"/>
                    <a:pt x="3460" y="578"/>
                  </a:cubicBezTo>
                  <a:cubicBezTo>
                    <a:pt x="3610" y="478"/>
                    <a:pt x="3760" y="353"/>
                    <a:pt x="3635" y="127"/>
                  </a:cubicBezTo>
                  <a:cubicBezTo>
                    <a:pt x="3577" y="35"/>
                    <a:pt x="3509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4025850" y="3735925"/>
              <a:ext cx="93375" cy="62375"/>
            </a:xfrm>
            <a:custGeom>
              <a:avLst/>
              <a:gdLst/>
              <a:ahLst/>
              <a:cxnLst/>
              <a:rect l="l" t="t" r="r" b="b"/>
              <a:pathLst>
                <a:path w="3735" h="2495" extrusionOk="0">
                  <a:moveTo>
                    <a:pt x="385" y="1"/>
                  </a:moveTo>
                  <a:cubicBezTo>
                    <a:pt x="311" y="1"/>
                    <a:pt x="240" y="37"/>
                    <a:pt x="176" y="139"/>
                  </a:cubicBezTo>
                  <a:cubicBezTo>
                    <a:pt x="0" y="415"/>
                    <a:pt x="301" y="490"/>
                    <a:pt x="476" y="615"/>
                  </a:cubicBezTo>
                  <a:cubicBezTo>
                    <a:pt x="1303" y="1192"/>
                    <a:pt x="2156" y="1768"/>
                    <a:pt x="3008" y="2344"/>
                  </a:cubicBezTo>
                  <a:cubicBezTo>
                    <a:pt x="3108" y="2420"/>
                    <a:pt x="3208" y="2495"/>
                    <a:pt x="3308" y="2495"/>
                  </a:cubicBezTo>
                  <a:cubicBezTo>
                    <a:pt x="3434" y="2495"/>
                    <a:pt x="3534" y="2395"/>
                    <a:pt x="3734" y="2294"/>
                  </a:cubicBezTo>
                  <a:cubicBezTo>
                    <a:pt x="3534" y="2119"/>
                    <a:pt x="3434" y="1968"/>
                    <a:pt x="3308" y="1868"/>
                  </a:cubicBezTo>
                  <a:cubicBezTo>
                    <a:pt x="2456" y="1292"/>
                    <a:pt x="1604" y="740"/>
                    <a:pt x="752" y="189"/>
                  </a:cubicBezTo>
                  <a:cubicBezTo>
                    <a:pt x="641" y="110"/>
                    <a:pt x="510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4036500" y="3528125"/>
              <a:ext cx="93375" cy="59200"/>
            </a:xfrm>
            <a:custGeom>
              <a:avLst/>
              <a:gdLst/>
              <a:ahLst/>
              <a:cxnLst/>
              <a:rect l="l" t="t" r="r" b="b"/>
              <a:pathLst>
                <a:path w="3735" h="2368" extrusionOk="0">
                  <a:moveTo>
                    <a:pt x="3325" y="1"/>
                  </a:moveTo>
                  <a:cubicBezTo>
                    <a:pt x="3232" y="1"/>
                    <a:pt x="3122" y="85"/>
                    <a:pt x="3033" y="130"/>
                  </a:cubicBezTo>
                  <a:cubicBezTo>
                    <a:pt x="2657" y="356"/>
                    <a:pt x="2281" y="581"/>
                    <a:pt x="1905" y="832"/>
                  </a:cubicBezTo>
                  <a:cubicBezTo>
                    <a:pt x="1329" y="1183"/>
                    <a:pt x="752" y="1534"/>
                    <a:pt x="176" y="1909"/>
                  </a:cubicBezTo>
                  <a:cubicBezTo>
                    <a:pt x="100" y="1960"/>
                    <a:pt x="0" y="2160"/>
                    <a:pt x="25" y="2185"/>
                  </a:cubicBezTo>
                  <a:cubicBezTo>
                    <a:pt x="126" y="2285"/>
                    <a:pt x="251" y="2336"/>
                    <a:pt x="376" y="2361"/>
                  </a:cubicBezTo>
                  <a:cubicBezTo>
                    <a:pt x="385" y="2365"/>
                    <a:pt x="396" y="2367"/>
                    <a:pt x="408" y="2367"/>
                  </a:cubicBezTo>
                  <a:cubicBezTo>
                    <a:pt x="461" y="2367"/>
                    <a:pt x="536" y="2326"/>
                    <a:pt x="577" y="2285"/>
                  </a:cubicBezTo>
                  <a:cubicBezTo>
                    <a:pt x="1529" y="1709"/>
                    <a:pt x="2481" y="1133"/>
                    <a:pt x="3409" y="556"/>
                  </a:cubicBezTo>
                  <a:cubicBezTo>
                    <a:pt x="3509" y="481"/>
                    <a:pt x="3584" y="356"/>
                    <a:pt x="3735" y="205"/>
                  </a:cubicBezTo>
                  <a:cubicBezTo>
                    <a:pt x="3584" y="105"/>
                    <a:pt x="3484" y="5"/>
                    <a:pt x="3359" y="5"/>
                  </a:cubicBezTo>
                  <a:cubicBezTo>
                    <a:pt x="3348" y="2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4046525" y="3662325"/>
              <a:ext cx="94625" cy="15825"/>
            </a:xfrm>
            <a:custGeom>
              <a:avLst/>
              <a:gdLst/>
              <a:ahLst/>
              <a:cxnLst/>
              <a:rect l="l" t="t" r="r" b="b"/>
              <a:pathLst>
                <a:path w="3785" h="633" extrusionOk="0">
                  <a:moveTo>
                    <a:pt x="3283" y="0"/>
                  </a:moveTo>
                  <a:cubicBezTo>
                    <a:pt x="2506" y="25"/>
                    <a:pt x="1755" y="25"/>
                    <a:pt x="978" y="50"/>
                  </a:cubicBezTo>
                  <a:cubicBezTo>
                    <a:pt x="752" y="75"/>
                    <a:pt x="501" y="75"/>
                    <a:pt x="276" y="125"/>
                  </a:cubicBezTo>
                  <a:cubicBezTo>
                    <a:pt x="176" y="151"/>
                    <a:pt x="75" y="251"/>
                    <a:pt x="0" y="326"/>
                  </a:cubicBezTo>
                  <a:cubicBezTo>
                    <a:pt x="75" y="426"/>
                    <a:pt x="151" y="552"/>
                    <a:pt x="251" y="602"/>
                  </a:cubicBezTo>
                  <a:cubicBezTo>
                    <a:pt x="313" y="627"/>
                    <a:pt x="382" y="633"/>
                    <a:pt x="454" y="633"/>
                  </a:cubicBezTo>
                  <a:cubicBezTo>
                    <a:pt x="527" y="633"/>
                    <a:pt x="602" y="627"/>
                    <a:pt x="677" y="627"/>
                  </a:cubicBezTo>
                  <a:lnTo>
                    <a:pt x="1830" y="627"/>
                  </a:lnTo>
                  <a:lnTo>
                    <a:pt x="1830" y="552"/>
                  </a:lnTo>
                  <a:lnTo>
                    <a:pt x="3334" y="552"/>
                  </a:lnTo>
                  <a:cubicBezTo>
                    <a:pt x="3534" y="552"/>
                    <a:pt x="3785" y="552"/>
                    <a:pt x="3785" y="276"/>
                  </a:cubicBezTo>
                  <a:cubicBezTo>
                    <a:pt x="3785" y="0"/>
                    <a:pt x="3534" y="25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651150" y="4258225"/>
              <a:ext cx="283225" cy="137200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626725" y="4194250"/>
              <a:ext cx="38225" cy="47050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3911175" y="4183550"/>
              <a:ext cx="33875" cy="44625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04" name="Google Shape;1704;p37"/>
          <p:cNvGrpSpPr/>
          <p:nvPr/>
        </p:nvGrpSpPr>
        <p:grpSpPr>
          <a:xfrm>
            <a:off x="3349395" y="806093"/>
            <a:ext cx="7830103" cy="681695"/>
            <a:chOff x="2512046" y="824082"/>
            <a:chExt cx="5872577" cy="511271"/>
          </a:xfrm>
        </p:grpSpPr>
        <p:grpSp>
          <p:nvGrpSpPr>
            <p:cNvPr id="1705" name="Google Shape;1705;p37"/>
            <p:cNvGrpSpPr/>
            <p:nvPr/>
          </p:nvGrpSpPr>
          <p:grpSpPr>
            <a:xfrm>
              <a:off x="2512046" y="824082"/>
              <a:ext cx="325269" cy="511271"/>
              <a:chOff x="1471100" y="1593200"/>
              <a:chExt cx="235600" cy="370325"/>
            </a:xfrm>
          </p:grpSpPr>
          <p:sp>
            <p:nvSpPr>
              <p:cNvPr id="1706" name="Google Shape;170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09" name="Google Shape;1709;p37"/>
            <p:cNvGrpSpPr/>
            <p:nvPr/>
          </p:nvGrpSpPr>
          <p:grpSpPr>
            <a:xfrm>
              <a:off x="3016346" y="824082"/>
              <a:ext cx="325269" cy="511271"/>
              <a:chOff x="1471100" y="1593200"/>
              <a:chExt cx="235600" cy="370325"/>
            </a:xfrm>
          </p:grpSpPr>
          <p:sp>
            <p:nvSpPr>
              <p:cNvPr id="1710" name="Google Shape;171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3" name="Google Shape;1713;p37"/>
            <p:cNvGrpSpPr/>
            <p:nvPr/>
          </p:nvGrpSpPr>
          <p:grpSpPr>
            <a:xfrm>
              <a:off x="3520647" y="824082"/>
              <a:ext cx="325269" cy="511271"/>
              <a:chOff x="1471100" y="1593200"/>
              <a:chExt cx="235600" cy="370325"/>
            </a:xfrm>
          </p:grpSpPr>
          <p:sp>
            <p:nvSpPr>
              <p:cNvPr id="1714" name="Google Shape;171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37"/>
            <p:cNvGrpSpPr/>
            <p:nvPr/>
          </p:nvGrpSpPr>
          <p:grpSpPr>
            <a:xfrm>
              <a:off x="4024948" y="824082"/>
              <a:ext cx="325269" cy="511271"/>
              <a:chOff x="1471100" y="1593200"/>
              <a:chExt cx="235600" cy="370325"/>
            </a:xfrm>
          </p:grpSpPr>
          <p:sp>
            <p:nvSpPr>
              <p:cNvPr id="1718" name="Google Shape;171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1" name="Google Shape;1721;p37"/>
            <p:cNvGrpSpPr/>
            <p:nvPr/>
          </p:nvGrpSpPr>
          <p:grpSpPr>
            <a:xfrm>
              <a:off x="4529249" y="824082"/>
              <a:ext cx="325269" cy="511271"/>
              <a:chOff x="1471100" y="1593200"/>
              <a:chExt cx="235600" cy="370325"/>
            </a:xfrm>
          </p:grpSpPr>
          <p:sp>
            <p:nvSpPr>
              <p:cNvPr id="1722" name="Google Shape;172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5" name="Google Shape;1725;p37"/>
            <p:cNvGrpSpPr/>
            <p:nvPr/>
          </p:nvGrpSpPr>
          <p:grpSpPr>
            <a:xfrm>
              <a:off x="5033550" y="824082"/>
              <a:ext cx="325269" cy="511271"/>
              <a:chOff x="1471100" y="1593200"/>
              <a:chExt cx="235600" cy="370325"/>
            </a:xfrm>
          </p:grpSpPr>
          <p:sp>
            <p:nvSpPr>
              <p:cNvPr id="1726" name="Google Shape;172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9" name="Google Shape;1729;p37"/>
            <p:cNvGrpSpPr/>
            <p:nvPr/>
          </p:nvGrpSpPr>
          <p:grpSpPr>
            <a:xfrm>
              <a:off x="5537850" y="824082"/>
              <a:ext cx="325269" cy="511271"/>
              <a:chOff x="1471100" y="1593200"/>
              <a:chExt cx="235600" cy="370325"/>
            </a:xfrm>
          </p:grpSpPr>
          <p:sp>
            <p:nvSpPr>
              <p:cNvPr id="1730" name="Google Shape;173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3" name="Google Shape;1733;p37"/>
            <p:cNvGrpSpPr/>
            <p:nvPr/>
          </p:nvGrpSpPr>
          <p:grpSpPr>
            <a:xfrm>
              <a:off x="6042151" y="824082"/>
              <a:ext cx="325269" cy="511271"/>
              <a:chOff x="1471100" y="1593200"/>
              <a:chExt cx="235600" cy="370325"/>
            </a:xfrm>
          </p:grpSpPr>
          <p:sp>
            <p:nvSpPr>
              <p:cNvPr id="1734" name="Google Shape;173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7" name="Google Shape;1737;p37"/>
            <p:cNvGrpSpPr/>
            <p:nvPr/>
          </p:nvGrpSpPr>
          <p:grpSpPr>
            <a:xfrm>
              <a:off x="6546452" y="824082"/>
              <a:ext cx="325269" cy="511271"/>
              <a:chOff x="1471100" y="1593200"/>
              <a:chExt cx="235600" cy="370325"/>
            </a:xfrm>
          </p:grpSpPr>
          <p:sp>
            <p:nvSpPr>
              <p:cNvPr id="1738" name="Google Shape;173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1" name="Google Shape;1741;p37"/>
            <p:cNvGrpSpPr/>
            <p:nvPr/>
          </p:nvGrpSpPr>
          <p:grpSpPr>
            <a:xfrm>
              <a:off x="7050753" y="824082"/>
              <a:ext cx="325269" cy="511271"/>
              <a:chOff x="1471100" y="1593200"/>
              <a:chExt cx="235600" cy="370325"/>
            </a:xfrm>
          </p:grpSpPr>
          <p:sp>
            <p:nvSpPr>
              <p:cNvPr id="1742" name="Google Shape;174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5" name="Google Shape;1745;p37"/>
            <p:cNvGrpSpPr/>
            <p:nvPr/>
          </p:nvGrpSpPr>
          <p:grpSpPr>
            <a:xfrm>
              <a:off x="7555054" y="824082"/>
              <a:ext cx="325269" cy="511271"/>
              <a:chOff x="1471100" y="1593200"/>
              <a:chExt cx="235600" cy="370325"/>
            </a:xfrm>
          </p:grpSpPr>
          <p:sp>
            <p:nvSpPr>
              <p:cNvPr id="1746" name="Google Shape;174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9" name="Google Shape;1749;p37"/>
            <p:cNvGrpSpPr/>
            <p:nvPr/>
          </p:nvGrpSpPr>
          <p:grpSpPr>
            <a:xfrm>
              <a:off x="8059354" y="824082"/>
              <a:ext cx="325269" cy="511271"/>
              <a:chOff x="1471100" y="1593200"/>
              <a:chExt cx="235600" cy="370325"/>
            </a:xfrm>
          </p:grpSpPr>
          <p:sp>
            <p:nvSpPr>
              <p:cNvPr id="1750" name="Google Shape;175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753" name="Google Shape;1753;p37"/>
          <p:cNvSpPr/>
          <p:nvPr/>
        </p:nvSpPr>
        <p:spPr>
          <a:xfrm>
            <a:off x="8704733" y="4337333"/>
            <a:ext cx="2986000" cy="2021600"/>
          </a:xfrm>
          <a:prstGeom prst="rect">
            <a:avLst/>
          </a:prstGeom>
          <a:solidFill>
            <a:srgbClr val="B3C890"/>
          </a:solidFill>
          <a:ln>
            <a:solidFill>
              <a:srgbClr val="B3C890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4" name="Google Shape;1754;p37"/>
          <p:cNvSpPr/>
          <p:nvPr/>
        </p:nvSpPr>
        <p:spPr>
          <a:xfrm>
            <a:off x="598133" y="3919967"/>
            <a:ext cx="2074400" cy="1928800"/>
          </a:xfrm>
          <a:prstGeom prst="rect">
            <a:avLst/>
          </a:prstGeom>
          <a:solidFill>
            <a:srgbClr val="73A9A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55" name="Google Shape;1755;p37"/>
          <p:cNvGrpSpPr/>
          <p:nvPr/>
        </p:nvGrpSpPr>
        <p:grpSpPr>
          <a:xfrm flipH="1">
            <a:off x="9147167" y="4642100"/>
            <a:ext cx="2101133" cy="1412067"/>
            <a:chOff x="1614175" y="702900"/>
            <a:chExt cx="1575850" cy="1059050"/>
          </a:xfrm>
        </p:grpSpPr>
        <p:sp>
          <p:nvSpPr>
            <p:cNvPr id="1756" name="Google Shape;1756;p37"/>
            <p:cNvSpPr/>
            <p:nvPr/>
          </p:nvSpPr>
          <p:spPr>
            <a:xfrm>
              <a:off x="1792750" y="1266850"/>
              <a:ext cx="638500" cy="495100"/>
            </a:xfrm>
            <a:custGeom>
              <a:avLst/>
              <a:gdLst/>
              <a:ahLst/>
              <a:cxnLst/>
              <a:rect l="l" t="t" r="r" b="b"/>
              <a:pathLst>
                <a:path w="25540" h="19804" extrusionOk="0">
                  <a:moveTo>
                    <a:pt x="18596" y="1"/>
                  </a:moveTo>
                  <a:cubicBezTo>
                    <a:pt x="18322" y="1"/>
                    <a:pt x="18060" y="123"/>
                    <a:pt x="17945" y="330"/>
                  </a:cubicBezTo>
                  <a:cubicBezTo>
                    <a:pt x="17795" y="581"/>
                    <a:pt x="17870" y="831"/>
                    <a:pt x="18121" y="1007"/>
                  </a:cubicBezTo>
                  <a:lnTo>
                    <a:pt x="18848" y="1508"/>
                  </a:lnTo>
                  <a:lnTo>
                    <a:pt x="18848" y="1508"/>
                  </a:lnTo>
                  <a:lnTo>
                    <a:pt x="16642" y="1032"/>
                  </a:lnTo>
                  <a:cubicBezTo>
                    <a:pt x="16579" y="1017"/>
                    <a:pt x="16514" y="1010"/>
                    <a:pt x="16451" y="1010"/>
                  </a:cubicBezTo>
                  <a:cubicBezTo>
                    <a:pt x="16187" y="1010"/>
                    <a:pt x="15936" y="1131"/>
                    <a:pt x="15815" y="1332"/>
                  </a:cubicBezTo>
                  <a:cubicBezTo>
                    <a:pt x="15690" y="1558"/>
                    <a:pt x="15765" y="1859"/>
                    <a:pt x="16041" y="2034"/>
                  </a:cubicBezTo>
                  <a:lnTo>
                    <a:pt x="17444" y="2836"/>
                  </a:lnTo>
                  <a:lnTo>
                    <a:pt x="17444" y="2836"/>
                  </a:lnTo>
                  <a:lnTo>
                    <a:pt x="13509" y="1909"/>
                  </a:lnTo>
                  <a:cubicBezTo>
                    <a:pt x="13427" y="1885"/>
                    <a:pt x="13343" y="1874"/>
                    <a:pt x="13262" y="1874"/>
                  </a:cubicBezTo>
                  <a:cubicBezTo>
                    <a:pt x="12994" y="1874"/>
                    <a:pt x="12747" y="1993"/>
                    <a:pt x="12632" y="2185"/>
                  </a:cubicBezTo>
                  <a:cubicBezTo>
                    <a:pt x="12482" y="2460"/>
                    <a:pt x="12582" y="2761"/>
                    <a:pt x="12908" y="2911"/>
                  </a:cubicBezTo>
                  <a:lnTo>
                    <a:pt x="14587" y="3663"/>
                  </a:lnTo>
                  <a:lnTo>
                    <a:pt x="5213" y="1107"/>
                  </a:lnTo>
                  <a:cubicBezTo>
                    <a:pt x="5121" y="1074"/>
                    <a:pt x="5026" y="1058"/>
                    <a:pt x="4934" y="1058"/>
                  </a:cubicBezTo>
                  <a:cubicBezTo>
                    <a:pt x="4678" y="1058"/>
                    <a:pt x="4440" y="1180"/>
                    <a:pt x="4311" y="1383"/>
                  </a:cubicBezTo>
                  <a:cubicBezTo>
                    <a:pt x="4161" y="1633"/>
                    <a:pt x="4286" y="1959"/>
                    <a:pt x="4587" y="2109"/>
                  </a:cubicBezTo>
                  <a:cubicBezTo>
                    <a:pt x="6015" y="2811"/>
                    <a:pt x="8697" y="3438"/>
                    <a:pt x="10502" y="4315"/>
                  </a:cubicBezTo>
                  <a:cubicBezTo>
                    <a:pt x="7745" y="3237"/>
                    <a:pt x="4637" y="2611"/>
                    <a:pt x="4462" y="2510"/>
                  </a:cubicBezTo>
                  <a:lnTo>
                    <a:pt x="4436" y="2535"/>
                  </a:lnTo>
                  <a:cubicBezTo>
                    <a:pt x="4249" y="2452"/>
                    <a:pt x="4096" y="2408"/>
                    <a:pt x="3963" y="2408"/>
                  </a:cubicBezTo>
                  <a:cubicBezTo>
                    <a:pt x="3777" y="2408"/>
                    <a:pt x="3631" y="2495"/>
                    <a:pt x="3484" y="2686"/>
                  </a:cubicBezTo>
                  <a:cubicBezTo>
                    <a:pt x="3259" y="2936"/>
                    <a:pt x="3359" y="3287"/>
                    <a:pt x="3685" y="3463"/>
                  </a:cubicBezTo>
                  <a:cubicBezTo>
                    <a:pt x="3760" y="3513"/>
                    <a:pt x="6792" y="4415"/>
                    <a:pt x="9549" y="5869"/>
                  </a:cubicBezTo>
                  <a:lnTo>
                    <a:pt x="3735" y="3939"/>
                  </a:lnTo>
                  <a:cubicBezTo>
                    <a:pt x="3630" y="3891"/>
                    <a:pt x="3518" y="3868"/>
                    <a:pt x="3407" y="3868"/>
                  </a:cubicBezTo>
                  <a:cubicBezTo>
                    <a:pt x="3172" y="3868"/>
                    <a:pt x="2944" y="3969"/>
                    <a:pt x="2807" y="4139"/>
                  </a:cubicBezTo>
                  <a:cubicBezTo>
                    <a:pt x="2607" y="4390"/>
                    <a:pt x="2707" y="4716"/>
                    <a:pt x="3008" y="4891"/>
                  </a:cubicBezTo>
                  <a:lnTo>
                    <a:pt x="13033" y="9703"/>
                  </a:lnTo>
                  <a:lnTo>
                    <a:pt x="2958" y="5894"/>
                  </a:lnTo>
                  <a:cubicBezTo>
                    <a:pt x="2854" y="5854"/>
                    <a:pt x="2740" y="5834"/>
                    <a:pt x="2626" y="5834"/>
                  </a:cubicBezTo>
                  <a:cubicBezTo>
                    <a:pt x="2383" y="5834"/>
                    <a:pt x="2142" y="5924"/>
                    <a:pt x="2005" y="6094"/>
                  </a:cubicBezTo>
                  <a:cubicBezTo>
                    <a:pt x="1830" y="6370"/>
                    <a:pt x="1905" y="6696"/>
                    <a:pt x="2231" y="6871"/>
                  </a:cubicBezTo>
                  <a:lnTo>
                    <a:pt x="13459" y="12285"/>
                  </a:lnTo>
                  <a:lnTo>
                    <a:pt x="2782" y="7749"/>
                  </a:lnTo>
                  <a:cubicBezTo>
                    <a:pt x="2678" y="7700"/>
                    <a:pt x="2563" y="7678"/>
                    <a:pt x="2450" y="7678"/>
                  </a:cubicBezTo>
                  <a:cubicBezTo>
                    <a:pt x="2209" y="7678"/>
                    <a:pt x="1974" y="7779"/>
                    <a:pt x="1855" y="7949"/>
                  </a:cubicBezTo>
                  <a:cubicBezTo>
                    <a:pt x="1654" y="8200"/>
                    <a:pt x="1755" y="8551"/>
                    <a:pt x="2055" y="8701"/>
                  </a:cubicBezTo>
                  <a:lnTo>
                    <a:pt x="9098" y="12410"/>
                  </a:lnTo>
                  <a:lnTo>
                    <a:pt x="9098" y="12410"/>
                  </a:lnTo>
                  <a:lnTo>
                    <a:pt x="2331" y="9503"/>
                  </a:lnTo>
                  <a:cubicBezTo>
                    <a:pt x="2229" y="9464"/>
                    <a:pt x="2120" y="9444"/>
                    <a:pt x="2012" y="9444"/>
                  </a:cubicBezTo>
                  <a:cubicBezTo>
                    <a:pt x="1774" y="9444"/>
                    <a:pt x="1542" y="9539"/>
                    <a:pt x="1404" y="9728"/>
                  </a:cubicBezTo>
                  <a:cubicBezTo>
                    <a:pt x="1228" y="9979"/>
                    <a:pt x="1304" y="10305"/>
                    <a:pt x="1604" y="10480"/>
                  </a:cubicBezTo>
                  <a:lnTo>
                    <a:pt x="9374" y="14891"/>
                  </a:lnTo>
                  <a:lnTo>
                    <a:pt x="1629" y="11708"/>
                  </a:lnTo>
                  <a:cubicBezTo>
                    <a:pt x="1526" y="11668"/>
                    <a:pt x="1414" y="11649"/>
                    <a:pt x="1304" y="11649"/>
                  </a:cubicBezTo>
                  <a:cubicBezTo>
                    <a:pt x="1068" y="11649"/>
                    <a:pt x="839" y="11738"/>
                    <a:pt x="702" y="11909"/>
                  </a:cubicBezTo>
                  <a:cubicBezTo>
                    <a:pt x="502" y="12185"/>
                    <a:pt x="602" y="12510"/>
                    <a:pt x="903" y="12686"/>
                  </a:cubicBezTo>
                  <a:lnTo>
                    <a:pt x="6316" y="15744"/>
                  </a:lnTo>
                  <a:lnTo>
                    <a:pt x="1429" y="13889"/>
                  </a:lnTo>
                  <a:cubicBezTo>
                    <a:pt x="1336" y="13860"/>
                    <a:pt x="1237" y="13846"/>
                    <a:pt x="1138" y="13846"/>
                  </a:cubicBezTo>
                  <a:cubicBezTo>
                    <a:pt x="892" y="13846"/>
                    <a:pt x="652" y="13935"/>
                    <a:pt x="527" y="14114"/>
                  </a:cubicBezTo>
                  <a:cubicBezTo>
                    <a:pt x="351" y="14365"/>
                    <a:pt x="426" y="14691"/>
                    <a:pt x="702" y="14866"/>
                  </a:cubicBezTo>
                  <a:lnTo>
                    <a:pt x="3735" y="16671"/>
                  </a:lnTo>
                  <a:lnTo>
                    <a:pt x="1053" y="15744"/>
                  </a:lnTo>
                  <a:cubicBezTo>
                    <a:pt x="958" y="15707"/>
                    <a:pt x="858" y="15690"/>
                    <a:pt x="761" y="15690"/>
                  </a:cubicBezTo>
                  <a:cubicBezTo>
                    <a:pt x="525" y="15690"/>
                    <a:pt x="300" y="15792"/>
                    <a:pt x="176" y="15969"/>
                  </a:cubicBezTo>
                  <a:cubicBezTo>
                    <a:pt x="0" y="16195"/>
                    <a:pt x="50" y="16520"/>
                    <a:pt x="326" y="16696"/>
                  </a:cubicBezTo>
                  <a:lnTo>
                    <a:pt x="1454" y="17448"/>
                  </a:lnTo>
                  <a:lnTo>
                    <a:pt x="1203" y="17373"/>
                  </a:lnTo>
                  <a:cubicBezTo>
                    <a:pt x="1114" y="17343"/>
                    <a:pt x="1022" y="17328"/>
                    <a:pt x="931" y="17328"/>
                  </a:cubicBezTo>
                  <a:cubicBezTo>
                    <a:pt x="719" y="17328"/>
                    <a:pt x="517" y="17407"/>
                    <a:pt x="376" y="17548"/>
                  </a:cubicBezTo>
                  <a:cubicBezTo>
                    <a:pt x="201" y="17774"/>
                    <a:pt x="201" y="18049"/>
                    <a:pt x="401" y="18250"/>
                  </a:cubicBezTo>
                  <a:lnTo>
                    <a:pt x="1554" y="19378"/>
                  </a:lnTo>
                  <a:cubicBezTo>
                    <a:pt x="1693" y="19517"/>
                    <a:pt x="1887" y="19587"/>
                    <a:pt x="2083" y="19587"/>
                  </a:cubicBezTo>
                  <a:cubicBezTo>
                    <a:pt x="2240" y="19587"/>
                    <a:pt x="2398" y="19542"/>
                    <a:pt x="2532" y="19453"/>
                  </a:cubicBezTo>
                  <a:cubicBezTo>
                    <a:pt x="2682" y="19353"/>
                    <a:pt x="2782" y="19227"/>
                    <a:pt x="2807" y="19077"/>
                  </a:cubicBezTo>
                  <a:lnTo>
                    <a:pt x="5013" y="19754"/>
                  </a:lnTo>
                  <a:cubicBezTo>
                    <a:pt x="5088" y="19779"/>
                    <a:pt x="5188" y="19804"/>
                    <a:pt x="5264" y="19804"/>
                  </a:cubicBezTo>
                  <a:cubicBezTo>
                    <a:pt x="5514" y="19804"/>
                    <a:pt x="5740" y="19703"/>
                    <a:pt x="5865" y="19528"/>
                  </a:cubicBezTo>
                  <a:cubicBezTo>
                    <a:pt x="6040" y="19277"/>
                    <a:pt x="5990" y="18977"/>
                    <a:pt x="5715" y="18801"/>
                  </a:cubicBezTo>
                  <a:lnTo>
                    <a:pt x="5088" y="18400"/>
                  </a:lnTo>
                  <a:lnTo>
                    <a:pt x="8772" y="19678"/>
                  </a:lnTo>
                  <a:cubicBezTo>
                    <a:pt x="8867" y="19715"/>
                    <a:pt x="8967" y="19732"/>
                    <a:pt x="9065" y="19732"/>
                  </a:cubicBezTo>
                  <a:cubicBezTo>
                    <a:pt x="9303" y="19732"/>
                    <a:pt x="9533" y="19630"/>
                    <a:pt x="9675" y="19453"/>
                  </a:cubicBezTo>
                  <a:cubicBezTo>
                    <a:pt x="9850" y="19202"/>
                    <a:pt x="9775" y="18876"/>
                    <a:pt x="9474" y="18701"/>
                  </a:cubicBezTo>
                  <a:lnTo>
                    <a:pt x="7068" y="17272"/>
                  </a:lnTo>
                  <a:lnTo>
                    <a:pt x="12958" y="19478"/>
                  </a:lnTo>
                  <a:cubicBezTo>
                    <a:pt x="13060" y="19514"/>
                    <a:pt x="13165" y="19532"/>
                    <a:pt x="13266" y="19532"/>
                  </a:cubicBezTo>
                  <a:cubicBezTo>
                    <a:pt x="13511" y="19532"/>
                    <a:pt x="13736" y="19430"/>
                    <a:pt x="13860" y="19252"/>
                  </a:cubicBezTo>
                  <a:cubicBezTo>
                    <a:pt x="14061" y="19002"/>
                    <a:pt x="13960" y="18676"/>
                    <a:pt x="13660" y="18500"/>
                  </a:cubicBezTo>
                  <a:lnTo>
                    <a:pt x="9900" y="16370"/>
                  </a:lnTo>
                  <a:lnTo>
                    <a:pt x="17444" y="19478"/>
                  </a:lnTo>
                  <a:cubicBezTo>
                    <a:pt x="17546" y="19517"/>
                    <a:pt x="17655" y="19537"/>
                    <a:pt x="17763" y="19537"/>
                  </a:cubicBezTo>
                  <a:cubicBezTo>
                    <a:pt x="18001" y="19537"/>
                    <a:pt x="18234" y="19442"/>
                    <a:pt x="18371" y="19252"/>
                  </a:cubicBezTo>
                  <a:cubicBezTo>
                    <a:pt x="18547" y="19002"/>
                    <a:pt x="18472" y="18676"/>
                    <a:pt x="18171" y="18500"/>
                  </a:cubicBezTo>
                  <a:lnTo>
                    <a:pt x="11454" y="14691"/>
                  </a:lnTo>
                  <a:lnTo>
                    <a:pt x="22256" y="19302"/>
                  </a:lnTo>
                  <a:cubicBezTo>
                    <a:pt x="22361" y="19351"/>
                    <a:pt x="22475" y="19373"/>
                    <a:pt x="22589" y="19373"/>
                  </a:cubicBezTo>
                  <a:cubicBezTo>
                    <a:pt x="22829" y="19373"/>
                    <a:pt x="23064" y="19272"/>
                    <a:pt x="23183" y="19102"/>
                  </a:cubicBezTo>
                  <a:cubicBezTo>
                    <a:pt x="23384" y="18826"/>
                    <a:pt x="23284" y="18500"/>
                    <a:pt x="22958" y="18350"/>
                  </a:cubicBezTo>
                  <a:lnTo>
                    <a:pt x="15765" y="14566"/>
                  </a:lnTo>
                  <a:lnTo>
                    <a:pt x="15765" y="14566"/>
                  </a:lnTo>
                  <a:lnTo>
                    <a:pt x="24161" y="18150"/>
                  </a:lnTo>
                  <a:cubicBezTo>
                    <a:pt x="24263" y="18189"/>
                    <a:pt x="24374" y="18208"/>
                    <a:pt x="24485" y="18208"/>
                  </a:cubicBezTo>
                  <a:cubicBezTo>
                    <a:pt x="24729" y="18208"/>
                    <a:pt x="24968" y="18114"/>
                    <a:pt x="25088" y="17924"/>
                  </a:cubicBezTo>
                  <a:cubicBezTo>
                    <a:pt x="25289" y="17673"/>
                    <a:pt x="25188" y="17348"/>
                    <a:pt x="24888" y="17172"/>
                  </a:cubicBezTo>
                  <a:lnTo>
                    <a:pt x="15790" y="12210"/>
                  </a:lnTo>
                  <a:lnTo>
                    <a:pt x="15790" y="12210"/>
                  </a:lnTo>
                  <a:lnTo>
                    <a:pt x="24412" y="15969"/>
                  </a:lnTo>
                  <a:cubicBezTo>
                    <a:pt x="24516" y="16017"/>
                    <a:pt x="24628" y="16040"/>
                    <a:pt x="24739" y="16040"/>
                  </a:cubicBezTo>
                  <a:cubicBezTo>
                    <a:pt x="24974" y="16040"/>
                    <a:pt x="25203" y="15939"/>
                    <a:pt x="25339" y="15769"/>
                  </a:cubicBezTo>
                  <a:cubicBezTo>
                    <a:pt x="25539" y="15518"/>
                    <a:pt x="25439" y="15192"/>
                    <a:pt x="25138" y="15017"/>
                  </a:cubicBezTo>
                  <a:lnTo>
                    <a:pt x="16291" y="10129"/>
                  </a:lnTo>
                  <a:lnTo>
                    <a:pt x="16291" y="10129"/>
                  </a:lnTo>
                  <a:lnTo>
                    <a:pt x="23960" y="13513"/>
                  </a:lnTo>
                  <a:cubicBezTo>
                    <a:pt x="24065" y="13561"/>
                    <a:pt x="24180" y="13584"/>
                    <a:pt x="24294" y="13584"/>
                  </a:cubicBezTo>
                  <a:cubicBezTo>
                    <a:pt x="24536" y="13584"/>
                    <a:pt x="24777" y="13483"/>
                    <a:pt x="24913" y="13312"/>
                  </a:cubicBezTo>
                  <a:cubicBezTo>
                    <a:pt x="25088" y="13037"/>
                    <a:pt x="25013" y="12711"/>
                    <a:pt x="24687" y="12536"/>
                  </a:cubicBezTo>
                  <a:lnTo>
                    <a:pt x="14161" y="6972"/>
                  </a:lnTo>
                  <a:lnTo>
                    <a:pt x="14161" y="6972"/>
                  </a:lnTo>
                  <a:cubicBezTo>
                    <a:pt x="16066" y="7698"/>
                    <a:pt x="18346" y="8576"/>
                    <a:pt x="21053" y="9603"/>
                  </a:cubicBezTo>
                  <a:cubicBezTo>
                    <a:pt x="22457" y="10155"/>
                    <a:pt x="23384" y="10505"/>
                    <a:pt x="23459" y="10530"/>
                  </a:cubicBezTo>
                  <a:cubicBezTo>
                    <a:pt x="23562" y="10578"/>
                    <a:pt x="23674" y="10600"/>
                    <a:pt x="23786" y="10600"/>
                  </a:cubicBezTo>
                  <a:cubicBezTo>
                    <a:pt x="24028" y="10600"/>
                    <a:pt x="24266" y="10494"/>
                    <a:pt x="24386" y="10305"/>
                  </a:cubicBezTo>
                  <a:cubicBezTo>
                    <a:pt x="24612" y="9954"/>
                    <a:pt x="24512" y="9779"/>
                    <a:pt x="24086" y="9528"/>
                  </a:cubicBezTo>
                  <a:cubicBezTo>
                    <a:pt x="24086" y="9528"/>
                    <a:pt x="24061" y="9503"/>
                    <a:pt x="24011" y="9503"/>
                  </a:cubicBezTo>
                  <a:cubicBezTo>
                    <a:pt x="23835" y="9403"/>
                    <a:pt x="23635" y="9302"/>
                    <a:pt x="23359" y="9177"/>
                  </a:cubicBezTo>
                  <a:lnTo>
                    <a:pt x="21329" y="8200"/>
                  </a:lnTo>
                  <a:cubicBezTo>
                    <a:pt x="19675" y="7398"/>
                    <a:pt x="17419" y="6320"/>
                    <a:pt x="15188" y="5242"/>
                  </a:cubicBezTo>
                  <a:lnTo>
                    <a:pt x="14161" y="4741"/>
                  </a:lnTo>
                  <a:lnTo>
                    <a:pt x="22958" y="7473"/>
                  </a:lnTo>
                  <a:cubicBezTo>
                    <a:pt x="23045" y="7506"/>
                    <a:pt x="23138" y="7522"/>
                    <a:pt x="23230" y="7522"/>
                  </a:cubicBezTo>
                  <a:cubicBezTo>
                    <a:pt x="23482" y="7522"/>
                    <a:pt x="23732" y="7406"/>
                    <a:pt x="23860" y="7222"/>
                  </a:cubicBezTo>
                  <a:cubicBezTo>
                    <a:pt x="24011" y="6946"/>
                    <a:pt x="23885" y="6621"/>
                    <a:pt x="23584" y="6470"/>
                  </a:cubicBezTo>
                  <a:lnTo>
                    <a:pt x="19198" y="4566"/>
                  </a:lnTo>
                  <a:lnTo>
                    <a:pt x="19198" y="4566"/>
                  </a:lnTo>
                  <a:lnTo>
                    <a:pt x="22106" y="5292"/>
                  </a:lnTo>
                  <a:cubicBezTo>
                    <a:pt x="22182" y="5316"/>
                    <a:pt x="22260" y="5327"/>
                    <a:pt x="22336" y="5327"/>
                  </a:cubicBezTo>
                  <a:cubicBezTo>
                    <a:pt x="22586" y="5327"/>
                    <a:pt x="22824" y="5209"/>
                    <a:pt x="22958" y="5017"/>
                  </a:cubicBezTo>
                  <a:cubicBezTo>
                    <a:pt x="23133" y="4766"/>
                    <a:pt x="23033" y="4465"/>
                    <a:pt x="22757" y="4315"/>
                  </a:cubicBezTo>
                  <a:lnTo>
                    <a:pt x="20376" y="2911"/>
                  </a:lnTo>
                  <a:lnTo>
                    <a:pt x="21880" y="3237"/>
                  </a:lnTo>
                  <a:cubicBezTo>
                    <a:pt x="21951" y="3254"/>
                    <a:pt x="22022" y="3262"/>
                    <a:pt x="22091" y="3262"/>
                  </a:cubicBezTo>
                  <a:cubicBezTo>
                    <a:pt x="22341" y="3262"/>
                    <a:pt x="22570" y="3158"/>
                    <a:pt x="22707" y="2962"/>
                  </a:cubicBezTo>
                  <a:cubicBezTo>
                    <a:pt x="22858" y="2736"/>
                    <a:pt x="22782" y="2435"/>
                    <a:pt x="22532" y="2285"/>
                  </a:cubicBezTo>
                  <a:lnTo>
                    <a:pt x="21128" y="1307"/>
                  </a:lnTo>
                  <a:cubicBezTo>
                    <a:pt x="21329" y="1232"/>
                    <a:pt x="21504" y="1057"/>
                    <a:pt x="21529" y="856"/>
                  </a:cubicBezTo>
                  <a:cubicBezTo>
                    <a:pt x="21579" y="555"/>
                    <a:pt x="21329" y="280"/>
                    <a:pt x="20928" y="230"/>
                  </a:cubicBezTo>
                  <a:lnTo>
                    <a:pt x="18672" y="4"/>
                  </a:lnTo>
                  <a:cubicBezTo>
                    <a:pt x="18647" y="2"/>
                    <a:pt x="18621" y="1"/>
                    <a:pt x="18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1614175" y="702900"/>
              <a:ext cx="1432350" cy="1021450"/>
            </a:xfrm>
            <a:custGeom>
              <a:avLst/>
              <a:gdLst/>
              <a:ahLst/>
              <a:cxnLst/>
              <a:rect l="l" t="t" r="r" b="b"/>
              <a:pathLst>
                <a:path w="57294" h="40858" extrusionOk="0">
                  <a:moveTo>
                    <a:pt x="1379" y="6998"/>
                  </a:moveTo>
                  <a:lnTo>
                    <a:pt x="1379" y="6998"/>
                  </a:lnTo>
                  <a:cubicBezTo>
                    <a:pt x="1554" y="8026"/>
                    <a:pt x="1254" y="8803"/>
                    <a:pt x="777" y="9605"/>
                  </a:cubicBezTo>
                  <a:cubicBezTo>
                    <a:pt x="401" y="8828"/>
                    <a:pt x="677" y="7524"/>
                    <a:pt x="1379" y="6998"/>
                  </a:cubicBezTo>
                  <a:close/>
                  <a:moveTo>
                    <a:pt x="53795" y="12031"/>
                  </a:moveTo>
                  <a:cubicBezTo>
                    <a:pt x="53981" y="12031"/>
                    <a:pt x="54169" y="12057"/>
                    <a:pt x="54362" y="12111"/>
                  </a:cubicBezTo>
                  <a:cubicBezTo>
                    <a:pt x="54988" y="12286"/>
                    <a:pt x="55439" y="12662"/>
                    <a:pt x="55565" y="13314"/>
                  </a:cubicBezTo>
                  <a:cubicBezTo>
                    <a:pt x="55690" y="13966"/>
                    <a:pt x="55364" y="14442"/>
                    <a:pt x="54863" y="14818"/>
                  </a:cubicBezTo>
                  <a:cubicBezTo>
                    <a:pt x="54474" y="15100"/>
                    <a:pt x="54061" y="15246"/>
                    <a:pt x="53614" y="15246"/>
                  </a:cubicBezTo>
                  <a:cubicBezTo>
                    <a:pt x="53426" y="15246"/>
                    <a:pt x="53233" y="15220"/>
                    <a:pt x="53033" y="15169"/>
                  </a:cubicBezTo>
                  <a:cubicBezTo>
                    <a:pt x="52808" y="15118"/>
                    <a:pt x="52682" y="14993"/>
                    <a:pt x="52682" y="14768"/>
                  </a:cubicBezTo>
                  <a:cubicBezTo>
                    <a:pt x="52632" y="13966"/>
                    <a:pt x="52582" y="13189"/>
                    <a:pt x="52532" y="12387"/>
                  </a:cubicBezTo>
                  <a:cubicBezTo>
                    <a:pt x="52966" y="12161"/>
                    <a:pt x="53376" y="12031"/>
                    <a:pt x="53795" y="12031"/>
                  </a:cubicBezTo>
                  <a:close/>
                  <a:moveTo>
                    <a:pt x="35138" y="13239"/>
                  </a:moveTo>
                  <a:lnTo>
                    <a:pt x="35138" y="13239"/>
                  </a:lnTo>
                  <a:cubicBezTo>
                    <a:pt x="34687" y="15144"/>
                    <a:pt x="34662" y="16923"/>
                    <a:pt x="35214" y="18677"/>
                  </a:cubicBezTo>
                  <a:cubicBezTo>
                    <a:pt x="35062" y="18700"/>
                    <a:pt x="34950" y="18716"/>
                    <a:pt x="34861" y="18716"/>
                  </a:cubicBezTo>
                  <a:cubicBezTo>
                    <a:pt x="34658" y="18716"/>
                    <a:pt x="34584" y="18631"/>
                    <a:pt x="34462" y="18352"/>
                  </a:cubicBezTo>
                  <a:cubicBezTo>
                    <a:pt x="33860" y="16973"/>
                    <a:pt x="33710" y="15545"/>
                    <a:pt x="33986" y="14091"/>
                  </a:cubicBezTo>
                  <a:cubicBezTo>
                    <a:pt x="34036" y="13865"/>
                    <a:pt x="34161" y="13690"/>
                    <a:pt x="34387" y="13590"/>
                  </a:cubicBezTo>
                  <a:cubicBezTo>
                    <a:pt x="34587" y="13514"/>
                    <a:pt x="34788" y="13414"/>
                    <a:pt x="35138" y="13239"/>
                  </a:cubicBezTo>
                  <a:close/>
                  <a:moveTo>
                    <a:pt x="52958" y="5570"/>
                  </a:moveTo>
                  <a:cubicBezTo>
                    <a:pt x="52081" y="8151"/>
                    <a:pt x="51905" y="10732"/>
                    <a:pt x="52006" y="13339"/>
                  </a:cubicBezTo>
                  <a:cubicBezTo>
                    <a:pt x="52131" y="15920"/>
                    <a:pt x="52432" y="18502"/>
                    <a:pt x="53660" y="20933"/>
                  </a:cubicBezTo>
                  <a:cubicBezTo>
                    <a:pt x="47720" y="20231"/>
                    <a:pt x="41830" y="19555"/>
                    <a:pt x="35915" y="18853"/>
                  </a:cubicBezTo>
                  <a:cubicBezTo>
                    <a:pt x="35389" y="17449"/>
                    <a:pt x="35239" y="16021"/>
                    <a:pt x="35439" y="14567"/>
                  </a:cubicBezTo>
                  <a:cubicBezTo>
                    <a:pt x="35489" y="14166"/>
                    <a:pt x="35590" y="13815"/>
                    <a:pt x="35640" y="13414"/>
                  </a:cubicBezTo>
                  <a:cubicBezTo>
                    <a:pt x="35665" y="13088"/>
                    <a:pt x="35840" y="12888"/>
                    <a:pt x="36141" y="12763"/>
                  </a:cubicBezTo>
                  <a:cubicBezTo>
                    <a:pt x="37695" y="12061"/>
                    <a:pt x="39224" y="11359"/>
                    <a:pt x="40778" y="10657"/>
                  </a:cubicBezTo>
                  <a:cubicBezTo>
                    <a:pt x="44261" y="9053"/>
                    <a:pt x="47795" y="7575"/>
                    <a:pt x="51404" y="6221"/>
                  </a:cubicBezTo>
                  <a:cubicBezTo>
                    <a:pt x="51880" y="6046"/>
                    <a:pt x="52357" y="5820"/>
                    <a:pt x="52958" y="5570"/>
                  </a:cubicBezTo>
                  <a:close/>
                  <a:moveTo>
                    <a:pt x="54322" y="5011"/>
                  </a:moveTo>
                  <a:cubicBezTo>
                    <a:pt x="54499" y="5011"/>
                    <a:pt x="54684" y="5130"/>
                    <a:pt x="54863" y="5369"/>
                  </a:cubicBezTo>
                  <a:cubicBezTo>
                    <a:pt x="55114" y="5695"/>
                    <a:pt x="55314" y="6096"/>
                    <a:pt x="55489" y="6472"/>
                  </a:cubicBezTo>
                  <a:cubicBezTo>
                    <a:pt x="56016" y="7800"/>
                    <a:pt x="56266" y="9179"/>
                    <a:pt x="56417" y="10582"/>
                  </a:cubicBezTo>
                  <a:cubicBezTo>
                    <a:pt x="56667" y="12737"/>
                    <a:pt x="56718" y="14893"/>
                    <a:pt x="56417" y="17023"/>
                  </a:cubicBezTo>
                  <a:cubicBezTo>
                    <a:pt x="56291" y="17976"/>
                    <a:pt x="56066" y="18878"/>
                    <a:pt x="55815" y="19805"/>
                  </a:cubicBezTo>
                  <a:cubicBezTo>
                    <a:pt x="55715" y="20156"/>
                    <a:pt x="55515" y="20507"/>
                    <a:pt x="55289" y="20808"/>
                  </a:cubicBezTo>
                  <a:cubicBezTo>
                    <a:pt x="55149" y="20986"/>
                    <a:pt x="55002" y="21074"/>
                    <a:pt x="54852" y="21074"/>
                  </a:cubicBezTo>
                  <a:cubicBezTo>
                    <a:pt x="54707" y="21074"/>
                    <a:pt x="54559" y="20993"/>
                    <a:pt x="54412" y="20833"/>
                  </a:cubicBezTo>
                  <a:cubicBezTo>
                    <a:pt x="54161" y="20532"/>
                    <a:pt x="53936" y="20181"/>
                    <a:pt x="53785" y="19830"/>
                  </a:cubicBezTo>
                  <a:cubicBezTo>
                    <a:pt x="53334" y="18828"/>
                    <a:pt x="53109" y="17750"/>
                    <a:pt x="52933" y="16672"/>
                  </a:cubicBezTo>
                  <a:cubicBezTo>
                    <a:pt x="52883" y="16397"/>
                    <a:pt x="52858" y="16096"/>
                    <a:pt x="52808" y="15720"/>
                  </a:cubicBezTo>
                  <a:lnTo>
                    <a:pt x="52808" y="15720"/>
                  </a:lnTo>
                  <a:cubicBezTo>
                    <a:pt x="53081" y="15784"/>
                    <a:pt x="53337" y="15814"/>
                    <a:pt x="53582" y="15814"/>
                  </a:cubicBezTo>
                  <a:cubicBezTo>
                    <a:pt x="54011" y="15814"/>
                    <a:pt x="54405" y="15720"/>
                    <a:pt x="54788" y="15545"/>
                  </a:cubicBezTo>
                  <a:cubicBezTo>
                    <a:pt x="55840" y="15043"/>
                    <a:pt x="56392" y="13966"/>
                    <a:pt x="56066" y="12963"/>
                  </a:cubicBezTo>
                  <a:cubicBezTo>
                    <a:pt x="55815" y="12136"/>
                    <a:pt x="55013" y="11534"/>
                    <a:pt x="54061" y="11484"/>
                  </a:cubicBezTo>
                  <a:cubicBezTo>
                    <a:pt x="54009" y="11482"/>
                    <a:pt x="53958" y="11480"/>
                    <a:pt x="53906" y="11480"/>
                  </a:cubicBezTo>
                  <a:cubicBezTo>
                    <a:pt x="53481" y="11480"/>
                    <a:pt x="53052" y="11565"/>
                    <a:pt x="52582" y="11610"/>
                  </a:cubicBezTo>
                  <a:cubicBezTo>
                    <a:pt x="52582" y="11309"/>
                    <a:pt x="52582" y="11008"/>
                    <a:pt x="52582" y="10682"/>
                  </a:cubicBezTo>
                  <a:cubicBezTo>
                    <a:pt x="52657" y="9379"/>
                    <a:pt x="52783" y="8076"/>
                    <a:pt x="53184" y="6823"/>
                  </a:cubicBezTo>
                  <a:cubicBezTo>
                    <a:pt x="53334" y="6346"/>
                    <a:pt x="53535" y="5870"/>
                    <a:pt x="53785" y="5444"/>
                  </a:cubicBezTo>
                  <a:cubicBezTo>
                    <a:pt x="53943" y="5155"/>
                    <a:pt x="54128" y="5011"/>
                    <a:pt x="54322" y="5011"/>
                  </a:cubicBezTo>
                  <a:close/>
                  <a:moveTo>
                    <a:pt x="40303" y="22173"/>
                  </a:moveTo>
                  <a:cubicBezTo>
                    <a:pt x="40412" y="22173"/>
                    <a:pt x="40529" y="22195"/>
                    <a:pt x="40652" y="22236"/>
                  </a:cubicBezTo>
                  <a:cubicBezTo>
                    <a:pt x="40953" y="22362"/>
                    <a:pt x="41053" y="22537"/>
                    <a:pt x="41128" y="22913"/>
                  </a:cubicBezTo>
                  <a:cubicBezTo>
                    <a:pt x="40978" y="23314"/>
                    <a:pt x="40853" y="23715"/>
                    <a:pt x="40702" y="24091"/>
                  </a:cubicBezTo>
                  <a:cubicBezTo>
                    <a:pt x="40577" y="24321"/>
                    <a:pt x="40364" y="24429"/>
                    <a:pt x="40121" y="24429"/>
                  </a:cubicBezTo>
                  <a:cubicBezTo>
                    <a:pt x="40074" y="24429"/>
                    <a:pt x="40025" y="24425"/>
                    <a:pt x="39976" y="24417"/>
                  </a:cubicBezTo>
                  <a:cubicBezTo>
                    <a:pt x="39650" y="24367"/>
                    <a:pt x="39499" y="24141"/>
                    <a:pt x="39449" y="23840"/>
                  </a:cubicBezTo>
                  <a:cubicBezTo>
                    <a:pt x="39374" y="23364"/>
                    <a:pt x="39449" y="22888"/>
                    <a:pt x="39750" y="22487"/>
                  </a:cubicBezTo>
                  <a:cubicBezTo>
                    <a:pt x="39885" y="22268"/>
                    <a:pt x="40077" y="22173"/>
                    <a:pt x="40303" y="22173"/>
                  </a:cubicBezTo>
                  <a:close/>
                  <a:moveTo>
                    <a:pt x="38447" y="19730"/>
                  </a:moveTo>
                  <a:cubicBezTo>
                    <a:pt x="38973" y="19805"/>
                    <a:pt x="39374" y="19855"/>
                    <a:pt x="39875" y="19905"/>
                  </a:cubicBezTo>
                  <a:cubicBezTo>
                    <a:pt x="39850" y="20457"/>
                    <a:pt x="39825" y="20958"/>
                    <a:pt x="39800" y="21484"/>
                  </a:cubicBezTo>
                  <a:cubicBezTo>
                    <a:pt x="39775" y="21610"/>
                    <a:pt x="39675" y="21785"/>
                    <a:pt x="39550" y="21860"/>
                  </a:cubicBezTo>
                  <a:cubicBezTo>
                    <a:pt x="38948" y="22437"/>
                    <a:pt x="38798" y="23139"/>
                    <a:pt x="38898" y="23915"/>
                  </a:cubicBezTo>
                  <a:cubicBezTo>
                    <a:pt x="38948" y="24191"/>
                    <a:pt x="39123" y="24492"/>
                    <a:pt x="39324" y="24692"/>
                  </a:cubicBezTo>
                  <a:cubicBezTo>
                    <a:pt x="39600" y="24943"/>
                    <a:pt x="39675" y="25194"/>
                    <a:pt x="39600" y="25520"/>
                  </a:cubicBezTo>
                  <a:cubicBezTo>
                    <a:pt x="39550" y="25720"/>
                    <a:pt x="39524" y="25921"/>
                    <a:pt x="39474" y="26121"/>
                  </a:cubicBezTo>
                  <a:cubicBezTo>
                    <a:pt x="39249" y="26227"/>
                    <a:pt x="39024" y="26256"/>
                    <a:pt x="38787" y="26256"/>
                  </a:cubicBezTo>
                  <a:cubicBezTo>
                    <a:pt x="38576" y="26256"/>
                    <a:pt x="38357" y="26233"/>
                    <a:pt x="38121" y="26221"/>
                  </a:cubicBezTo>
                  <a:cubicBezTo>
                    <a:pt x="37920" y="24066"/>
                    <a:pt x="38196" y="21961"/>
                    <a:pt x="38447" y="19730"/>
                  </a:cubicBezTo>
                  <a:close/>
                  <a:moveTo>
                    <a:pt x="17892" y="0"/>
                  </a:moveTo>
                  <a:cubicBezTo>
                    <a:pt x="16267" y="0"/>
                    <a:pt x="14604" y="314"/>
                    <a:pt x="12983" y="983"/>
                  </a:cubicBezTo>
                  <a:cubicBezTo>
                    <a:pt x="12858" y="1033"/>
                    <a:pt x="12757" y="1083"/>
                    <a:pt x="12657" y="1133"/>
                  </a:cubicBezTo>
                  <a:cubicBezTo>
                    <a:pt x="12507" y="1234"/>
                    <a:pt x="12356" y="1359"/>
                    <a:pt x="12507" y="1534"/>
                  </a:cubicBezTo>
                  <a:cubicBezTo>
                    <a:pt x="12569" y="1596"/>
                    <a:pt x="12698" y="1641"/>
                    <a:pt x="12826" y="1641"/>
                  </a:cubicBezTo>
                  <a:cubicBezTo>
                    <a:pt x="12854" y="1641"/>
                    <a:pt x="12881" y="1639"/>
                    <a:pt x="12908" y="1635"/>
                  </a:cubicBezTo>
                  <a:cubicBezTo>
                    <a:pt x="13058" y="1610"/>
                    <a:pt x="13209" y="1534"/>
                    <a:pt x="13359" y="1459"/>
                  </a:cubicBezTo>
                  <a:cubicBezTo>
                    <a:pt x="14832" y="889"/>
                    <a:pt x="16345" y="588"/>
                    <a:pt x="17889" y="588"/>
                  </a:cubicBezTo>
                  <a:cubicBezTo>
                    <a:pt x="18447" y="588"/>
                    <a:pt x="19009" y="628"/>
                    <a:pt x="19574" y="707"/>
                  </a:cubicBezTo>
                  <a:cubicBezTo>
                    <a:pt x="26291" y="1660"/>
                    <a:pt x="30953" y="8026"/>
                    <a:pt x="29825" y="14717"/>
                  </a:cubicBezTo>
                  <a:cubicBezTo>
                    <a:pt x="28803" y="20681"/>
                    <a:pt x="23635" y="24817"/>
                    <a:pt x="17876" y="24817"/>
                  </a:cubicBezTo>
                  <a:cubicBezTo>
                    <a:pt x="16859" y="24817"/>
                    <a:pt x="15822" y="24688"/>
                    <a:pt x="14787" y="24417"/>
                  </a:cubicBezTo>
                  <a:cubicBezTo>
                    <a:pt x="9499" y="23038"/>
                    <a:pt x="5790" y="18226"/>
                    <a:pt x="5765" y="12763"/>
                  </a:cubicBezTo>
                  <a:cubicBezTo>
                    <a:pt x="5765" y="9855"/>
                    <a:pt x="6692" y="7274"/>
                    <a:pt x="8522" y="5018"/>
                  </a:cubicBezTo>
                  <a:cubicBezTo>
                    <a:pt x="8622" y="4893"/>
                    <a:pt x="8722" y="4768"/>
                    <a:pt x="8797" y="4617"/>
                  </a:cubicBezTo>
                  <a:cubicBezTo>
                    <a:pt x="8823" y="4542"/>
                    <a:pt x="8797" y="4367"/>
                    <a:pt x="8722" y="4316"/>
                  </a:cubicBezTo>
                  <a:cubicBezTo>
                    <a:pt x="8681" y="4275"/>
                    <a:pt x="8609" y="4256"/>
                    <a:pt x="8540" y="4256"/>
                  </a:cubicBezTo>
                  <a:cubicBezTo>
                    <a:pt x="8484" y="4256"/>
                    <a:pt x="8430" y="4269"/>
                    <a:pt x="8396" y="4291"/>
                  </a:cubicBezTo>
                  <a:cubicBezTo>
                    <a:pt x="8271" y="4367"/>
                    <a:pt x="8171" y="4517"/>
                    <a:pt x="8071" y="4617"/>
                  </a:cubicBezTo>
                  <a:cubicBezTo>
                    <a:pt x="6341" y="6722"/>
                    <a:pt x="5339" y="9128"/>
                    <a:pt x="5214" y="11810"/>
                  </a:cubicBezTo>
                  <a:cubicBezTo>
                    <a:pt x="4963" y="16572"/>
                    <a:pt x="6818" y="20382"/>
                    <a:pt x="10702" y="23189"/>
                  </a:cubicBezTo>
                  <a:cubicBezTo>
                    <a:pt x="10853" y="23289"/>
                    <a:pt x="11028" y="23414"/>
                    <a:pt x="11178" y="23514"/>
                  </a:cubicBezTo>
                  <a:cubicBezTo>
                    <a:pt x="10602" y="24768"/>
                    <a:pt x="10051" y="25996"/>
                    <a:pt x="9474" y="27249"/>
                  </a:cubicBezTo>
                  <a:cubicBezTo>
                    <a:pt x="9299" y="27174"/>
                    <a:pt x="9123" y="27098"/>
                    <a:pt x="8973" y="27023"/>
                  </a:cubicBezTo>
                  <a:cubicBezTo>
                    <a:pt x="7319" y="26171"/>
                    <a:pt x="5940" y="24968"/>
                    <a:pt x="4813" y="23489"/>
                  </a:cubicBezTo>
                  <a:cubicBezTo>
                    <a:pt x="2005" y="19780"/>
                    <a:pt x="853" y="15570"/>
                    <a:pt x="953" y="10983"/>
                  </a:cubicBezTo>
                  <a:cubicBezTo>
                    <a:pt x="953" y="10632"/>
                    <a:pt x="1053" y="10281"/>
                    <a:pt x="1254" y="9956"/>
                  </a:cubicBezTo>
                  <a:cubicBezTo>
                    <a:pt x="1604" y="9379"/>
                    <a:pt x="1905" y="8753"/>
                    <a:pt x="1980" y="8051"/>
                  </a:cubicBezTo>
                  <a:cubicBezTo>
                    <a:pt x="2005" y="7725"/>
                    <a:pt x="2056" y="7374"/>
                    <a:pt x="1980" y="7048"/>
                  </a:cubicBezTo>
                  <a:cubicBezTo>
                    <a:pt x="1902" y="6654"/>
                    <a:pt x="1655" y="6439"/>
                    <a:pt x="1370" y="6439"/>
                  </a:cubicBezTo>
                  <a:cubicBezTo>
                    <a:pt x="1202" y="6439"/>
                    <a:pt x="1020" y="6514"/>
                    <a:pt x="853" y="6672"/>
                  </a:cubicBezTo>
                  <a:cubicBezTo>
                    <a:pt x="627" y="6873"/>
                    <a:pt x="427" y="7148"/>
                    <a:pt x="326" y="7449"/>
                  </a:cubicBezTo>
                  <a:cubicBezTo>
                    <a:pt x="0" y="8251"/>
                    <a:pt x="26" y="9103"/>
                    <a:pt x="201" y="9956"/>
                  </a:cubicBezTo>
                  <a:cubicBezTo>
                    <a:pt x="276" y="10281"/>
                    <a:pt x="351" y="10607"/>
                    <a:pt x="351" y="10958"/>
                  </a:cubicBezTo>
                  <a:cubicBezTo>
                    <a:pt x="401" y="11785"/>
                    <a:pt x="376" y="12637"/>
                    <a:pt x="452" y="13489"/>
                  </a:cubicBezTo>
                  <a:cubicBezTo>
                    <a:pt x="702" y="16447"/>
                    <a:pt x="1529" y="19254"/>
                    <a:pt x="3033" y="21835"/>
                  </a:cubicBezTo>
                  <a:cubicBezTo>
                    <a:pt x="4487" y="24367"/>
                    <a:pt x="6417" y="26422"/>
                    <a:pt x="9098" y="27725"/>
                  </a:cubicBezTo>
                  <a:cubicBezTo>
                    <a:pt x="9148" y="27750"/>
                    <a:pt x="9224" y="27800"/>
                    <a:pt x="9324" y="27875"/>
                  </a:cubicBezTo>
                  <a:cubicBezTo>
                    <a:pt x="9224" y="28276"/>
                    <a:pt x="9123" y="28652"/>
                    <a:pt x="8998" y="29028"/>
                  </a:cubicBezTo>
                  <a:cubicBezTo>
                    <a:pt x="7945" y="32261"/>
                    <a:pt x="7494" y="35570"/>
                    <a:pt x="7269" y="38953"/>
                  </a:cubicBezTo>
                  <a:cubicBezTo>
                    <a:pt x="7244" y="39329"/>
                    <a:pt x="7294" y="39755"/>
                    <a:pt x="7319" y="40156"/>
                  </a:cubicBezTo>
                  <a:cubicBezTo>
                    <a:pt x="7342" y="40317"/>
                    <a:pt x="7427" y="40435"/>
                    <a:pt x="7595" y="40435"/>
                  </a:cubicBezTo>
                  <a:cubicBezTo>
                    <a:pt x="7611" y="40435"/>
                    <a:pt x="7627" y="40434"/>
                    <a:pt x="7645" y="40432"/>
                  </a:cubicBezTo>
                  <a:cubicBezTo>
                    <a:pt x="7820" y="40407"/>
                    <a:pt x="7870" y="40256"/>
                    <a:pt x="7870" y="40081"/>
                  </a:cubicBezTo>
                  <a:cubicBezTo>
                    <a:pt x="7870" y="39705"/>
                    <a:pt x="7820" y="39329"/>
                    <a:pt x="7845" y="38928"/>
                  </a:cubicBezTo>
                  <a:cubicBezTo>
                    <a:pt x="7970" y="37525"/>
                    <a:pt x="8096" y="36121"/>
                    <a:pt x="8271" y="34743"/>
                  </a:cubicBezTo>
                  <a:cubicBezTo>
                    <a:pt x="8597" y="32387"/>
                    <a:pt x="9198" y="30106"/>
                    <a:pt x="9950" y="27875"/>
                  </a:cubicBezTo>
                  <a:cubicBezTo>
                    <a:pt x="10376" y="26647"/>
                    <a:pt x="10928" y="25469"/>
                    <a:pt x="11454" y="24266"/>
                  </a:cubicBezTo>
                  <a:cubicBezTo>
                    <a:pt x="11504" y="24091"/>
                    <a:pt x="11630" y="23966"/>
                    <a:pt x="11680" y="23865"/>
                  </a:cubicBezTo>
                  <a:cubicBezTo>
                    <a:pt x="13900" y="24886"/>
                    <a:pt x="16018" y="25396"/>
                    <a:pt x="18045" y="25396"/>
                  </a:cubicBezTo>
                  <a:cubicBezTo>
                    <a:pt x="21439" y="25396"/>
                    <a:pt x="24575" y="23965"/>
                    <a:pt x="27494" y="21108"/>
                  </a:cubicBezTo>
                  <a:cubicBezTo>
                    <a:pt x="27895" y="21860"/>
                    <a:pt x="28271" y="22537"/>
                    <a:pt x="28622" y="23239"/>
                  </a:cubicBezTo>
                  <a:cubicBezTo>
                    <a:pt x="29925" y="26021"/>
                    <a:pt x="30727" y="28978"/>
                    <a:pt x="31279" y="31986"/>
                  </a:cubicBezTo>
                  <a:cubicBezTo>
                    <a:pt x="31780" y="34743"/>
                    <a:pt x="32081" y="37500"/>
                    <a:pt x="31780" y="40282"/>
                  </a:cubicBezTo>
                  <a:cubicBezTo>
                    <a:pt x="31780" y="40382"/>
                    <a:pt x="31755" y="40507"/>
                    <a:pt x="31780" y="40582"/>
                  </a:cubicBezTo>
                  <a:cubicBezTo>
                    <a:pt x="31830" y="40683"/>
                    <a:pt x="31930" y="40858"/>
                    <a:pt x="32031" y="40858"/>
                  </a:cubicBezTo>
                  <a:cubicBezTo>
                    <a:pt x="32131" y="40858"/>
                    <a:pt x="32256" y="40733"/>
                    <a:pt x="32306" y="40632"/>
                  </a:cubicBezTo>
                  <a:cubicBezTo>
                    <a:pt x="32357" y="40557"/>
                    <a:pt x="32357" y="40432"/>
                    <a:pt x="32357" y="40332"/>
                  </a:cubicBezTo>
                  <a:cubicBezTo>
                    <a:pt x="32407" y="39680"/>
                    <a:pt x="32482" y="39053"/>
                    <a:pt x="32482" y="38402"/>
                  </a:cubicBezTo>
                  <a:cubicBezTo>
                    <a:pt x="32482" y="35094"/>
                    <a:pt x="31956" y="31860"/>
                    <a:pt x="31154" y="28677"/>
                  </a:cubicBezTo>
                  <a:cubicBezTo>
                    <a:pt x="31128" y="28552"/>
                    <a:pt x="31103" y="28427"/>
                    <a:pt x="31078" y="28226"/>
                  </a:cubicBezTo>
                  <a:lnTo>
                    <a:pt x="31078" y="28226"/>
                  </a:lnTo>
                  <a:cubicBezTo>
                    <a:pt x="31630" y="28878"/>
                    <a:pt x="32106" y="29429"/>
                    <a:pt x="32632" y="29981"/>
                  </a:cubicBezTo>
                  <a:cubicBezTo>
                    <a:pt x="33334" y="30733"/>
                    <a:pt x="34136" y="31359"/>
                    <a:pt x="35113" y="31735"/>
                  </a:cubicBezTo>
                  <a:cubicBezTo>
                    <a:pt x="35396" y="31847"/>
                    <a:pt x="35673" y="31902"/>
                    <a:pt x="35941" y="31902"/>
                  </a:cubicBezTo>
                  <a:cubicBezTo>
                    <a:pt x="36454" y="31902"/>
                    <a:pt x="36932" y="31696"/>
                    <a:pt x="37344" y="31284"/>
                  </a:cubicBezTo>
                  <a:cubicBezTo>
                    <a:pt x="37670" y="30958"/>
                    <a:pt x="37996" y="30607"/>
                    <a:pt x="38221" y="30231"/>
                  </a:cubicBezTo>
                  <a:cubicBezTo>
                    <a:pt x="39149" y="28677"/>
                    <a:pt x="40076" y="27149"/>
                    <a:pt x="40377" y="25344"/>
                  </a:cubicBezTo>
                  <a:cubicBezTo>
                    <a:pt x="40402" y="25194"/>
                    <a:pt x="40477" y="24993"/>
                    <a:pt x="40602" y="24943"/>
                  </a:cubicBezTo>
                  <a:cubicBezTo>
                    <a:pt x="41379" y="24492"/>
                    <a:pt x="41580" y="23715"/>
                    <a:pt x="41655" y="22938"/>
                  </a:cubicBezTo>
                  <a:cubicBezTo>
                    <a:pt x="41730" y="22136"/>
                    <a:pt x="41379" y="21835"/>
                    <a:pt x="40828" y="21710"/>
                  </a:cubicBezTo>
                  <a:cubicBezTo>
                    <a:pt x="40677" y="21685"/>
                    <a:pt x="40552" y="21635"/>
                    <a:pt x="40402" y="21560"/>
                  </a:cubicBezTo>
                  <a:cubicBezTo>
                    <a:pt x="40402" y="21033"/>
                    <a:pt x="40301" y="20507"/>
                    <a:pt x="40527" y="19981"/>
                  </a:cubicBezTo>
                  <a:cubicBezTo>
                    <a:pt x="40652" y="20006"/>
                    <a:pt x="40753" y="20006"/>
                    <a:pt x="40853" y="20006"/>
                  </a:cubicBezTo>
                  <a:cubicBezTo>
                    <a:pt x="42006" y="20131"/>
                    <a:pt x="43159" y="20281"/>
                    <a:pt x="44311" y="20432"/>
                  </a:cubicBezTo>
                  <a:cubicBezTo>
                    <a:pt x="47745" y="20833"/>
                    <a:pt x="51154" y="21209"/>
                    <a:pt x="54587" y="21635"/>
                  </a:cubicBezTo>
                  <a:cubicBezTo>
                    <a:pt x="54650" y="21642"/>
                    <a:pt x="54711" y="21645"/>
                    <a:pt x="54772" y="21645"/>
                  </a:cubicBezTo>
                  <a:cubicBezTo>
                    <a:pt x="55147" y="21645"/>
                    <a:pt x="55474" y="21507"/>
                    <a:pt x="55690" y="21184"/>
                  </a:cubicBezTo>
                  <a:cubicBezTo>
                    <a:pt x="55941" y="20858"/>
                    <a:pt x="56166" y="20482"/>
                    <a:pt x="56317" y="20106"/>
                  </a:cubicBezTo>
                  <a:cubicBezTo>
                    <a:pt x="56743" y="19053"/>
                    <a:pt x="56918" y="17925"/>
                    <a:pt x="57043" y="16798"/>
                  </a:cubicBezTo>
                  <a:cubicBezTo>
                    <a:pt x="57294" y="14492"/>
                    <a:pt x="57219" y="12186"/>
                    <a:pt x="56918" y="9880"/>
                  </a:cubicBezTo>
                  <a:cubicBezTo>
                    <a:pt x="56718" y="8577"/>
                    <a:pt x="56492" y="7274"/>
                    <a:pt x="55941" y="6096"/>
                  </a:cubicBezTo>
                  <a:cubicBezTo>
                    <a:pt x="55715" y="5620"/>
                    <a:pt x="55414" y="5169"/>
                    <a:pt x="55088" y="4768"/>
                  </a:cubicBezTo>
                  <a:cubicBezTo>
                    <a:pt x="54908" y="4537"/>
                    <a:pt x="54651" y="4426"/>
                    <a:pt x="54376" y="4426"/>
                  </a:cubicBezTo>
                  <a:cubicBezTo>
                    <a:pt x="54232" y="4426"/>
                    <a:pt x="54082" y="4457"/>
                    <a:pt x="53936" y="4517"/>
                  </a:cubicBezTo>
                  <a:cubicBezTo>
                    <a:pt x="52657" y="5043"/>
                    <a:pt x="51379" y="5595"/>
                    <a:pt x="50076" y="6096"/>
                  </a:cubicBezTo>
                  <a:cubicBezTo>
                    <a:pt x="45489" y="7875"/>
                    <a:pt x="40978" y="9905"/>
                    <a:pt x="36517" y="11986"/>
                  </a:cubicBezTo>
                  <a:cubicBezTo>
                    <a:pt x="35640" y="12387"/>
                    <a:pt x="34788" y="12838"/>
                    <a:pt x="33910" y="13264"/>
                  </a:cubicBezTo>
                  <a:cubicBezTo>
                    <a:pt x="33635" y="13414"/>
                    <a:pt x="33484" y="13615"/>
                    <a:pt x="33459" y="13915"/>
                  </a:cubicBezTo>
                  <a:cubicBezTo>
                    <a:pt x="33409" y="14342"/>
                    <a:pt x="33309" y="14768"/>
                    <a:pt x="33309" y="15169"/>
                  </a:cubicBezTo>
                  <a:cubicBezTo>
                    <a:pt x="33259" y="16372"/>
                    <a:pt x="33434" y="17499"/>
                    <a:pt x="33935" y="18602"/>
                  </a:cubicBezTo>
                  <a:cubicBezTo>
                    <a:pt x="34161" y="19053"/>
                    <a:pt x="34437" y="19329"/>
                    <a:pt x="34988" y="19354"/>
                  </a:cubicBezTo>
                  <a:cubicBezTo>
                    <a:pt x="35489" y="19354"/>
                    <a:pt x="35991" y="19429"/>
                    <a:pt x="36492" y="19504"/>
                  </a:cubicBezTo>
                  <a:cubicBezTo>
                    <a:pt x="36943" y="19555"/>
                    <a:pt x="37419" y="19630"/>
                    <a:pt x="37895" y="19680"/>
                  </a:cubicBezTo>
                  <a:cubicBezTo>
                    <a:pt x="37770" y="21033"/>
                    <a:pt x="37620" y="22286"/>
                    <a:pt x="37519" y="23540"/>
                  </a:cubicBezTo>
                  <a:cubicBezTo>
                    <a:pt x="37469" y="24392"/>
                    <a:pt x="37469" y="25244"/>
                    <a:pt x="37519" y="26071"/>
                  </a:cubicBezTo>
                  <a:cubicBezTo>
                    <a:pt x="37545" y="26748"/>
                    <a:pt x="37695" y="26823"/>
                    <a:pt x="38347" y="26848"/>
                  </a:cubicBezTo>
                  <a:lnTo>
                    <a:pt x="39424" y="26848"/>
                  </a:lnTo>
                  <a:cubicBezTo>
                    <a:pt x="39073" y="27525"/>
                    <a:pt x="38773" y="28151"/>
                    <a:pt x="38447" y="28728"/>
                  </a:cubicBezTo>
                  <a:cubicBezTo>
                    <a:pt x="38071" y="29354"/>
                    <a:pt x="37695" y="29981"/>
                    <a:pt x="37244" y="30557"/>
                  </a:cubicBezTo>
                  <a:cubicBezTo>
                    <a:pt x="36823" y="31083"/>
                    <a:pt x="36412" y="31329"/>
                    <a:pt x="35934" y="31329"/>
                  </a:cubicBezTo>
                  <a:cubicBezTo>
                    <a:pt x="35614" y="31329"/>
                    <a:pt x="35265" y="31219"/>
                    <a:pt x="34863" y="31008"/>
                  </a:cubicBezTo>
                  <a:cubicBezTo>
                    <a:pt x="34763" y="30958"/>
                    <a:pt x="34662" y="30883"/>
                    <a:pt x="34562" y="30808"/>
                  </a:cubicBezTo>
                  <a:cubicBezTo>
                    <a:pt x="33409" y="30131"/>
                    <a:pt x="32557" y="29129"/>
                    <a:pt x="31755" y="28101"/>
                  </a:cubicBezTo>
                  <a:cubicBezTo>
                    <a:pt x="30978" y="27073"/>
                    <a:pt x="30326" y="26021"/>
                    <a:pt x="29900" y="24793"/>
                  </a:cubicBezTo>
                  <a:cubicBezTo>
                    <a:pt x="29374" y="23339"/>
                    <a:pt x="28697" y="21936"/>
                    <a:pt x="27820" y="20607"/>
                  </a:cubicBezTo>
                  <a:cubicBezTo>
                    <a:pt x="27920" y="20482"/>
                    <a:pt x="27971" y="20382"/>
                    <a:pt x="28046" y="20281"/>
                  </a:cubicBezTo>
                  <a:cubicBezTo>
                    <a:pt x="30226" y="17274"/>
                    <a:pt x="31028" y="13915"/>
                    <a:pt x="30326" y="10281"/>
                  </a:cubicBezTo>
                  <a:cubicBezTo>
                    <a:pt x="29129" y="4081"/>
                    <a:pt x="23754" y="0"/>
                    <a:pt x="17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095375" y="1002525"/>
              <a:ext cx="205550" cy="135725"/>
            </a:xfrm>
            <a:custGeom>
              <a:avLst/>
              <a:gdLst/>
              <a:ahLst/>
              <a:cxnLst/>
              <a:rect l="l" t="t" r="r" b="b"/>
              <a:pathLst>
                <a:path w="8222" h="5429" extrusionOk="0">
                  <a:moveTo>
                    <a:pt x="7520" y="1028"/>
                  </a:moveTo>
                  <a:lnTo>
                    <a:pt x="7520" y="1028"/>
                  </a:lnTo>
                  <a:cubicBezTo>
                    <a:pt x="7895" y="2532"/>
                    <a:pt x="6993" y="4637"/>
                    <a:pt x="4988" y="4813"/>
                  </a:cubicBezTo>
                  <a:cubicBezTo>
                    <a:pt x="4844" y="4828"/>
                    <a:pt x="4703" y="4835"/>
                    <a:pt x="4564" y="4835"/>
                  </a:cubicBezTo>
                  <a:cubicBezTo>
                    <a:pt x="3302" y="4835"/>
                    <a:pt x="2255" y="4235"/>
                    <a:pt x="1329" y="3309"/>
                  </a:cubicBezTo>
                  <a:lnTo>
                    <a:pt x="1329" y="3309"/>
                  </a:lnTo>
                  <a:cubicBezTo>
                    <a:pt x="1676" y="3344"/>
                    <a:pt x="2017" y="3363"/>
                    <a:pt x="2350" y="3363"/>
                  </a:cubicBezTo>
                  <a:cubicBezTo>
                    <a:pt x="4371" y="3363"/>
                    <a:pt x="6121" y="2685"/>
                    <a:pt x="7520" y="1028"/>
                  </a:cubicBezTo>
                  <a:close/>
                  <a:moveTo>
                    <a:pt x="7645" y="1"/>
                  </a:moveTo>
                  <a:cubicBezTo>
                    <a:pt x="7570" y="1"/>
                    <a:pt x="7394" y="151"/>
                    <a:pt x="7319" y="276"/>
                  </a:cubicBezTo>
                  <a:cubicBezTo>
                    <a:pt x="6191" y="2006"/>
                    <a:pt x="4537" y="2707"/>
                    <a:pt x="2532" y="2758"/>
                  </a:cubicBezTo>
                  <a:cubicBezTo>
                    <a:pt x="2485" y="2759"/>
                    <a:pt x="2439" y="2760"/>
                    <a:pt x="2393" y="2760"/>
                  </a:cubicBezTo>
                  <a:cubicBezTo>
                    <a:pt x="1715" y="2760"/>
                    <a:pt x="1060" y="2593"/>
                    <a:pt x="427" y="2382"/>
                  </a:cubicBezTo>
                  <a:cubicBezTo>
                    <a:pt x="402" y="2372"/>
                    <a:pt x="376" y="2368"/>
                    <a:pt x="348" y="2368"/>
                  </a:cubicBezTo>
                  <a:cubicBezTo>
                    <a:pt x="235" y="2368"/>
                    <a:pt x="102" y="2437"/>
                    <a:pt x="1" y="2457"/>
                  </a:cubicBezTo>
                  <a:cubicBezTo>
                    <a:pt x="26" y="2582"/>
                    <a:pt x="1" y="2732"/>
                    <a:pt x="76" y="2833"/>
                  </a:cubicBezTo>
                  <a:cubicBezTo>
                    <a:pt x="928" y="4011"/>
                    <a:pt x="2031" y="4863"/>
                    <a:pt x="3434" y="5264"/>
                  </a:cubicBezTo>
                  <a:cubicBezTo>
                    <a:pt x="3836" y="5375"/>
                    <a:pt x="4228" y="5429"/>
                    <a:pt x="4605" y="5429"/>
                  </a:cubicBezTo>
                  <a:cubicBezTo>
                    <a:pt x="6346" y="5429"/>
                    <a:pt x="7750" y="4286"/>
                    <a:pt x="8121" y="2432"/>
                  </a:cubicBezTo>
                  <a:cubicBezTo>
                    <a:pt x="8171" y="2131"/>
                    <a:pt x="8196" y="1830"/>
                    <a:pt x="8221" y="1555"/>
                  </a:cubicBezTo>
                  <a:cubicBezTo>
                    <a:pt x="8196" y="1229"/>
                    <a:pt x="8171" y="928"/>
                    <a:pt x="8121" y="627"/>
                  </a:cubicBezTo>
                  <a:cubicBezTo>
                    <a:pt x="8121" y="527"/>
                    <a:pt x="8096" y="402"/>
                    <a:pt x="8046" y="326"/>
                  </a:cubicBezTo>
                  <a:cubicBezTo>
                    <a:pt x="7946" y="201"/>
                    <a:pt x="7795" y="5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3077225" y="862500"/>
              <a:ext cx="109675" cy="69250"/>
            </a:xfrm>
            <a:custGeom>
              <a:avLst/>
              <a:gdLst/>
              <a:ahLst/>
              <a:cxnLst/>
              <a:rect l="l" t="t" r="r" b="b"/>
              <a:pathLst>
                <a:path w="4387" h="2770" extrusionOk="0">
                  <a:moveTo>
                    <a:pt x="4014" y="1"/>
                  </a:moveTo>
                  <a:cubicBezTo>
                    <a:pt x="3891" y="1"/>
                    <a:pt x="3754" y="78"/>
                    <a:pt x="3634" y="138"/>
                  </a:cubicBezTo>
                  <a:cubicBezTo>
                    <a:pt x="3609" y="163"/>
                    <a:pt x="3559" y="163"/>
                    <a:pt x="3534" y="188"/>
                  </a:cubicBezTo>
                  <a:cubicBezTo>
                    <a:pt x="2506" y="815"/>
                    <a:pt x="1479" y="1466"/>
                    <a:pt x="451" y="2093"/>
                  </a:cubicBezTo>
                  <a:cubicBezTo>
                    <a:pt x="326" y="2168"/>
                    <a:pt x="201" y="2293"/>
                    <a:pt x="100" y="2419"/>
                  </a:cubicBezTo>
                  <a:cubicBezTo>
                    <a:pt x="0" y="2544"/>
                    <a:pt x="125" y="2770"/>
                    <a:pt x="351" y="2770"/>
                  </a:cubicBezTo>
                  <a:cubicBezTo>
                    <a:pt x="426" y="2719"/>
                    <a:pt x="551" y="2644"/>
                    <a:pt x="677" y="2569"/>
                  </a:cubicBezTo>
                  <a:cubicBezTo>
                    <a:pt x="1754" y="1917"/>
                    <a:pt x="2832" y="1266"/>
                    <a:pt x="3935" y="614"/>
                  </a:cubicBezTo>
                  <a:cubicBezTo>
                    <a:pt x="4110" y="514"/>
                    <a:pt x="4386" y="439"/>
                    <a:pt x="4236" y="138"/>
                  </a:cubicBezTo>
                  <a:cubicBezTo>
                    <a:pt x="4175" y="37"/>
                    <a:pt x="4098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2046500" y="987500"/>
              <a:ext cx="40125" cy="45775"/>
            </a:xfrm>
            <a:custGeom>
              <a:avLst/>
              <a:gdLst/>
              <a:ahLst/>
              <a:cxnLst/>
              <a:rect l="l" t="t" r="r" b="b"/>
              <a:pathLst>
                <a:path w="1605" h="1831" extrusionOk="0">
                  <a:moveTo>
                    <a:pt x="803" y="0"/>
                  </a:moveTo>
                  <a:cubicBezTo>
                    <a:pt x="352" y="0"/>
                    <a:pt x="1" y="351"/>
                    <a:pt x="1" y="802"/>
                  </a:cubicBezTo>
                  <a:cubicBezTo>
                    <a:pt x="25" y="1364"/>
                    <a:pt x="431" y="1831"/>
                    <a:pt x="869" y="1831"/>
                  </a:cubicBezTo>
                  <a:cubicBezTo>
                    <a:pt x="880" y="1831"/>
                    <a:pt x="892" y="1830"/>
                    <a:pt x="903" y="1830"/>
                  </a:cubicBezTo>
                  <a:cubicBezTo>
                    <a:pt x="1279" y="1805"/>
                    <a:pt x="1605" y="1379"/>
                    <a:pt x="1605" y="978"/>
                  </a:cubicBezTo>
                  <a:cubicBezTo>
                    <a:pt x="1605" y="501"/>
                    <a:pt x="1204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2253900" y="935475"/>
              <a:ext cx="43875" cy="44050"/>
            </a:xfrm>
            <a:custGeom>
              <a:avLst/>
              <a:gdLst/>
              <a:ahLst/>
              <a:cxnLst/>
              <a:rect l="l" t="t" r="r" b="b"/>
              <a:pathLst>
                <a:path w="1755" h="1762" extrusionOk="0">
                  <a:moveTo>
                    <a:pt x="803" y="1"/>
                  </a:moveTo>
                  <a:cubicBezTo>
                    <a:pt x="702" y="51"/>
                    <a:pt x="502" y="101"/>
                    <a:pt x="377" y="226"/>
                  </a:cubicBezTo>
                  <a:cubicBezTo>
                    <a:pt x="1" y="653"/>
                    <a:pt x="176" y="1429"/>
                    <a:pt x="677" y="1655"/>
                  </a:cubicBezTo>
                  <a:cubicBezTo>
                    <a:pt x="815" y="1718"/>
                    <a:pt x="959" y="1762"/>
                    <a:pt x="1097" y="1762"/>
                  </a:cubicBezTo>
                  <a:cubicBezTo>
                    <a:pt x="1235" y="1762"/>
                    <a:pt x="1366" y="1718"/>
                    <a:pt x="1479" y="1605"/>
                  </a:cubicBezTo>
                  <a:cubicBezTo>
                    <a:pt x="1755" y="1329"/>
                    <a:pt x="1730" y="978"/>
                    <a:pt x="1630" y="653"/>
                  </a:cubicBezTo>
                  <a:cubicBezTo>
                    <a:pt x="1504" y="302"/>
                    <a:pt x="1304" y="5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085350" y="1145375"/>
              <a:ext cx="94650" cy="42025"/>
            </a:xfrm>
            <a:custGeom>
              <a:avLst/>
              <a:gdLst/>
              <a:ahLst/>
              <a:cxnLst/>
              <a:rect l="l" t="t" r="r" b="b"/>
              <a:pathLst>
                <a:path w="3786" h="1681" extrusionOk="0">
                  <a:moveTo>
                    <a:pt x="327" y="1"/>
                  </a:moveTo>
                  <a:cubicBezTo>
                    <a:pt x="226" y="51"/>
                    <a:pt x="126" y="126"/>
                    <a:pt x="1" y="201"/>
                  </a:cubicBezTo>
                  <a:cubicBezTo>
                    <a:pt x="51" y="302"/>
                    <a:pt x="101" y="402"/>
                    <a:pt x="176" y="477"/>
                  </a:cubicBezTo>
                  <a:cubicBezTo>
                    <a:pt x="252" y="527"/>
                    <a:pt x="377" y="552"/>
                    <a:pt x="452" y="577"/>
                  </a:cubicBezTo>
                  <a:cubicBezTo>
                    <a:pt x="1354" y="903"/>
                    <a:pt x="2231" y="1254"/>
                    <a:pt x="3109" y="1580"/>
                  </a:cubicBezTo>
                  <a:cubicBezTo>
                    <a:pt x="3234" y="1605"/>
                    <a:pt x="3334" y="1680"/>
                    <a:pt x="3460" y="1680"/>
                  </a:cubicBezTo>
                  <a:cubicBezTo>
                    <a:pt x="3535" y="1655"/>
                    <a:pt x="3635" y="1555"/>
                    <a:pt x="3785" y="1455"/>
                  </a:cubicBezTo>
                  <a:cubicBezTo>
                    <a:pt x="3560" y="1279"/>
                    <a:pt x="3409" y="1104"/>
                    <a:pt x="3234" y="1028"/>
                  </a:cubicBezTo>
                  <a:cubicBezTo>
                    <a:pt x="2332" y="678"/>
                    <a:pt x="1404" y="377"/>
                    <a:pt x="502" y="51"/>
                  </a:cubicBezTo>
                  <a:cubicBezTo>
                    <a:pt x="452" y="26"/>
                    <a:pt x="37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3104150" y="1048625"/>
              <a:ext cx="85875" cy="23125"/>
            </a:xfrm>
            <a:custGeom>
              <a:avLst/>
              <a:gdLst/>
              <a:ahLst/>
              <a:cxnLst/>
              <a:rect l="l" t="t" r="r" b="b"/>
              <a:pathLst>
                <a:path w="3435" h="925" extrusionOk="0">
                  <a:moveTo>
                    <a:pt x="270" y="1"/>
                  </a:moveTo>
                  <a:cubicBezTo>
                    <a:pt x="131" y="1"/>
                    <a:pt x="1" y="46"/>
                    <a:pt x="1" y="237"/>
                  </a:cubicBezTo>
                  <a:cubicBezTo>
                    <a:pt x="1" y="337"/>
                    <a:pt x="176" y="487"/>
                    <a:pt x="302" y="513"/>
                  </a:cubicBezTo>
                  <a:cubicBezTo>
                    <a:pt x="1154" y="663"/>
                    <a:pt x="2006" y="788"/>
                    <a:pt x="2808" y="914"/>
                  </a:cubicBezTo>
                  <a:cubicBezTo>
                    <a:pt x="2875" y="914"/>
                    <a:pt x="2919" y="925"/>
                    <a:pt x="2964" y="925"/>
                  </a:cubicBezTo>
                  <a:cubicBezTo>
                    <a:pt x="2986" y="925"/>
                    <a:pt x="3008" y="922"/>
                    <a:pt x="3033" y="914"/>
                  </a:cubicBezTo>
                  <a:cubicBezTo>
                    <a:pt x="3209" y="914"/>
                    <a:pt x="3434" y="888"/>
                    <a:pt x="3409" y="663"/>
                  </a:cubicBezTo>
                  <a:cubicBezTo>
                    <a:pt x="3409" y="563"/>
                    <a:pt x="3209" y="437"/>
                    <a:pt x="3083" y="412"/>
                  </a:cubicBezTo>
                  <a:cubicBezTo>
                    <a:pt x="2181" y="262"/>
                    <a:pt x="1304" y="137"/>
                    <a:pt x="402" y="11"/>
                  </a:cubicBezTo>
                  <a:cubicBezTo>
                    <a:pt x="360" y="5"/>
                    <a:pt x="31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1764" name="Google Shape;1764;p37"/>
          <p:cNvCxnSpPr/>
          <p:nvPr/>
        </p:nvCxnSpPr>
        <p:spPr>
          <a:xfrm>
            <a:off x="3304433" y="5166733"/>
            <a:ext cx="498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37"/>
          <p:cNvSpPr/>
          <p:nvPr/>
        </p:nvSpPr>
        <p:spPr>
          <a:xfrm rot="-559036">
            <a:off x="1604734" y="4353434"/>
            <a:ext cx="644129" cy="414497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6" name="Google Shape;1766;p37"/>
          <p:cNvSpPr/>
          <p:nvPr/>
        </p:nvSpPr>
        <p:spPr>
          <a:xfrm rot="1184271">
            <a:off x="983475" y="4953626"/>
            <a:ext cx="644101" cy="414479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김도연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70D00A-D94E-FCFA-5381-9A8316DAD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2197535"/>
            <a:ext cx="5019675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EE5BA3-5EE6-2A56-A0B3-45244BFE0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779" y="2197535"/>
            <a:ext cx="4830888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919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 추가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37FA3E-94BB-10AF-6DC9-B02F44EE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9" y="1538307"/>
            <a:ext cx="4182059" cy="4867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397267-BBE2-6BDC-9487-5116417A1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639" y="1562897"/>
            <a:ext cx="7639361" cy="48679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261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이정민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5B8EF3-4EF8-0F78-EC0A-A0D730A09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6" y="1759980"/>
            <a:ext cx="7070217" cy="4772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F03005-9846-3CEC-2F21-92E85ED25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336" y="1340728"/>
            <a:ext cx="5694948" cy="3682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428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812633" y="884527"/>
            <a:ext cx="10290800" cy="5437346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679464" y="2872687"/>
            <a:ext cx="10161139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 </a:t>
            </a:r>
            <a:r>
              <a:rPr lang="ko-KR" altLang="en-US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끝 </a:t>
            </a:r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endParaRPr sz="115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grpSp>
        <p:nvGrpSpPr>
          <p:cNvPr id="33" name="Google Shape;2704;p59">
            <a:extLst>
              <a:ext uri="{FF2B5EF4-FFF2-40B4-BE49-F238E27FC236}">
                <a16:creationId xmlns:a16="http://schemas.microsoft.com/office/drawing/2014/main" id="{4A222679-DE8E-CAAD-358E-8748AE77F058}"/>
              </a:ext>
            </a:extLst>
          </p:cNvPr>
          <p:cNvGrpSpPr/>
          <p:nvPr/>
        </p:nvGrpSpPr>
        <p:grpSpPr>
          <a:xfrm>
            <a:off x="1200267" y="1553310"/>
            <a:ext cx="2120760" cy="2267841"/>
            <a:chOff x="3112575" y="3748373"/>
            <a:chExt cx="1091842" cy="1336255"/>
          </a:xfrm>
        </p:grpSpPr>
        <p:sp>
          <p:nvSpPr>
            <p:cNvPr id="34" name="Google Shape;2705;p59">
              <a:extLst>
                <a:ext uri="{FF2B5EF4-FFF2-40B4-BE49-F238E27FC236}">
                  <a16:creationId xmlns:a16="http://schemas.microsoft.com/office/drawing/2014/main" id="{0B7711D2-1FB8-F6CD-794E-9E0F0D808103}"/>
                </a:ext>
              </a:extLst>
            </p:cNvPr>
            <p:cNvSpPr/>
            <p:nvPr/>
          </p:nvSpPr>
          <p:spPr>
            <a:xfrm>
              <a:off x="3329491" y="4445237"/>
              <a:ext cx="810154" cy="639392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06;p59">
              <a:extLst>
                <a:ext uri="{FF2B5EF4-FFF2-40B4-BE49-F238E27FC236}">
                  <a16:creationId xmlns:a16="http://schemas.microsoft.com/office/drawing/2014/main" id="{398ADD7E-9280-63A0-76D9-C489451109A1}"/>
                </a:ext>
              </a:extLst>
            </p:cNvPr>
            <p:cNvSpPr/>
            <p:nvPr/>
          </p:nvSpPr>
          <p:spPr>
            <a:xfrm>
              <a:off x="3112575" y="3748373"/>
              <a:ext cx="1091842" cy="129254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07;p59">
              <a:extLst>
                <a:ext uri="{FF2B5EF4-FFF2-40B4-BE49-F238E27FC236}">
                  <a16:creationId xmlns:a16="http://schemas.microsoft.com/office/drawing/2014/main" id="{F86D6954-6FCE-DCF2-BCB1-1371104B0EC6}"/>
                </a:ext>
              </a:extLst>
            </p:cNvPr>
            <p:cNvSpPr/>
            <p:nvPr/>
          </p:nvSpPr>
          <p:spPr>
            <a:xfrm>
              <a:off x="3489731" y="4017120"/>
              <a:ext cx="365842" cy="177221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08;p59">
              <a:extLst>
                <a:ext uri="{FF2B5EF4-FFF2-40B4-BE49-F238E27FC236}">
                  <a16:creationId xmlns:a16="http://schemas.microsoft.com/office/drawing/2014/main" id="{E4A8ECA5-A235-EEDB-48AB-DC0D64920EC4}"/>
                </a:ext>
              </a:extLst>
            </p:cNvPr>
            <p:cNvSpPr/>
            <p:nvPr/>
          </p:nvSpPr>
          <p:spPr>
            <a:xfrm>
              <a:off x="3458180" y="3934481"/>
              <a:ext cx="49375" cy="60774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09;p59">
              <a:extLst>
                <a:ext uri="{FF2B5EF4-FFF2-40B4-BE49-F238E27FC236}">
                  <a16:creationId xmlns:a16="http://schemas.microsoft.com/office/drawing/2014/main" id="{55C3AA1D-087A-4700-7EF3-FEB62F615C16}"/>
                </a:ext>
              </a:extLst>
            </p:cNvPr>
            <p:cNvSpPr/>
            <p:nvPr/>
          </p:nvSpPr>
          <p:spPr>
            <a:xfrm>
              <a:off x="3825615" y="3920659"/>
              <a:ext cx="43756" cy="57642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2717;p59">
            <a:extLst>
              <a:ext uri="{FF2B5EF4-FFF2-40B4-BE49-F238E27FC236}">
                <a16:creationId xmlns:a16="http://schemas.microsoft.com/office/drawing/2014/main" id="{6635582E-0805-E625-934D-3553D31597BD}"/>
              </a:ext>
            </a:extLst>
          </p:cNvPr>
          <p:cNvGrpSpPr/>
          <p:nvPr/>
        </p:nvGrpSpPr>
        <p:grpSpPr>
          <a:xfrm rot="-847270">
            <a:off x="8393298" y="3373851"/>
            <a:ext cx="2166464" cy="2564540"/>
            <a:chOff x="2781235" y="1588475"/>
            <a:chExt cx="1490865" cy="1608953"/>
          </a:xfrm>
        </p:grpSpPr>
        <p:sp>
          <p:nvSpPr>
            <p:cNvPr id="40" name="Google Shape;2718;p59">
              <a:extLst>
                <a:ext uri="{FF2B5EF4-FFF2-40B4-BE49-F238E27FC236}">
                  <a16:creationId xmlns:a16="http://schemas.microsoft.com/office/drawing/2014/main" id="{02E82151-B26F-1DF7-B2E6-4700A6E70EED}"/>
                </a:ext>
              </a:extLst>
            </p:cNvPr>
            <p:cNvSpPr/>
            <p:nvPr/>
          </p:nvSpPr>
          <p:spPr>
            <a:xfrm flipH="1">
              <a:off x="3177073" y="2444841"/>
              <a:ext cx="971989" cy="752587"/>
            </a:xfrm>
            <a:custGeom>
              <a:avLst/>
              <a:gdLst/>
              <a:ahLst/>
              <a:cxnLst/>
              <a:rect l="l" t="t" r="r" b="b"/>
              <a:pathLst>
                <a:path w="25540" h="19775" extrusionOk="0">
                  <a:moveTo>
                    <a:pt x="18647" y="0"/>
                  </a:moveTo>
                  <a:cubicBezTo>
                    <a:pt x="18547" y="75"/>
                    <a:pt x="18422" y="150"/>
                    <a:pt x="18297" y="226"/>
                  </a:cubicBezTo>
                  <a:cubicBezTo>
                    <a:pt x="18221" y="301"/>
                    <a:pt x="18146" y="351"/>
                    <a:pt x="18096" y="426"/>
                  </a:cubicBezTo>
                  <a:cubicBezTo>
                    <a:pt x="18021" y="476"/>
                    <a:pt x="17946" y="526"/>
                    <a:pt x="17896" y="576"/>
                  </a:cubicBezTo>
                  <a:cubicBezTo>
                    <a:pt x="17896" y="727"/>
                    <a:pt x="17971" y="877"/>
                    <a:pt x="18121" y="977"/>
                  </a:cubicBezTo>
                  <a:lnTo>
                    <a:pt x="18848" y="1479"/>
                  </a:lnTo>
                  <a:lnTo>
                    <a:pt x="17094" y="1103"/>
                  </a:lnTo>
                  <a:cubicBezTo>
                    <a:pt x="16693" y="1353"/>
                    <a:pt x="16241" y="1554"/>
                    <a:pt x="15790" y="1704"/>
                  </a:cubicBezTo>
                  <a:cubicBezTo>
                    <a:pt x="15840" y="1830"/>
                    <a:pt x="15916" y="1930"/>
                    <a:pt x="16041" y="2005"/>
                  </a:cubicBezTo>
                  <a:lnTo>
                    <a:pt x="17444" y="2832"/>
                  </a:lnTo>
                  <a:lnTo>
                    <a:pt x="14387" y="2080"/>
                  </a:lnTo>
                  <a:cubicBezTo>
                    <a:pt x="14337" y="2105"/>
                    <a:pt x="14312" y="2105"/>
                    <a:pt x="14287" y="2105"/>
                  </a:cubicBezTo>
                  <a:lnTo>
                    <a:pt x="12632" y="2155"/>
                  </a:lnTo>
                  <a:cubicBezTo>
                    <a:pt x="12482" y="2431"/>
                    <a:pt x="12607" y="2757"/>
                    <a:pt x="12908" y="2882"/>
                  </a:cubicBezTo>
                  <a:lnTo>
                    <a:pt x="14587" y="3634"/>
                  </a:lnTo>
                  <a:lnTo>
                    <a:pt x="5214" y="1078"/>
                  </a:lnTo>
                  <a:cubicBezTo>
                    <a:pt x="5131" y="1052"/>
                    <a:pt x="5043" y="1040"/>
                    <a:pt x="4956" y="1040"/>
                  </a:cubicBezTo>
                  <a:cubicBezTo>
                    <a:pt x="4700" y="1040"/>
                    <a:pt x="4449" y="1148"/>
                    <a:pt x="4337" y="1353"/>
                  </a:cubicBezTo>
                  <a:cubicBezTo>
                    <a:pt x="4161" y="1604"/>
                    <a:pt x="4287" y="1930"/>
                    <a:pt x="4587" y="2080"/>
                  </a:cubicBezTo>
                  <a:cubicBezTo>
                    <a:pt x="6016" y="2782"/>
                    <a:pt x="8698" y="3409"/>
                    <a:pt x="10527" y="4286"/>
                  </a:cubicBezTo>
                  <a:cubicBezTo>
                    <a:pt x="7745" y="3208"/>
                    <a:pt x="4662" y="2581"/>
                    <a:pt x="4462" y="2506"/>
                  </a:cubicBezTo>
                  <a:lnTo>
                    <a:pt x="4437" y="2506"/>
                  </a:lnTo>
                  <a:cubicBezTo>
                    <a:pt x="4249" y="2423"/>
                    <a:pt x="4097" y="2379"/>
                    <a:pt x="3964" y="2379"/>
                  </a:cubicBezTo>
                  <a:cubicBezTo>
                    <a:pt x="3777" y="2379"/>
                    <a:pt x="3631" y="2466"/>
                    <a:pt x="3485" y="2657"/>
                  </a:cubicBezTo>
                  <a:cubicBezTo>
                    <a:pt x="3259" y="2907"/>
                    <a:pt x="3359" y="3258"/>
                    <a:pt x="3685" y="3434"/>
                  </a:cubicBezTo>
                  <a:cubicBezTo>
                    <a:pt x="3760" y="3484"/>
                    <a:pt x="6793" y="4386"/>
                    <a:pt x="9550" y="5865"/>
                  </a:cubicBezTo>
                  <a:lnTo>
                    <a:pt x="3760" y="3910"/>
                  </a:lnTo>
                  <a:cubicBezTo>
                    <a:pt x="3648" y="3862"/>
                    <a:pt x="3530" y="3839"/>
                    <a:pt x="3416" y="3839"/>
                  </a:cubicBezTo>
                  <a:cubicBezTo>
                    <a:pt x="3173" y="3839"/>
                    <a:pt x="2944" y="3940"/>
                    <a:pt x="2808" y="4110"/>
                  </a:cubicBezTo>
                  <a:cubicBezTo>
                    <a:pt x="2607" y="4361"/>
                    <a:pt x="2708" y="4712"/>
                    <a:pt x="3008" y="4862"/>
                  </a:cubicBezTo>
                  <a:lnTo>
                    <a:pt x="13033" y="9674"/>
                  </a:lnTo>
                  <a:lnTo>
                    <a:pt x="13033" y="9674"/>
                  </a:lnTo>
                  <a:lnTo>
                    <a:pt x="2958" y="5890"/>
                  </a:lnTo>
                  <a:cubicBezTo>
                    <a:pt x="2847" y="5839"/>
                    <a:pt x="2725" y="5814"/>
                    <a:pt x="2605" y="5814"/>
                  </a:cubicBezTo>
                  <a:cubicBezTo>
                    <a:pt x="2372" y="5814"/>
                    <a:pt x="2147" y="5908"/>
                    <a:pt x="2031" y="6090"/>
                  </a:cubicBezTo>
                  <a:cubicBezTo>
                    <a:pt x="1830" y="6341"/>
                    <a:pt x="1906" y="6667"/>
                    <a:pt x="2231" y="6842"/>
                  </a:cubicBezTo>
                  <a:lnTo>
                    <a:pt x="13459" y="12256"/>
                  </a:lnTo>
                  <a:lnTo>
                    <a:pt x="13459" y="12256"/>
                  </a:lnTo>
                  <a:lnTo>
                    <a:pt x="2783" y="7719"/>
                  </a:lnTo>
                  <a:cubicBezTo>
                    <a:pt x="2678" y="7671"/>
                    <a:pt x="2564" y="7649"/>
                    <a:pt x="2450" y="7649"/>
                  </a:cubicBezTo>
                  <a:cubicBezTo>
                    <a:pt x="2210" y="7649"/>
                    <a:pt x="1975" y="7750"/>
                    <a:pt x="1855" y="7920"/>
                  </a:cubicBezTo>
                  <a:cubicBezTo>
                    <a:pt x="1655" y="8196"/>
                    <a:pt x="1755" y="8521"/>
                    <a:pt x="2081" y="8697"/>
                  </a:cubicBezTo>
                  <a:lnTo>
                    <a:pt x="9099" y="12381"/>
                  </a:lnTo>
                  <a:lnTo>
                    <a:pt x="9099" y="12381"/>
                  </a:lnTo>
                  <a:lnTo>
                    <a:pt x="2332" y="9499"/>
                  </a:lnTo>
                  <a:cubicBezTo>
                    <a:pt x="2227" y="9451"/>
                    <a:pt x="2115" y="9428"/>
                    <a:pt x="2004" y="9428"/>
                  </a:cubicBezTo>
                  <a:cubicBezTo>
                    <a:pt x="1769" y="9428"/>
                    <a:pt x="1541" y="9529"/>
                    <a:pt x="1404" y="9699"/>
                  </a:cubicBezTo>
                  <a:cubicBezTo>
                    <a:pt x="1229" y="9950"/>
                    <a:pt x="1304" y="10276"/>
                    <a:pt x="1605" y="10451"/>
                  </a:cubicBezTo>
                  <a:lnTo>
                    <a:pt x="9374" y="14862"/>
                  </a:lnTo>
                  <a:lnTo>
                    <a:pt x="1630" y="11679"/>
                  </a:lnTo>
                  <a:cubicBezTo>
                    <a:pt x="1535" y="11643"/>
                    <a:pt x="1433" y="11625"/>
                    <a:pt x="1332" y="11625"/>
                  </a:cubicBezTo>
                  <a:cubicBezTo>
                    <a:pt x="1087" y="11625"/>
                    <a:pt x="844" y="11727"/>
                    <a:pt x="703" y="11905"/>
                  </a:cubicBezTo>
                  <a:cubicBezTo>
                    <a:pt x="527" y="12155"/>
                    <a:pt x="602" y="12481"/>
                    <a:pt x="903" y="12657"/>
                  </a:cubicBezTo>
                  <a:lnTo>
                    <a:pt x="6317" y="15714"/>
                  </a:lnTo>
                  <a:lnTo>
                    <a:pt x="1429" y="13885"/>
                  </a:lnTo>
                  <a:cubicBezTo>
                    <a:pt x="1334" y="13848"/>
                    <a:pt x="1233" y="13831"/>
                    <a:pt x="1132" y="13831"/>
                  </a:cubicBezTo>
                  <a:cubicBezTo>
                    <a:pt x="889" y="13831"/>
                    <a:pt x="651" y="13933"/>
                    <a:pt x="527" y="14110"/>
                  </a:cubicBezTo>
                  <a:cubicBezTo>
                    <a:pt x="352" y="14336"/>
                    <a:pt x="427" y="14662"/>
                    <a:pt x="703" y="14837"/>
                  </a:cubicBezTo>
                  <a:lnTo>
                    <a:pt x="3735" y="16667"/>
                  </a:lnTo>
                  <a:lnTo>
                    <a:pt x="1053" y="15714"/>
                  </a:lnTo>
                  <a:cubicBezTo>
                    <a:pt x="960" y="15686"/>
                    <a:pt x="863" y="15671"/>
                    <a:pt x="768" y="15671"/>
                  </a:cubicBezTo>
                  <a:cubicBezTo>
                    <a:pt x="529" y="15671"/>
                    <a:pt x="302" y="15761"/>
                    <a:pt x="176" y="15940"/>
                  </a:cubicBezTo>
                  <a:cubicBezTo>
                    <a:pt x="1" y="16166"/>
                    <a:pt x="51" y="16491"/>
                    <a:pt x="327" y="16667"/>
                  </a:cubicBezTo>
                  <a:lnTo>
                    <a:pt x="1454" y="17419"/>
                  </a:lnTo>
                  <a:lnTo>
                    <a:pt x="1204" y="17343"/>
                  </a:lnTo>
                  <a:cubicBezTo>
                    <a:pt x="1116" y="17314"/>
                    <a:pt x="1026" y="17300"/>
                    <a:pt x="938" y="17300"/>
                  </a:cubicBezTo>
                  <a:cubicBezTo>
                    <a:pt x="724" y="17300"/>
                    <a:pt x="519" y="17384"/>
                    <a:pt x="377" y="17544"/>
                  </a:cubicBezTo>
                  <a:cubicBezTo>
                    <a:pt x="201" y="17744"/>
                    <a:pt x="201" y="18020"/>
                    <a:pt x="402" y="18221"/>
                  </a:cubicBezTo>
                  <a:lnTo>
                    <a:pt x="1555" y="19349"/>
                  </a:lnTo>
                  <a:cubicBezTo>
                    <a:pt x="1701" y="19495"/>
                    <a:pt x="1906" y="19572"/>
                    <a:pt x="2112" y="19572"/>
                  </a:cubicBezTo>
                  <a:cubicBezTo>
                    <a:pt x="2259" y="19572"/>
                    <a:pt x="2407" y="19532"/>
                    <a:pt x="2532" y="19449"/>
                  </a:cubicBezTo>
                  <a:cubicBezTo>
                    <a:pt x="2708" y="19349"/>
                    <a:pt x="2783" y="19198"/>
                    <a:pt x="2808" y="19048"/>
                  </a:cubicBezTo>
                  <a:lnTo>
                    <a:pt x="5013" y="19750"/>
                  </a:lnTo>
                  <a:cubicBezTo>
                    <a:pt x="5114" y="19775"/>
                    <a:pt x="5189" y="19775"/>
                    <a:pt x="5264" y="19775"/>
                  </a:cubicBezTo>
                  <a:cubicBezTo>
                    <a:pt x="5515" y="19775"/>
                    <a:pt x="5740" y="19674"/>
                    <a:pt x="5891" y="19499"/>
                  </a:cubicBezTo>
                  <a:cubicBezTo>
                    <a:pt x="6041" y="19248"/>
                    <a:pt x="5991" y="18947"/>
                    <a:pt x="5715" y="18772"/>
                  </a:cubicBezTo>
                  <a:lnTo>
                    <a:pt x="5114" y="18371"/>
                  </a:lnTo>
                  <a:lnTo>
                    <a:pt x="8773" y="19649"/>
                  </a:lnTo>
                  <a:cubicBezTo>
                    <a:pt x="8868" y="19686"/>
                    <a:pt x="8969" y="19703"/>
                    <a:pt x="9070" y="19703"/>
                  </a:cubicBezTo>
                  <a:cubicBezTo>
                    <a:pt x="9314" y="19703"/>
                    <a:pt x="9551" y="19601"/>
                    <a:pt x="9675" y="19424"/>
                  </a:cubicBezTo>
                  <a:cubicBezTo>
                    <a:pt x="9850" y="19173"/>
                    <a:pt x="9775" y="18872"/>
                    <a:pt x="9475" y="18697"/>
                  </a:cubicBezTo>
                  <a:lnTo>
                    <a:pt x="7068" y="17243"/>
                  </a:lnTo>
                  <a:lnTo>
                    <a:pt x="12983" y="19449"/>
                  </a:lnTo>
                  <a:cubicBezTo>
                    <a:pt x="13078" y="19485"/>
                    <a:pt x="13178" y="19503"/>
                    <a:pt x="13276" y="19503"/>
                  </a:cubicBezTo>
                  <a:cubicBezTo>
                    <a:pt x="13514" y="19503"/>
                    <a:pt x="13744" y="19401"/>
                    <a:pt x="13886" y="19223"/>
                  </a:cubicBezTo>
                  <a:cubicBezTo>
                    <a:pt x="14061" y="18973"/>
                    <a:pt x="13961" y="18647"/>
                    <a:pt x="13660" y="18496"/>
                  </a:cubicBezTo>
                  <a:lnTo>
                    <a:pt x="9901" y="16341"/>
                  </a:lnTo>
                  <a:lnTo>
                    <a:pt x="17444" y="19449"/>
                  </a:lnTo>
                  <a:cubicBezTo>
                    <a:pt x="17548" y="19489"/>
                    <a:pt x="17660" y="19508"/>
                    <a:pt x="17770" y="19508"/>
                  </a:cubicBezTo>
                  <a:cubicBezTo>
                    <a:pt x="18006" y="19508"/>
                    <a:pt x="18235" y="19419"/>
                    <a:pt x="18372" y="19248"/>
                  </a:cubicBezTo>
                  <a:cubicBezTo>
                    <a:pt x="18547" y="18998"/>
                    <a:pt x="18472" y="18647"/>
                    <a:pt x="18171" y="18496"/>
                  </a:cubicBezTo>
                  <a:lnTo>
                    <a:pt x="11454" y="14662"/>
                  </a:lnTo>
                  <a:lnTo>
                    <a:pt x="22257" y="19298"/>
                  </a:lnTo>
                  <a:cubicBezTo>
                    <a:pt x="22352" y="19335"/>
                    <a:pt x="22455" y="19352"/>
                    <a:pt x="22559" y="19352"/>
                  </a:cubicBezTo>
                  <a:cubicBezTo>
                    <a:pt x="22810" y="19352"/>
                    <a:pt x="23060" y="19250"/>
                    <a:pt x="23184" y="19073"/>
                  </a:cubicBezTo>
                  <a:cubicBezTo>
                    <a:pt x="23384" y="18822"/>
                    <a:pt x="23284" y="18471"/>
                    <a:pt x="22958" y="18321"/>
                  </a:cubicBezTo>
                  <a:lnTo>
                    <a:pt x="15765" y="14536"/>
                  </a:lnTo>
                  <a:lnTo>
                    <a:pt x="24161" y="18120"/>
                  </a:lnTo>
                  <a:cubicBezTo>
                    <a:pt x="24273" y="18160"/>
                    <a:pt x="24390" y="18180"/>
                    <a:pt x="24504" y="18180"/>
                  </a:cubicBezTo>
                  <a:cubicBezTo>
                    <a:pt x="24748" y="18180"/>
                    <a:pt x="24977" y="18091"/>
                    <a:pt x="25114" y="17920"/>
                  </a:cubicBezTo>
                  <a:cubicBezTo>
                    <a:pt x="25289" y="17644"/>
                    <a:pt x="25214" y="17318"/>
                    <a:pt x="24888" y="17143"/>
                  </a:cubicBezTo>
                  <a:lnTo>
                    <a:pt x="15790" y="12181"/>
                  </a:lnTo>
                  <a:lnTo>
                    <a:pt x="24412" y="15940"/>
                  </a:lnTo>
                  <a:cubicBezTo>
                    <a:pt x="24523" y="15991"/>
                    <a:pt x="24642" y="16016"/>
                    <a:pt x="24759" y="16016"/>
                  </a:cubicBezTo>
                  <a:cubicBezTo>
                    <a:pt x="24987" y="16016"/>
                    <a:pt x="25207" y="15921"/>
                    <a:pt x="25339" y="15739"/>
                  </a:cubicBezTo>
                  <a:cubicBezTo>
                    <a:pt x="25540" y="15489"/>
                    <a:pt x="25440" y="15163"/>
                    <a:pt x="25139" y="14988"/>
                  </a:cubicBezTo>
                  <a:lnTo>
                    <a:pt x="16292" y="10100"/>
                  </a:lnTo>
                  <a:lnTo>
                    <a:pt x="23961" y="13484"/>
                  </a:lnTo>
                  <a:cubicBezTo>
                    <a:pt x="24065" y="13532"/>
                    <a:pt x="24180" y="13554"/>
                    <a:pt x="24294" y="13554"/>
                  </a:cubicBezTo>
                  <a:cubicBezTo>
                    <a:pt x="24537" y="13554"/>
                    <a:pt x="24777" y="13454"/>
                    <a:pt x="24913" y="13283"/>
                  </a:cubicBezTo>
                  <a:cubicBezTo>
                    <a:pt x="25089" y="13008"/>
                    <a:pt x="25013" y="12682"/>
                    <a:pt x="24688" y="12506"/>
                  </a:cubicBezTo>
                  <a:lnTo>
                    <a:pt x="14161" y="6942"/>
                  </a:lnTo>
                  <a:lnTo>
                    <a:pt x="14161" y="6942"/>
                  </a:lnTo>
                  <a:cubicBezTo>
                    <a:pt x="16066" y="7669"/>
                    <a:pt x="18347" y="8546"/>
                    <a:pt x="21054" y="9599"/>
                  </a:cubicBezTo>
                  <a:cubicBezTo>
                    <a:pt x="22482" y="10125"/>
                    <a:pt x="23409" y="10476"/>
                    <a:pt x="23460" y="10501"/>
                  </a:cubicBezTo>
                  <a:cubicBezTo>
                    <a:pt x="23570" y="10549"/>
                    <a:pt x="23685" y="10571"/>
                    <a:pt x="23797" y="10571"/>
                  </a:cubicBezTo>
                  <a:cubicBezTo>
                    <a:pt x="24041" y="10571"/>
                    <a:pt x="24267" y="10465"/>
                    <a:pt x="24387" y="10276"/>
                  </a:cubicBezTo>
                  <a:cubicBezTo>
                    <a:pt x="24612" y="9950"/>
                    <a:pt x="24512" y="9749"/>
                    <a:pt x="24086" y="9499"/>
                  </a:cubicBezTo>
                  <a:cubicBezTo>
                    <a:pt x="24086" y="9499"/>
                    <a:pt x="24061" y="9499"/>
                    <a:pt x="24011" y="9474"/>
                  </a:cubicBezTo>
                  <a:cubicBezTo>
                    <a:pt x="23861" y="9374"/>
                    <a:pt x="23635" y="9273"/>
                    <a:pt x="23359" y="9148"/>
                  </a:cubicBezTo>
                  <a:lnTo>
                    <a:pt x="21354" y="8170"/>
                  </a:lnTo>
                  <a:cubicBezTo>
                    <a:pt x="19675" y="7368"/>
                    <a:pt x="17419" y="6291"/>
                    <a:pt x="15189" y="5213"/>
                  </a:cubicBezTo>
                  <a:lnTo>
                    <a:pt x="14161" y="4712"/>
                  </a:lnTo>
                  <a:lnTo>
                    <a:pt x="14161" y="4712"/>
                  </a:lnTo>
                  <a:lnTo>
                    <a:pt x="22958" y="7469"/>
                  </a:lnTo>
                  <a:cubicBezTo>
                    <a:pt x="23041" y="7492"/>
                    <a:pt x="23124" y="7503"/>
                    <a:pt x="23206" y="7503"/>
                  </a:cubicBezTo>
                  <a:cubicBezTo>
                    <a:pt x="23474" y="7503"/>
                    <a:pt x="23726" y="7385"/>
                    <a:pt x="23861" y="7193"/>
                  </a:cubicBezTo>
                  <a:cubicBezTo>
                    <a:pt x="24011" y="6917"/>
                    <a:pt x="23911" y="6592"/>
                    <a:pt x="23585" y="6441"/>
                  </a:cubicBezTo>
                  <a:lnTo>
                    <a:pt x="19199" y="4536"/>
                  </a:lnTo>
                  <a:lnTo>
                    <a:pt x="19199" y="4536"/>
                  </a:lnTo>
                  <a:lnTo>
                    <a:pt x="22106" y="5263"/>
                  </a:lnTo>
                  <a:cubicBezTo>
                    <a:pt x="22190" y="5289"/>
                    <a:pt x="22278" y="5302"/>
                    <a:pt x="22364" y="5302"/>
                  </a:cubicBezTo>
                  <a:cubicBezTo>
                    <a:pt x="22611" y="5302"/>
                    <a:pt x="22847" y="5198"/>
                    <a:pt x="22958" y="5013"/>
                  </a:cubicBezTo>
                  <a:cubicBezTo>
                    <a:pt x="23134" y="4762"/>
                    <a:pt x="23033" y="4436"/>
                    <a:pt x="22758" y="4286"/>
                  </a:cubicBezTo>
                  <a:lnTo>
                    <a:pt x="20377" y="2907"/>
                  </a:lnTo>
                  <a:lnTo>
                    <a:pt x="21906" y="3233"/>
                  </a:lnTo>
                  <a:cubicBezTo>
                    <a:pt x="21956" y="3241"/>
                    <a:pt x="22007" y="3246"/>
                    <a:pt x="22059" y="3246"/>
                  </a:cubicBezTo>
                  <a:cubicBezTo>
                    <a:pt x="22318" y="3246"/>
                    <a:pt x="22582" y="3141"/>
                    <a:pt x="22708" y="2932"/>
                  </a:cubicBezTo>
                  <a:cubicBezTo>
                    <a:pt x="22858" y="2707"/>
                    <a:pt x="22783" y="2431"/>
                    <a:pt x="22532" y="2256"/>
                  </a:cubicBezTo>
                  <a:lnTo>
                    <a:pt x="21129" y="1278"/>
                  </a:lnTo>
                  <a:cubicBezTo>
                    <a:pt x="21354" y="1203"/>
                    <a:pt x="21505" y="1053"/>
                    <a:pt x="21530" y="852"/>
                  </a:cubicBezTo>
                  <a:cubicBezTo>
                    <a:pt x="21605" y="526"/>
                    <a:pt x="21329" y="251"/>
                    <a:pt x="20953" y="201"/>
                  </a:cubicBezTo>
                  <a:lnTo>
                    <a:pt x="18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19;p59">
              <a:extLst>
                <a:ext uri="{FF2B5EF4-FFF2-40B4-BE49-F238E27FC236}">
                  <a16:creationId xmlns:a16="http://schemas.microsoft.com/office/drawing/2014/main" id="{C0605801-218E-41EE-9658-19499C606FF2}"/>
                </a:ext>
              </a:extLst>
            </p:cNvPr>
            <p:cNvSpPr/>
            <p:nvPr/>
          </p:nvSpPr>
          <p:spPr>
            <a:xfrm flipH="1">
              <a:off x="2781235" y="1588475"/>
              <a:ext cx="1490865" cy="1567931"/>
            </a:xfrm>
            <a:custGeom>
              <a:avLst/>
              <a:gdLst/>
              <a:ahLst/>
              <a:cxnLst/>
              <a:rect l="l" t="t" r="r" b="b"/>
              <a:pathLst>
                <a:path w="39174" h="41199" extrusionOk="0">
                  <a:moveTo>
                    <a:pt x="38203" y="14241"/>
                  </a:moveTo>
                  <a:cubicBezTo>
                    <a:pt x="38262" y="14241"/>
                    <a:pt x="38318" y="14246"/>
                    <a:pt x="38372" y="14256"/>
                  </a:cubicBezTo>
                  <a:cubicBezTo>
                    <a:pt x="37896" y="14933"/>
                    <a:pt x="37169" y="15033"/>
                    <a:pt x="36392" y="15284"/>
                  </a:cubicBezTo>
                  <a:cubicBezTo>
                    <a:pt x="36977" y="14631"/>
                    <a:pt x="37684" y="14241"/>
                    <a:pt x="38203" y="14241"/>
                  </a:cubicBezTo>
                  <a:close/>
                  <a:moveTo>
                    <a:pt x="14312" y="572"/>
                  </a:moveTo>
                  <a:cubicBezTo>
                    <a:pt x="18998" y="748"/>
                    <a:pt x="22783" y="2652"/>
                    <a:pt x="25314" y="6687"/>
                  </a:cubicBezTo>
                  <a:cubicBezTo>
                    <a:pt x="29124" y="12728"/>
                    <a:pt x="26743" y="20497"/>
                    <a:pt x="20276" y="23479"/>
                  </a:cubicBezTo>
                  <a:cubicBezTo>
                    <a:pt x="18566" y="24273"/>
                    <a:pt x="16747" y="24650"/>
                    <a:pt x="14942" y="24650"/>
                  </a:cubicBezTo>
                  <a:cubicBezTo>
                    <a:pt x="10533" y="24650"/>
                    <a:pt x="6219" y="22398"/>
                    <a:pt x="3835" y="18467"/>
                  </a:cubicBezTo>
                  <a:cubicBezTo>
                    <a:pt x="1" y="12151"/>
                    <a:pt x="2733" y="4131"/>
                    <a:pt x="9625" y="1449"/>
                  </a:cubicBezTo>
                  <a:cubicBezTo>
                    <a:pt x="11129" y="873"/>
                    <a:pt x="12682" y="572"/>
                    <a:pt x="14312" y="572"/>
                  </a:cubicBezTo>
                  <a:close/>
                  <a:moveTo>
                    <a:pt x="22285" y="27106"/>
                  </a:moveTo>
                  <a:cubicBezTo>
                    <a:pt x="22327" y="27106"/>
                    <a:pt x="22367" y="27109"/>
                    <a:pt x="22407" y="27114"/>
                  </a:cubicBezTo>
                  <a:cubicBezTo>
                    <a:pt x="22281" y="27891"/>
                    <a:pt x="21329" y="28542"/>
                    <a:pt x="19926" y="28868"/>
                  </a:cubicBezTo>
                  <a:cubicBezTo>
                    <a:pt x="20212" y="28033"/>
                    <a:pt x="21453" y="27106"/>
                    <a:pt x="22285" y="27106"/>
                  </a:cubicBezTo>
                  <a:close/>
                  <a:moveTo>
                    <a:pt x="14272" y="0"/>
                  </a:moveTo>
                  <a:cubicBezTo>
                    <a:pt x="11993" y="0"/>
                    <a:pt x="9675" y="578"/>
                    <a:pt x="7545" y="1825"/>
                  </a:cubicBezTo>
                  <a:cubicBezTo>
                    <a:pt x="3033" y="4482"/>
                    <a:pt x="753" y="9469"/>
                    <a:pt x="1730" y="14607"/>
                  </a:cubicBezTo>
                  <a:cubicBezTo>
                    <a:pt x="2382" y="17966"/>
                    <a:pt x="4186" y="20622"/>
                    <a:pt x="6918" y="22627"/>
                  </a:cubicBezTo>
                  <a:cubicBezTo>
                    <a:pt x="7093" y="22753"/>
                    <a:pt x="7269" y="22903"/>
                    <a:pt x="7469" y="23028"/>
                  </a:cubicBezTo>
                  <a:cubicBezTo>
                    <a:pt x="7144" y="23780"/>
                    <a:pt x="6843" y="24507"/>
                    <a:pt x="6517" y="25209"/>
                  </a:cubicBezTo>
                  <a:cubicBezTo>
                    <a:pt x="4562" y="29269"/>
                    <a:pt x="3660" y="33580"/>
                    <a:pt x="3685" y="38066"/>
                  </a:cubicBezTo>
                  <a:cubicBezTo>
                    <a:pt x="3685" y="38843"/>
                    <a:pt x="3810" y="39620"/>
                    <a:pt x="3910" y="40397"/>
                  </a:cubicBezTo>
                  <a:cubicBezTo>
                    <a:pt x="3932" y="40589"/>
                    <a:pt x="4008" y="40764"/>
                    <a:pt x="4186" y="40764"/>
                  </a:cubicBezTo>
                  <a:cubicBezTo>
                    <a:pt x="4216" y="40764"/>
                    <a:pt x="4250" y="40759"/>
                    <a:pt x="4286" y="40748"/>
                  </a:cubicBezTo>
                  <a:cubicBezTo>
                    <a:pt x="4562" y="40698"/>
                    <a:pt x="4537" y="40497"/>
                    <a:pt x="4487" y="40272"/>
                  </a:cubicBezTo>
                  <a:cubicBezTo>
                    <a:pt x="4261" y="39319"/>
                    <a:pt x="4186" y="38342"/>
                    <a:pt x="4261" y="37339"/>
                  </a:cubicBezTo>
                  <a:cubicBezTo>
                    <a:pt x="4286" y="36612"/>
                    <a:pt x="4337" y="35886"/>
                    <a:pt x="4387" y="35184"/>
                  </a:cubicBezTo>
                  <a:cubicBezTo>
                    <a:pt x="4587" y="32126"/>
                    <a:pt x="5364" y="29219"/>
                    <a:pt x="6592" y="26437"/>
                  </a:cubicBezTo>
                  <a:cubicBezTo>
                    <a:pt x="6617" y="26387"/>
                    <a:pt x="6642" y="26337"/>
                    <a:pt x="6692" y="26211"/>
                  </a:cubicBezTo>
                  <a:cubicBezTo>
                    <a:pt x="6793" y="26387"/>
                    <a:pt x="6868" y="26487"/>
                    <a:pt x="6893" y="26562"/>
                  </a:cubicBezTo>
                  <a:cubicBezTo>
                    <a:pt x="7294" y="27565"/>
                    <a:pt x="7820" y="28492"/>
                    <a:pt x="8447" y="29369"/>
                  </a:cubicBezTo>
                  <a:cubicBezTo>
                    <a:pt x="9249" y="30522"/>
                    <a:pt x="10076" y="31725"/>
                    <a:pt x="10953" y="32828"/>
                  </a:cubicBezTo>
                  <a:cubicBezTo>
                    <a:pt x="11447" y="33470"/>
                    <a:pt x="11984" y="33766"/>
                    <a:pt x="12613" y="33766"/>
                  </a:cubicBezTo>
                  <a:cubicBezTo>
                    <a:pt x="12943" y="33766"/>
                    <a:pt x="13298" y="33685"/>
                    <a:pt x="13685" y="33530"/>
                  </a:cubicBezTo>
                  <a:cubicBezTo>
                    <a:pt x="14111" y="33354"/>
                    <a:pt x="14562" y="33154"/>
                    <a:pt x="14938" y="32903"/>
                  </a:cubicBezTo>
                  <a:cubicBezTo>
                    <a:pt x="16317" y="31926"/>
                    <a:pt x="17670" y="30898"/>
                    <a:pt x="19023" y="29921"/>
                  </a:cubicBezTo>
                  <a:cubicBezTo>
                    <a:pt x="19224" y="29770"/>
                    <a:pt x="19474" y="29670"/>
                    <a:pt x="19725" y="29595"/>
                  </a:cubicBezTo>
                  <a:cubicBezTo>
                    <a:pt x="20402" y="29294"/>
                    <a:pt x="21104" y="29043"/>
                    <a:pt x="21780" y="28743"/>
                  </a:cubicBezTo>
                  <a:cubicBezTo>
                    <a:pt x="22281" y="28517"/>
                    <a:pt x="22708" y="28141"/>
                    <a:pt x="22933" y="27615"/>
                  </a:cubicBezTo>
                  <a:cubicBezTo>
                    <a:pt x="23184" y="27013"/>
                    <a:pt x="22883" y="26512"/>
                    <a:pt x="22206" y="26487"/>
                  </a:cubicBezTo>
                  <a:cubicBezTo>
                    <a:pt x="22174" y="26485"/>
                    <a:pt x="22142" y="26484"/>
                    <a:pt x="22110" y="26484"/>
                  </a:cubicBezTo>
                  <a:cubicBezTo>
                    <a:pt x="21694" y="26484"/>
                    <a:pt x="21304" y="26634"/>
                    <a:pt x="20978" y="26913"/>
                  </a:cubicBezTo>
                  <a:cubicBezTo>
                    <a:pt x="20477" y="27389"/>
                    <a:pt x="20001" y="27865"/>
                    <a:pt x="19525" y="28367"/>
                  </a:cubicBezTo>
                  <a:cubicBezTo>
                    <a:pt x="19424" y="28442"/>
                    <a:pt x="19324" y="28592"/>
                    <a:pt x="19299" y="28718"/>
                  </a:cubicBezTo>
                  <a:cubicBezTo>
                    <a:pt x="19249" y="28993"/>
                    <a:pt x="19048" y="29169"/>
                    <a:pt x="18848" y="29319"/>
                  </a:cubicBezTo>
                  <a:cubicBezTo>
                    <a:pt x="17795" y="30146"/>
                    <a:pt x="16768" y="30973"/>
                    <a:pt x="15690" y="31750"/>
                  </a:cubicBezTo>
                  <a:cubicBezTo>
                    <a:pt x="14963" y="32226"/>
                    <a:pt x="14186" y="32652"/>
                    <a:pt x="13409" y="33003"/>
                  </a:cubicBezTo>
                  <a:cubicBezTo>
                    <a:pt x="13131" y="33134"/>
                    <a:pt x="12878" y="33198"/>
                    <a:pt x="12641" y="33198"/>
                  </a:cubicBezTo>
                  <a:cubicBezTo>
                    <a:pt x="12194" y="33198"/>
                    <a:pt x="11806" y="32969"/>
                    <a:pt x="11429" y="32527"/>
                  </a:cubicBezTo>
                  <a:cubicBezTo>
                    <a:pt x="11103" y="32176"/>
                    <a:pt x="10828" y="31800"/>
                    <a:pt x="10552" y="31424"/>
                  </a:cubicBezTo>
                  <a:cubicBezTo>
                    <a:pt x="9926" y="30497"/>
                    <a:pt x="9249" y="29595"/>
                    <a:pt x="8647" y="28642"/>
                  </a:cubicBezTo>
                  <a:cubicBezTo>
                    <a:pt x="8096" y="27715"/>
                    <a:pt x="7645" y="26763"/>
                    <a:pt x="7144" y="25835"/>
                  </a:cubicBezTo>
                  <a:cubicBezTo>
                    <a:pt x="7018" y="25585"/>
                    <a:pt x="7018" y="25359"/>
                    <a:pt x="7144" y="25134"/>
                  </a:cubicBezTo>
                  <a:cubicBezTo>
                    <a:pt x="7319" y="24708"/>
                    <a:pt x="7494" y="24281"/>
                    <a:pt x="7670" y="23855"/>
                  </a:cubicBezTo>
                  <a:cubicBezTo>
                    <a:pt x="7770" y="23680"/>
                    <a:pt x="7870" y="23530"/>
                    <a:pt x="7946" y="23379"/>
                  </a:cubicBezTo>
                  <a:cubicBezTo>
                    <a:pt x="10373" y="24604"/>
                    <a:pt x="12735" y="25233"/>
                    <a:pt x="15037" y="25233"/>
                  </a:cubicBezTo>
                  <a:cubicBezTo>
                    <a:pt x="18059" y="25233"/>
                    <a:pt x="20979" y="24148"/>
                    <a:pt x="23810" y="21901"/>
                  </a:cubicBezTo>
                  <a:cubicBezTo>
                    <a:pt x="23911" y="21976"/>
                    <a:pt x="24011" y="22076"/>
                    <a:pt x="24111" y="22176"/>
                  </a:cubicBezTo>
                  <a:cubicBezTo>
                    <a:pt x="24186" y="22251"/>
                    <a:pt x="24261" y="22377"/>
                    <a:pt x="24287" y="22477"/>
                  </a:cubicBezTo>
                  <a:cubicBezTo>
                    <a:pt x="24863" y="23805"/>
                    <a:pt x="25515" y="25109"/>
                    <a:pt x="25941" y="26487"/>
                  </a:cubicBezTo>
                  <a:cubicBezTo>
                    <a:pt x="26918" y="29570"/>
                    <a:pt x="27645" y="32703"/>
                    <a:pt x="27921" y="35936"/>
                  </a:cubicBezTo>
                  <a:cubicBezTo>
                    <a:pt x="28046" y="37364"/>
                    <a:pt x="28071" y="38818"/>
                    <a:pt x="27870" y="40272"/>
                  </a:cubicBezTo>
                  <a:cubicBezTo>
                    <a:pt x="27845" y="40522"/>
                    <a:pt x="27845" y="40748"/>
                    <a:pt x="27845" y="40998"/>
                  </a:cubicBezTo>
                  <a:cubicBezTo>
                    <a:pt x="27845" y="41074"/>
                    <a:pt x="27946" y="41199"/>
                    <a:pt x="28021" y="41199"/>
                  </a:cubicBezTo>
                  <a:cubicBezTo>
                    <a:pt x="28121" y="41199"/>
                    <a:pt x="28246" y="41149"/>
                    <a:pt x="28322" y="41074"/>
                  </a:cubicBezTo>
                  <a:cubicBezTo>
                    <a:pt x="28372" y="40973"/>
                    <a:pt x="28397" y="40848"/>
                    <a:pt x="28397" y="40723"/>
                  </a:cubicBezTo>
                  <a:cubicBezTo>
                    <a:pt x="28472" y="40096"/>
                    <a:pt x="28547" y="39495"/>
                    <a:pt x="28572" y="38868"/>
                  </a:cubicBezTo>
                  <a:cubicBezTo>
                    <a:pt x="28647" y="36261"/>
                    <a:pt x="28347" y="33730"/>
                    <a:pt x="27745" y="31199"/>
                  </a:cubicBezTo>
                  <a:cubicBezTo>
                    <a:pt x="27169" y="28642"/>
                    <a:pt x="26642" y="26086"/>
                    <a:pt x="25490" y="23705"/>
                  </a:cubicBezTo>
                  <a:cubicBezTo>
                    <a:pt x="25464" y="23655"/>
                    <a:pt x="25490" y="23555"/>
                    <a:pt x="25464" y="23429"/>
                  </a:cubicBezTo>
                  <a:lnTo>
                    <a:pt x="25464" y="23429"/>
                  </a:lnTo>
                  <a:cubicBezTo>
                    <a:pt x="26116" y="23855"/>
                    <a:pt x="26693" y="24281"/>
                    <a:pt x="27294" y="24657"/>
                  </a:cubicBezTo>
                  <a:cubicBezTo>
                    <a:pt x="27645" y="24883"/>
                    <a:pt x="28046" y="25134"/>
                    <a:pt x="28447" y="25284"/>
                  </a:cubicBezTo>
                  <a:cubicBezTo>
                    <a:pt x="28812" y="25438"/>
                    <a:pt x="29172" y="25513"/>
                    <a:pt x="29518" y="25513"/>
                  </a:cubicBezTo>
                  <a:cubicBezTo>
                    <a:pt x="30241" y="25513"/>
                    <a:pt x="30904" y="25184"/>
                    <a:pt x="31429" y="24557"/>
                  </a:cubicBezTo>
                  <a:cubicBezTo>
                    <a:pt x="31655" y="24281"/>
                    <a:pt x="31855" y="23981"/>
                    <a:pt x="32031" y="23655"/>
                  </a:cubicBezTo>
                  <a:cubicBezTo>
                    <a:pt x="32983" y="21875"/>
                    <a:pt x="34061" y="20171"/>
                    <a:pt x="34788" y="18291"/>
                  </a:cubicBezTo>
                  <a:cubicBezTo>
                    <a:pt x="35064" y="17565"/>
                    <a:pt x="35414" y="16838"/>
                    <a:pt x="35715" y="16161"/>
                  </a:cubicBezTo>
                  <a:cubicBezTo>
                    <a:pt x="36392" y="15911"/>
                    <a:pt x="37018" y="15710"/>
                    <a:pt x="37645" y="15484"/>
                  </a:cubicBezTo>
                  <a:cubicBezTo>
                    <a:pt x="38096" y="15334"/>
                    <a:pt x="38522" y="15083"/>
                    <a:pt x="38798" y="14657"/>
                  </a:cubicBezTo>
                  <a:cubicBezTo>
                    <a:pt x="39174" y="14181"/>
                    <a:pt x="38948" y="13680"/>
                    <a:pt x="38347" y="13630"/>
                  </a:cubicBezTo>
                  <a:cubicBezTo>
                    <a:pt x="38314" y="13627"/>
                    <a:pt x="38280" y="13625"/>
                    <a:pt x="38247" y="13625"/>
                  </a:cubicBezTo>
                  <a:cubicBezTo>
                    <a:pt x="38024" y="13625"/>
                    <a:pt x="37791" y="13693"/>
                    <a:pt x="37595" y="13780"/>
                  </a:cubicBezTo>
                  <a:cubicBezTo>
                    <a:pt x="36793" y="14106"/>
                    <a:pt x="36141" y="14632"/>
                    <a:pt x="35515" y="15209"/>
                  </a:cubicBezTo>
                  <a:cubicBezTo>
                    <a:pt x="35439" y="15284"/>
                    <a:pt x="35364" y="15409"/>
                    <a:pt x="35339" y="15510"/>
                  </a:cubicBezTo>
                  <a:cubicBezTo>
                    <a:pt x="35038" y="16211"/>
                    <a:pt x="34763" y="16888"/>
                    <a:pt x="34462" y="17565"/>
                  </a:cubicBezTo>
                  <a:cubicBezTo>
                    <a:pt x="34136" y="18342"/>
                    <a:pt x="33835" y="19093"/>
                    <a:pt x="33460" y="19845"/>
                  </a:cubicBezTo>
                  <a:cubicBezTo>
                    <a:pt x="32983" y="20798"/>
                    <a:pt x="32457" y="21725"/>
                    <a:pt x="31931" y="22652"/>
                  </a:cubicBezTo>
                  <a:cubicBezTo>
                    <a:pt x="31680" y="23129"/>
                    <a:pt x="31379" y="23580"/>
                    <a:pt x="31079" y="24031"/>
                  </a:cubicBezTo>
                  <a:cubicBezTo>
                    <a:pt x="30803" y="24457"/>
                    <a:pt x="30427" y="24733"/>
                    <a:pt x="29951" y="24883"/>
                  </a:cubicBezTo>
                  <a:cubicBezTo>
                    <a:pt x="29773" y="24947"/>
                    <a:pt x="29602" y="24975"/>
                    <a:pt x="29435" y="24975"/>
                  </a:cubicBezTo>
                  <a:cubicBezTo>
                    <a:pt x="29016" y="24975"/>
                    <a:pt x="28631" y="24798"/>
                    <a:pt x="28272" y="24582"/>
                  </a:cubicBezTo>
                  <a:cubicBezTo>
                    <a:pt x="27369" y="24031"/>
                    <a:pt x="26492" y="23429"/>
                    <a:pt x="25615" y="22828"/>
                  </a:cubicBezTo>
                  <a:cubicBezTo>
                    <a:pt x="25289" y="22602"/>
                    <a:pt x="25013" y="22276"/>
                    <a:pt x="24738" y="22001"/>
                  </a:cubicBezTo>
                  <a:cubicBezTo>
                    <a:pt x="24562" y="21800"/>
                    <a:pt x="24462" y="21575"/>
                    <a:pt x="24312" y="21349"/>
                  </a:cubicBezTo>
                  <a:cubicBezTo>
                    <a:pt x="24487" y="21149"/>
                    <a:pt x="24612" y="20998"/>
                    <a:pt x="24738" y="20848"/>
                  </a:cubicBezTo>
                  <a:cubicBezTo>
                    <a:pt x="27419" y="17615"/>
                    <a:pt x="28347" y="13956"/>
                    <a:pt x="27294" y="9895"/>
                  </a:cubicBezTo>
                  <a:cubicBezTo>
                    <a:pt x="25760" y="3830"/>
                    <a:pt x="20142" y="0"/>
                    <a:pt x="14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20;p59">
              <a:extLst>
                <a:ext uri="{FF2B5EF4-FFF2-40B4-BE49-F238E27FC236}">
                  <a16:creationId xmlns:a16="http://schemas.microsoft.com/office/drawing/2014/main" id="{6A7C2141-9412-BA76-A0C0-DE8048629538}"/>
                </a:ext>
              </a:extLst>
            </p:cNvPr>
            <p:cNvSpPr/>
            <p:nvPr/>
          </p:nvSpPr>
          <p:spPr>
            <a:xfrm flipH="1">
              <a:off x="3386926" y="2000217"/>
              <a:ext cx="373915" cy="196681"/>
            </a:xfrm>
            <a:custGeom>
              <a:avLst/>
              <a:gdLst/>
              <a:ahLst/>
              <a:cxnLst/>
              <a:rect l="l" t="t" r="r" b="b"/>
              <a:pathLst>
                <a:path w="9825" h="5168" extrusionOk="0">
                  <a:moveTo>
                    <a:pt x="9562" y="1"/>
                  </a:moveTo>
                  <a:cubicBezTo>
                    <a:pt x="9557" y="1"/>
                    <a:pt x="9553" y="2"/>
                    <a:pt x="9549" y="4"/>
                  </a:cubicBezTo>
                  <a:cubicBezTo>
                    <a:pt x="9424" y="29"/>
                    <a:pt x="9299" y="129"/>
                    <a:pt x="9274" y="254"/>
                  </a:cubicBezTo>
                  <a:cubicBezTo>
                    <a:pt x="9223" y="455"/>
                    <a:pt x="9248" y="680"/>
                    <a:pt x="9223" y="906"/>
                  </a:cubicBezTo>
                  <a:cubicBezTo>
                    <a:pt x="9111" y="3145"/>
                    <a:pt x="7560" y="4604"/>
                    <a:pt x="5479" y="4604"/>
                  </a:cubicBezTo>
                  <a:cubicBezTo>
                    <a:pt x="5230" y="4604"/>
                    <a:pt x="4974" y="4583"/>
                    <a:pt x="4712" y="4540"/>
                  </a:cubicBezTo>
                  <a:cubicBezTo>
                    <a:pt x="3183" y="4290"/>
                    <a:pt x="1930" y="3538"/>
                    <a:pt x="827" y="2460"/>
                  </a:cubicBezTo>
                  <a:cubicBezTo>
                    <a:pt x="702" y="2335"/>
                    <a:pt x="577" y="2184"/>
                    <a:pt x="426" y="2084"/>
                  </a:cubicBezTo>
                  <a:cubicBezTo>
                    <a:pt x="389" y="2059"/>
                    <a:pt x="326" y="2046"/>
                    <a:pt x="267" y="2046"/>
                  </a:cubicBezTo>
                  <a:cubicBezTo>
                    <a:pt x="207" y="2046"/>
                    <a:pt x="151" y="2059"/>
                    <a:pt x="126" y="2084"/>
                  </a:cubicBezTo>
                  <a:cubicBezTo>
                    <a:pt x="50" y="2159"/>
                    <a:pt x="0" y="2310"/>
                    <a:pt x="50" y="2410"/>
                  </a:cubicBezTo>
                  <a:cubicBezTo>
                    <a:pt x="76" y="2535"/>
                    <a:pt x="176" y="2635"/>
                    <a:pt x="301" y="2736"/>
                  </a:cubicBezTo>
                  <a:cubicBezTo>
                    <a:pt x="727" y="3112"/>
                    <a:pt x="1153" y="3538"/>
                    <a:pt x="1629" y="3863"/>
                  </a:cubicBezTo>
                  <a:cubicBezTo>
                    <a:pt x="2731" y="4647"/>
                    <a:pt x="3953" y="5168"/>
                    <a:pt x="5341" y="5168"/>
                  </a:cubicBezTo>
                  <a:cubicBezTo>
                    <a:pt x="5374" y="5168"/>
                    <a:pt x="5406" y="5167"/>
                    <a:pt x="5439" y="5167"/>
                  </a:cubicBezTo>
                  <a:cubicBezTo>
                    <a:pt x="6817" y="5167"/>
                    <a:pt x="7920" y="4716"/>
                    <a:pt x="8722" y="3763"/>
                  </a:cubicBezTo>
                  <a:cubicBezTo>
                    <a:pt x="9524" y="2811"/>
                    <a:pt x="9825" y="1683"/>
                    <a:pt x="9825" y="455"/>
                  </a:cubicBezTo>
                  <a:cubicBezTo>
                    <a:pt x="9825" y="380"/>
                    <a:pt x="9825" y="279"/>
                    <a:pt x="9800" y="229"/>
                  </a:cubicBezTo>
                  <a:cubicBezTo>
                    <a:pt x="9730" y="137"/>
                    <a:pt x="9618" y="1"/>
                    <a:pt x="9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21;p59">
              <a:extLst>
                <a:ext uri="{FF2B5EF4-FFF2-40B4-BE49-F238E27FC236}">
                  <a16:creationId xmlns:a16="http://schemas.microsoft.com/office/drawing/2014/main" id="{C71CEDF3-2E84-D6B7-584F-4AA809BF0FB2}"/>
                </a:ext>
              </a:extLst>
            </p:cNvPr>
            <p:cNvSpPr/>
            <p:nvPr/>
          </p:nvSpPr>
          <p:spPr>
            <a:xfrm flipH="1">
              <a:off x="3400249" y="1880146"/>
              <a:ext cx="57277" cy="73032"/>
            </a:xfrm>
            <a:custGeom>
              <a:avLst/>
              <a:gdLst/>
              <a:ahLst/>
              <a:cxnLst/>
              <a:rect l="l" t="t" r="r" b="b"/>
              <a:pathLst>
                <a:path w="1505" h="1919" extrusionOk="0">
                  <a:moveTo>
                    <a:pt x="827" y="1"/>
                  </a:moveTo>
                  <a:cubicBezTo>
                    <a:pt x="426" y="26"/>
                    <a:pt x="50" y="277"/>
                    <a:pt x="0" y="652"/>
                  </a:cubicBezTo>
                  <a:cubicBezTo>
                    <a:pt x="0" y="828"/>
                    <a:pt x="75" y="1028"/>
                    <a:pt x="151" y="1229"/>
                  </a:cubicBezTo>
                  <a:cubicBezTo>
                    <a:pt x="328" y="1672"/>
                    <a:pt x="583" y="1919"/>
                    <a:pt x="882" y="1919"/>
                  </a:cubicBezTo>
                  <a:cubicBezTo>
                    <a:pt x="921" y="1919"/>
                    <a:pt x="962" y="1914"/>
                    <a:pt x="1003" y="1906"/>
                  </a:cubicBezTo>
                  <a:cubicBezTo>
                    <a:pt x="1329" y="1830"/>
                    <a:pt x="1504" y="1505"/>
                    <a:pt x="1504" y="928"/>
                  </a:cubicBezTo>
                  <a:cubicBezTo>
                    <a:pt x="1504" y="878"/>
                    <a:pt x="1504" y="778"/>
                    <a:pt x="1479" y="678"/>
                  </a:cubicBezTo>
                  <a:cubicBezTo>
                    <a:pt x="1404" y="277"/>
                    <a:pt x="1153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2;p59">
              <a:extLst>
                <a:ext uri="{FF2B5EF4-FFF2-40B4-BE49-F238E27FC236}">
                  <a16:creationId xmlns:a16="http://schemas.microsoft.com/office/drawing/2014/main" id="{151A0087-E379-7BBA-3A47-3422779562DB}"/>
                </a:ext>
              </a:extLst>
            </p:cNvPr>
            <p:cNvSpPr/>
            <p:nvPr/>
          </p:nvSpPr>
          <p:spPr>
            <a:xfrm flipH="1">
              <a:off x="3784664" y="1950438"/>
              <a:ext cx="53433" cy="70521"/>
            </a:xfrm>
            <a:custGeom>
              <a:avLst/>
              <a:gdLst/>
              <a:ahLst/>
              <a:cxnLst/>
              <a:rect l="l" t="t" r="r" b="b"/>
              <a:pathLst>
                <a:path w="1404" h="1853" extrusionOk="0">
                  <a:moveTo>
                    <a:pt x="676" y="1"/>
                  </a:moveTo>
                  <a:cubicBezTo>
                    <a:pt x="644" y="1"/>
                    <a:pt x="611" y="3"/>
                    <a:pt x="577" y="8"/>
                  </a:cubicBezTo>
                  <a:cubicBezTo>
                    <a:pt x="276" y="59"/>
                    <a:pt x="151" y="309"/>
                    <a:pt x="50" y="585"/>
                  </a:cubicBezTo>
                  <a:cubicBezTo>
                    <a:pt x="25" y="685"/>
                    <a:pt x="25" y="785"/>
                    <a:pt x="0" y="986"/>
                  </a:cubicBezTo>
                  <a:cubicBezTo>
                    <a:pt x="50" y="1111"/>
                    <a:pt x="100" y="1362"/>
                    <a:pt x="226" y="1562"/>
                  </a:cubicBezTo>
                  <a:cubicBezTo>
                    <a:pt x="367" y="1765"/>
                    <a:pt x="558" y="1853"/>
                    <a:pt x="785" y="1853"/>
                  </a:cubicBezTo>
                  <a:cubicBezTo>
                    <a:pt x="839" y="1853"/>
                    <a:pt x="895" y="1848"/>
                    <a:pt x="953" y="1838"/>
                  </a:cubicBezTo>
                  <a:cubicBezTo>
                    <a:pt x="1278" y="1788"/>
                    <a:pt x="1404" y="1537"/>
                    <a:pt x="1404" y="1287"/>
                  </a:cubicBezTo>
                  <a:cubicBezTo>
                    <a:pt x="1404" y="986"/>
                    <a:pt x="1354" y="685"/>
                    <a:pt x="1253" y="410"/>
                  </a:cubicBezTo>
                  <a:cubicBezTo>
                    <a:pt x="1164" y="185"/>
                    <a:pt x="953" y="1"/>
                    <a:pt x="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439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19351" y="2392601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여려명이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도전하면서 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,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나의 일정을 확인해요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!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개요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432253" y="1550899"/>
            <a:ext cx="6343799" cy="9239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5569501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한눈에 확인 할 수 있는 목표와 달성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컨셉</a:t>
            </a:r>
            <a:endParaRPr sz="3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89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카카오오븐을 사용한 화면구현</a:t>
            </a:r>
            <a:endParaRPr lang="en-US" altLang="ko-KR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230398" y="3010825"/>
            <a:ext cx="3509667" cy="3238800"/>
          </a:xfrm>
          <a:prstGeom prst="rect">
            <a:avLst/>
          </a:prstGeom>
          <a:solidFill>
            <a:srgbClr val="DBDFA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18" name="Google Shape;2009;p42">
            <a:extLst>
              <a:ext uri="{FF2B5EF4-FFF2-40B4-BE49-F238E27FC236}">
                <a16:creationId xmlns:a16="http://schemas.microsoft.com/office/drawing/2014/main" id="{8A9A58C6-56DF-FC7B-1C43-4A97B7199349}"/>
              </a:ext>
            </a:extLst>
          </p:cNvPr>
          <p:cNvGrpSpPr/>
          <p:nvPr/>
        </p:nvGrpSpPr>
        <p:grpSpPr>
          <a:xfrm flipH="1">
            <a:off x="8555453" y="3171615"/>
            <a:ext cx="2698213" cy="2986814"/>
            <a:chOff x="1697500" y="3523950"/>
            <a:chExt cx="1234375" cy="1527075"/>
          </a:xfrm>
        </p:grpSpPr>
        <p:sp>
          <p:nvSpPr>
            <p:cNvPr id="19" name="Google Shape;2010;p42">
              <a:extLst>
                <a:ext uri="{FF2B5EF4-FFF2-40B4-BE49-F238E27FC236}">
                  <a16:creationId xmlns:a16="http://schemas.microsoft.com/office/drawing/2014/main" id="{F65FAAE9-BE59-4363-9B74-D8789F3C266B}"/>
                </a:ext>
              </a:extLst>
            </p:cNvPr>
            <p:cNvSpPr/>
            <p:nvPr/>
          </p:nvSpPr>
          <p:spPr>
            <a:xfrm>
              <a:off x="1816550" y="4533800"/>
              <a:ext cx="627850" cy="495100"/>
            </a:xfrm>
            <a:custGeom>
              <a:avLst/>
              <a:gdLst/>
              <a:ahLst/>
              <a:cxnLst/>
              <a:rect l="l" t="t" r="r" b="b"/>
              <a:pathLst>
                <a:path w="25114" h="19804" extrusionOk="0">
                  <a:moveTo>
                    <a:pt x="18596" y="0"/>
                  </a:moveTo>
                  <a:cubicBezTo>
                    <a:pt x="18322" y="0"/>
                    <a:pt x="18060" y="123"/>
                    <a:pt x="17946" y="329"/>
                  </a:cubicBezTo>
                  <a:cubicBezTo>
                    <a:pt x="17820" y="555"/>
                    <a:pt x="17896" y="831"/>
                    <a:pt x="18121" y="981"/>
                  </a:cubicBezTo>
                  <a:lnTo>
                    <a:pt x="18848" y="1482"/>
                  </a:lnTo>
                  <a:lnTo>
                    <a:pt x="16642" y="1006"/>
                  </a:lnTo>
                  <a:cubicBezTo>
                    <a:pt x="16579" y="991"/>
                    <a:pt x="16516" y="984"/>
                    <a:pt x="16454" y="984"/>
                  </a:cubicBezTo>
                  <a:cubicBezTo>
                    <a:pt x="16196" y="984"/>
                    <a:pt x="15962" y="1105"/>
                    <a:pt x="15840" y="1307"/>
                  </a:cubicBezTo>
                  <a:cubicBezTo>
                    <a:pt x="15690" y="1557"/>
                    <a:pt x="15790" y="1858"/>
                    <a:pt x="16066" y="2009"/>
                  </a:cubicBezTo>
                  <a:lnTo>
                    <a:pt x="17469" y="2836"/>
                  </a:lnTo>
                  <a:lnTo>
                    <a:pt x="13510" y="1883"/>
                  </a:lnTo>
                  <a:cubicBezTo>
                    <a:pt x="13434" y="1860"/>
                    <a:pt x="13355" y="1849"/>
                    <a:pt x="13276" y="1849"/>
                  </a:cubicBezTo>
                  <a:cubicBezTo>
                    <a:pt x="13012" y="1849"/>
                    <a:pt x="12748" y="1972"/>
                    <a:pt x="12632" y="2184"/>
                  </a:cubicBezTo>
                  <a:cubicBezTo>
                    <a:pt x="12482" y="2435"/>
                    <a:pt x="12607" y="2760"/>
                    <a:pt x="12908" y="2911"/>
                  </a:cubicBezTo>
                  <a:lnTo>
                    <a:pt x="14612" y="3663"/>
                  </a:lnTo>
                  <a:lnTo>
                    <a:pt x="14612" y="3663"/>
                  </a:lnTo>
                  <a:lnTo>
                    <a:pt x="5214" y="1081"/>
                  </a:lnTo>
                  <a:cubicBezTo>
                    <a:pt x="5137" y="1058"/>
                    <a:pt x="5057" y="1047"/>
                    <a:pt x="4976" y="1047"/>
                  </a:cubicBezTo>
                  <a:cubicBezTo>
                    <a:pt x="4714" y="1047"/>
                    <a:pt x="4452" y="1165"/>
                    <a:pt x="4337" y="1357"/>
                  </a:cubicBezTo>
                  <a:cubicBezTo>
                    <a:pt x="4161" y="1633"/>
                    <a:pt x="4286" y="1958"/>
                    <a:pt x="4612" y="2109"/>
                  </a:cubicBezTo>
                  <a:cubicBezTo>
                    <a:pt x="6041" y="2785"/>
                    <a:pt x="8698" y="3412"/>
                    <a:pt x="10527" y="4289"/>
                  </a:cubicBezTo>
                  <a:cubicBezTo>
                    <a:pt x="7770" y="3237"/>
                    <a:pt x="4662" y="2585"/>
                    <a:pt x="4462" y="2510"/>
                  </a:cubicBezTo>
                  <a:lnTo>
                    <a:pt x="4462" y="2535"/>
                  </a:lnTo>
                  <a:cubicBezTo>
                    <a:pt x="4260" y="2450"/>
                    <a:pt x="4103" y="2405"/>
                    <a:pt x="3968" y="2405"/>
                  </a:cubicBezTo>
                  <a:cubicBezTo>
                    <a:pt x="3785" y="2405"/>
                    <a:pt x="3643" y="2487"/>
                    <a:pt x="3484" y="2660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389"/>
                    <a:pt x="9575" y="5868"/>
                  </a:cubicBezTo>
                  <a:lnTo>
                    <a:pt x="3760" y="3913"/>
                  </a:lnTo>
                  <a:cubicBezTo>
                    <a:pt x="3656" y="3873"/>
                    <a:pt x="3542" y="3854"/>
                    <a:pt x="3429" y="3854"/>
                  </a:cubicBezTo>
                  <a:cubicBezTo>
                    <a:pt x="3188" y="3854"/>
                    <a:pt x="2952" y="3943"/>
                    <a:pt x="2833" y="4114"/>
                  </a:cubicBezTo>
                  <a:cubicBezTo>
                    <a:pt x="2632" y="4389"/>
                    <a:pt x="2708" y="4715"/>
                    <a:pt x="3033" y="4891"/>
                  </a:cubicBezTo>
                  <a:lnTo>
                    <a:pt x="13058" y="9703"/>
                  </a:lnTo>
                  <a:lnTo>
                    <a:pt x="2958" y="5893"/>
                  </a:lnTo>
                  <a:cubicBezTo>
                    <a:pt x="2854" y="5845"/>
                    <a:pt x="2742" y="5823"/>
                    <a:pt x="2631" y="5823"/>
                  </a:cubicBezTo>
                  <a:cubicBezTo>
                    <a:pt x="2396" y="5823"/>
                    <a:pt x="2167" y="5923"/>
                    <a:pt x="2031" y="6094"/>
                  </a:cubicBezTo>
                  <a:cubicBezTo>
                    <a:pt x="1830" y="6344"/>
                    <a:pt x="1931" y="6695"/>
                    <a:pt x="2231" y="6846"/>
                  </a:cubicBezTo>
                  <a:lnTo>
                    <a:pt x="13459" y="12284"/>
                  </a:lnTo>
                  <a:lnTo>
                    <a:pt x="2783" y="7723"/>
                  </a:lnTo>
                  <a:cubicBezTo>
                    <a:pt x="2681" y="7684"/>
                    <a:pt x="2572" y="7664"/>
                    <a:pt x="2464" y="7664"/>
                  </a:cubicBezTo>
                  <a:cubicBezTo>
                    <a:pt x="2226" y="7664"/>
                    <a:pt x="1993" y="7759"/>
                    <a:pt x="1855" y="7948"/>
                  </a:cubicBezTo>
                  <a:cubicBezTo>
                    <a:pt x="1655" y="8199"/>
                    <a:pt x="1755" y="8525"/>
                    <a:pt x="2081" y="8700"/>
                  </a:cubicBezTo>
                  <a:lnTo>
                    <a:pt x="9099" y="12385"/>
                  </a:lnTo>
                  <a:lnTo>
                    <a:pt x="9099" y="12385"/>
                  </a:lnTo>
                  <a:lnTo>
                    <a:pt x="2357" y="9502"/>
                  </a:lnTo>
                  <a:cubicBezTo>
                    <a:pt x="2252" y="9454"/>
                    <a:pt x="2137" y="9432"/>
                    <a:pt x="2024" y="9432"/>
                  </a:cubicBezTo>
                  <a:cubicBezTo>
                    <a:pt x="1783" y="9432"/>
                    <a:pt x="1549" y="9533"/>
                    <a:pt x="1429" y="9703"/>
                  </a:cubicBezTo>
                  <a:cubicBezTo>
                    <a:pt x="1229" y="9953"/>
                    <a:pt x="1304" y="10279"/>
                    <a:pt x="1605" y="10455"/>
                  </a:cubicBezTo>
                  <a:lnTo>
                    <a:pt x="9374" y="14866"/>
                  </a:lnTo>
                  <a:lnTo>
                    <a:pt x="9374" y="14866"/>
                  </a:lnTo>
                  <a:lnTo>
                    <a:pt x="1630" y="11708"/>
                  </a:lnTo>
                  <a:cubicBezTo>
                    <a:pt x="1525" y="11660"/>
                    <a:pt x="1413" y="11637"/>
                    <a:pt x="1302" y="11637"/>
                  </a:cubicBezTo>
                  <a:cubicBezTo>
                    <a:pt x="1068" y="11637"/>
                    <a:pt x="839" y="11738"/>
                    <a:pt x="702" y="11908"/>
                  </a:cubicBezTo>
                  <a:cubicBezTo>
                    <a:pt x="527" y="12159"/>
                    <a:pt x="602" y="12485"/>
                    <a:pt x="903" y="12660"/>
                  </a:cubicBezTo>
                  <a:lnTo>
                    <a:pt x="6342" y="15718"/>
                  </a:lnTo>
                  <a:lnTo>
                    <a:pt x="6342" y="15718"/>
                  </a:lnTo>
                  <a:lnTo>
                    <a:pt x="1429" y="13888"/>
                  </a:lnTo>
                  <a:cubicBezTo>
                    <a:pt x="1334" y="13852"/>
                    <a:pt x="1235" y="13834"/>
                    <a:pt x="1137" y="13834"/>
                  </a:cubicBezTo>
                  <a:cubicBezTo>
                    <a:pt x="899" y="13834"/>
                    <a:pt x="669" y="13936"/>
                    <a:pt x="527" y="14114"/>
                  </a:cubicBezTo>
                  <a:cubicBezTo>
                    <a:pt x="352" y="14364"/>
                    <a:pt x="427" y="14690"/>
                    <a:pt x="728" y="14866"/>
                  </a:cubicBezTo>
                  <a:lnTo>
                    <a:pt x="3735" y="16670"/>
                  </a:lnTo>
                  <a:lnTo>
                    <a:pt x="1078" y="15718"/>
                  </a:lnTo>
                  <a:cubicBezTo>
                    <a:pt x="993" y="15692"/>
                    <a:pt x="904" y="15679"/>
                    <a:pt x="815" y="15679"/>
                  </a:cubicBezTo>
                  <a:cubicBezTo>
                    <a:pt x="567" y="15679"/>
                    <a:pt x="324" y="15777"/>
                    <a:pt x="176" y="15943"/>
                  </a:cubicBezTo>
                  <a:cubicBezTo>
                    <a:pt x="1" y="16194"/>
                    <a:pt x="76" y="16495"/>
                    <a:pt x="352" y="16670"/>
                  </a:cubicBezTo>
                  <a:lnTo>
                    <a:pt x="1454" y="17422"/>
                  </a:lnTo>
                  <a:lnTo>
                    <a:pt x="1204" y="17347"/>
                  </a:lnTo>
                  <a:cubicBezTo>
                    <a:pt x="1130" y="17320"/>
                    <a:pt x="1051" y="17308"/>
                    <a:pt x="971" y="17308"/>
                  </a:cubicBezTo>
                  <a:cubicBezTo>
                    <a:pt x="753" y="17308"/>
                    <a:pt x="530" y="17401"/>
                    <a:pt x="402" y="17547"/>
                  </a:cubicBezTo>
                  <a:cubicBezTo>
                    <a:pt x="201" y="17748"/>
                    <a:pt x="226" y="18024"/>
                    <a:pt x="427" y="18224"/>
                  </a:cubicBezTo>
                  <a:lnTo>
                    <a:pt x="1555" y="19377"/>
                  </a:lnTo>
                  <a:cubicBezTo>
                    <a:pt x="1698" y="19506"/>
                    <a:pt x="1907" y="19578"/>
                    <a:pt x="2116" y="19578"/>
                  </a:cubicBezTo>
                  <a:cubicBezTo>
                    <a:pt x="2273" y="19578"/>
                    <a:pt x="2429" y="19538"/>
                    <a:pt x="2557" y="19452"/>
                  </a:cubicBezTo>
                  <a:cubicBezTo>
                    <a:pt x="2708" y="19352"/>
                    <a:pt x="2783" y="19202"/>
                    <a:pt x="2808" y="19051"/>
                  </a:cubicBezTo>
                  <a:lnTo>
                    <a:pt x="5013" y="19753"/>
                  </a:lnTo>
                  <a:cubicBezTo>
                    <a:pt x="5114" y="19778"/>
                    <a:pt x="5189" y="19803"/>
                    <a:pt x="5289" y="19803"/>
                  </a:cubicBezTo>
                  <a:cubicBezTo>
                    <a:pt x="5515" y="19803"/>
                    <a:pt x="5765" y="19678"/>
                    <a:pt x="5890" y="19502"/>
                  </a:cubicBezTo>
                  <a:cubicBezTo>
                    <a:pt x="6066" y="19277"/>
                    <a:pt x="5991" y="18976"/>
                    <a:pt x="5715" y="18801"/>
                  </a:cubicBezTo>
                  <a:lnTo>
                    <a:pt x="5114" y="18375"/>
                  </a:lnTo>
                  <a:lnTo>
                    <a:pt x="8798" y="19678"/>
                  </a:lnTo>
                  <a:cubicBezTo>
                    <a:pt x="8882" y="19704"/>
                    <a:pt x="8969" y="19716"/>
                    <a:pt x="9056" y="19716"/>
                  </a:cubicBezTo>
                  <a:cubicBezTo>
                    <a:pt x="9304" y="19716"/>
                    <a:pt x="9545" y="19613"/>
                    <a:pt x="9675" y="19427"/>
                  </a:cubicBezTo>
                  <a:cubicBezTo>
                    <a:pt x="9850" y="19202"/>
                    <a:pt x="9775" y="18876"/>
                    <a:pt x="9500" y="18700"/>
                  </a:cubicBezTo>
                  <a:lnTo>
                    <a:pt x="7068" y="17247"/>
                  </a:lnTo>
                  <a:lnTo>
                    <a:pt x="12983" y="19477"/>
                  </a:lnTo>
                  <a:cubicBezTo>
                    <a:pt x="13078" y="19514"/>
                    <a:pt x="13180" y="19531"/>
                    <a:pt x="13280" y="19531"/>
                  </a:cubicBezTo>
                  <a:cubicBezTo>
                    <a:pt x="13524" y="19531"/>
                    <a:pt x="13761" y="19429"/>
                    <a:pt x="13886" y="19252"/>
                  </a:cubicBezTo>
                  <a:cubicBezTo>
                    <a:pt x="14061" y="19001"/>
                    <a:pt x="13986" y="18675"/>
                    <a:pt x="13685" y="18500"/>
                  </a:cubicBezTo>
                  <a:lnTo>
                    <a:pt x="9901" y="16370"/>
                  </a:lnTo>
                  <a:lnTo>
                    <a:pt x="9901" y="16370"/>
                  </a:lnTo>
                  <a:lnTo>
                    <a:pt x="17444" y="19452"/>
                  </a:lnTo>
                  <a:cubicBezTo>
                    <a:pt x="17549" y="19500"/>
                    <a:pt x="17661" y="19523"/>
                    <a:pt x="17772" y="19523"/>
                  </a:cubicBezTo>
                  <a:cubicBezTo>
                    <a:pt x="18007" y="19523"/>
                    <a:pt x="18236" y="19422"/>
                    <a:pt x="18372" y="19252"/>
                  </a:cubicBezTo>
                  <a:cubicBezTo>
                    <a:pt x="18572" y="19001"/>
                    <a:pt x="18472" y="18675"/>
                    <a:pt x="18171" y="18500"/>
                  </a:cubicBezTo>
                  <a:lnTo>
                    <a:pt x="11454" y="14690"/>
                  </a:lnTo>
                  <a:lnTo>
                    <a:pt x="22256" y="19302"/>
                  </a:lnTo>
                  <a:cubicBezTo>
                    <a:pt x="22367" y="19349"/>
                    <a:pt x="22482" y="19372"/>
                    <a:pt x="22595" y="19372"/>
                  </a:cubicBezTo>
                  <a:cubicBezTo>
                    <a:pt x="22840" y="19372"/>
                    <a:pt x="23072" y="19265"/>
                    <a:pt x="23209" y="19076"/>
                  </a:cubicBezTo>
                  <a:cubicBezTo>
                    <a:pt x="23384" y="18826"/>
                    <a:pt x="23284" y="18500"/>
                    <a:pt x="22983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6" y="18124"/>
                  </a:lnTo>
                  <a:cubicBezTo>
                    <a:pt x="24266" y="18172"/>
                    <a:pt x="24365" y="18189"/>
                    <a:pt x="24466" y="18189"/>
                  </a:cubicBezTo>
                  <a:cubicBezTo>
                    <a:pt x="24524" y="18189"/>
                    <a:pt x="24582" y="18183"/>
                    <a:pt x="24637" y="18174"/>
                  </a:cubicBezTo>
                  <a:cubicBezTo>
                    <a:pt x="24612" y="17773"/>
                    <a:pt x="24587" y="17397"/>
                    <a:pt x="24587" y="16996"/>
                  </a:cubicBezTo>
                  <a:lnTo>
                    <a:pt x="15815" y="12184"/>
                  </a:lnTo>
                  <a:lnTo>
                    <a:pt x="15815" y="12184"/>
                  </a:lnTo>
                  <a:lnTo>
                    <a:pt x="24412" y="15969"/>
                  </a:lnTo>
                  <a:cubicBezTo>
                    <a:pt x="24462" y="15994"/>
                    <a:pt x="24537" y="15994"/>
                    <a:pt x="24587" y="16019"/>
                  </a:cubicBezTo>
                  <a:cubicBezTo>
                    <a:pt x="24612" y="15593"/>
                    <a:pt x="24663" y="15192"/>
                    <a:pt x="24738" y="14765"/>
                  </a:cubicBezTo>
                  <a:lnTo>
                    <a:pt x="16292" y="10104"/>
                  </a:lnTo>
                  <a:lnTo>
                    <a:pt x="16292" y="10104"/>
                  </a:lnTo>
                  <a:lnTo>
                    <a:pt x="23986" y="13487"/>
                  </a:lnTo>
                  <a:cubicBezTo>
                    <a:pt x="24090" y="13535"/>
                    <a:pt x="24202" y="13558"/>
                    <a:pt x="24313" y="13558"/>
                  </a:cubicBezTo>
                  <a:cubicBezTo>
                    <a:pt x="24548" y="13558"/>
                    <a:pt x="24777" y="13457"/>
                    <a:pt x="24913" y="13287"/>
                  </a:cubicBezTo>
                  <a:cubicBezTo>
                    <a:pt x="25114" y="13036"/>
                    <a:pt x="25013" y="12685"/>
                    <a:pt x="24688" y="12535"/>
                  </a:cubicBezTo>
                  <a:lnTo>
                    <a:pt x="14186" y="6946"/>
                  </a:lnTo>
                  <a:lnTo>
                    <a:pt x="14186" y="6946"/>
                  </a:lnTo>
                  <a:cubicBezTo>
                    <a:pt x="16066" y="7673"/>
                    <a:pt x="18347" y="8550"/>
                    <a:pt x="21079" y="9603"/>
                  </a:cubicBezTo>
                  <a:cubicBezTo>
                    <a:pt x="22482" y="10154"/>
                    <a:pt x="23409" y="10505"/>
                    <a:pt x="23460" y="10530"/>
                  </a:cubicBezTo>
                  <a:cubicBezTo>
                    <a:pt x="23560" y="10566"/>
                    <a:pt x="23665" y="10583"/>
                    <a:pt x="23768" y="10583"/>
                  </a:cubicBezTo>
                  <a:cubicBezTo>
                    <a:pt x="24024" y="10583"/>
                    <a:pt x="24269" y="10476"/>
                    <a:pt x="24412" y="10279"/>
                  </a:cubicBezTo>
                  <a:cubicBezTo>
                    <a:pt x="24637" y="9953"/>
                    <a:pt x="24537" y="9778"/>
                    <a:pt x="24086" y="9527"/>
                  </a:cubicBezTo>
                  <a:lnTo>
                    <a:pt x="24086" y="9502"/>
                  </a:lnTo>
                  <a:cubicBezTo>
                    <a:pt x="24086" y="9502"/>
                    <a:pt x="24061" y="9502"/>
                    <a:pt x="24036" y="9477"/>
                  </a:cubicBezTo>
                  <a:cubicBezTo>
                    <a:pt x="23861" y="9402"/>
                    <a:pt x="23635" y="9277"/>
                    <a:pt x="23384" y="9151"/>
                  </a:cubicBezTo>
                  <a:lnTo>
                    <a:pt x="21354" y="8174"/>
                  </a:lnTo>
                  <a:cubicBezTo>
                    <a:pt x="19675" y="7372"/>
                    <a:pt x="17444" y="6294"/>
                    <a:pt x="15214" y="5217"/>
                  </a:cubicBezTo>
                  <a:lnTo>
                    <a:pt x="14186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1" y="7399"/>
                    <a:pt x="23861" y="7197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40"/>
                  </a:lnTo>
                  <a:lnTo>
                    <a:pt x="22106" y="5292"/>
                  </a:lnTo>
                  <a:cubicBezTo>
                    <a:pt x="22177" y="5308"/>
                    <a:pt x="22250" y="5316"/>
                    <a:pt x="22323" y="5316"/>
                  </a:cubicBezTo>
                  <a:cubicBezTo>
                    <a:pt x="22585" y="5316"/>
                    <a:pt x="22841" y="5212"/>
                    <a:pt x="22958" y="5016"/>
                  </a:cubicBezTo>
                  <a:cubicBezTo>
                    <a:pt x="23134" y="4765"/>
                    <a:pt x="23033" y="4465"/>
                    <a:pt x="22758" y="4289"/>
                  </a:cubicBezTo>
                  <a:lnTo>
                    <a:pt x="20402" y="2911"/>
                  </a:lnTo>
                  <a:lnTo>
                    <a:pt x="21906" y="3237"/>
                  </a:lnTo>
                  <a:cubicBezTo>
                    <a:pt x="21965" y="3251"/>
                    <a:pt x="22026" y="3258"/>
                    <a:pt x="22087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10"/>
                    <a:pt x="22783" y="2435"/>
                    <a:pt x="22532" y="2259"/>
                  </a:cubicBezTo>
                  <a:lnTo>
                    <a:pt x="21129" y="1282"/>
                  </a:lnTo>
                  <a:cubicBezTo>
                    <a:pt x="21354" y="1207"/>
                    <a:pt x="21505" y="1056"/>
                    <a:pt x="21555" y="856"/>
                  </a:cubicBezTo>
                  <a:cubicBezTo>
                    <a:pt x="21605" y="555"/>
                    <a:pt x="21329" y="254"/>
                    <a:pt x="20953" y="204"/>
                  </a:cubicBezTo>
                  <a:lnTo>
                    <a:pt x="18673" y="4"/>
                  </a:lnTo>
                  <a:cubicBezTo>
                    <a:pt x="18647" y="1"/>
                    <a:pt x="18622" y="0"/>
                    <a:pt x="18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2011;p42">
              <a:extLst>
                <a:ext uri="{FF2B5EF4-FFF2-40B4-BE49-F238E27FC236}">
                  <a16:creationId xmlns:a16="http://schemas.microsoft.com/office/drawing/2014/main" id="{0E342C9D-C332-37DE-70E7-3F13D6D6A199}"/>
                </a:ext>
              </a:extLst>
            </p:cNvPr>
            <p:cNvSpPr/>
            <p:nvPr/>
          </p:nvSpPr>
          <p:spPr>
            <a:xfrm>
              <a:off x="1697500" y="3966275"/>
              <a:ext cx="822725" cy="1084750"/>
            </a:xfrm>
            <a:custGeom>
              <a:avLst/>
              <a:gdLst/>
              <a:ahLst/>
              <a:cxnLst/>
              <a:rect l="l" t="t" r="r" b="b"/>
              <a:pathLst>
                <a:path w="32909" h="43390" extrusionOk="0">
                  <a:moveTo>
                    <a:pt x="32257" y="8168"/>
                  </a:moveTo>
                  <a:cubicBezTo>
                    <a:pt x="32432" y="8995"/>
                    <a:pt x="32031" y="9547"/>
                    <a:pt x="31730" y="10173"/>
                  </a:cubicBezTo>
                  <a:cubicBezTo>
                    <a:pt x="31505" y="9622"/>
                    <a:pt x="31705" y="8770"/>
                    <a:pt x="32257" y="8168"/>
                  </a:cubicBezTo>
                  <a:close/>
                  <a:moveTo>
                    <a:pt x="15833" y="572"/>
                  </a:moveTo>
                  <a:cubicBezTo>
                    <a:pt x="15910" y="572"/>
                    <a:pt x="15988" y="573"/>
                    <a:pt x="16066" y="574"/>
                  </a:cubicBezTo>
                  <a:cubicBezTo>
                    <a:pt x="22307" y="699"/>
                    <a:pt x="28046" y="5712"/>
                    <a:pt x="27996" y="12805"/>
                  </a:cubicBezTo>
                  <a:cubicBezTo>
                    <a:pt x="27947" y="19796"/>
                    <a:pt x="22296" y="24888"/>
                    <a:pt x="15894" y="24888"/>
                  </a:cubicBezTo>
                  <a:cubicBezTo>
                    <a:pt x="15801" y="24888"/>
                    <a:pt x="15708" y="24887"/>
                    <a:pt x="15615" y="24885"/>
                  </a:cubicBezTo>
                  <a:cubicBezTo>
                    <a:pt x="9048" y="24735"/>
                    <a:pt x="3710" y="19446"/>
                    <a:pt x="3685" y="12679"/>
                  </a:cubicBezTo>
                  <a:cubicBezTo>
                    <a:pt x="3809" y="5477"/>
                    <a:pt x="9652" y="572"/>
                    <a:pt x="15833" y="572"/>
                  </a:cubicBezTo>
                  <a:close/>
                  <a:moveTo>
                    <a:pt x="1053" y="41176"/>
                  </a:moveTo>
                  <a:lnTo>
                    <a:pt x="1053" y="41176"/>
                  </a:lnTo>
                  <a:cubicBezTo>
                    <a:pt x="1354" y="41852"/>
                    <a:pt x="1279" y="42354"/>
                    <a:pt x="853" y="42780"/>
                  </a:cubicBezTo>
                  <a:cubicBezTo>
                    <a:pt x="527" y="42304"/>
                    <a:pt x="602" y="41802"/>
                    <a:pt x="1053" y="41176"/>
                  </a:cubicBezTo>
                  <a:close/>
                  <a:moveTo>
                    <a:pt x="15829" y="1"/>
                  </a:moveTo>
                  <a:cubicBezTo>
                    <a:pt x="12353" y="1"/>
                    <a:pt x="8907" y="1416"/>
                    <a:pt x="6417" y="4183"/>
                  </a:cubicBezTo>
                  <a:cubicBezTo>
                    <a:pt x="4161" y="6689"/>
                    <a:pt x="3033" y="9647"/>
                    <a:pt x="3134" y="13030"/>
                  </a:cubicBezTo>
                  <a:cubicBezTo>
                    <a:pt x="3284" y="17416"/>
                    <a:pt x="5264" y="20825"/>
                    <a:pt x="8848" y="23381"/>
                  </a:cubicBezTo>
                  <a:cubicBezTo>
                    <a:pt x="8723" y="23532"/>
                    <a:pt x="8673" y="23657"/>
                    <a:pt x="8572" y="23757"/>
                  </a:cubicBezTo>
                  <a:cubicBezTo>
                    <a:pt x="8096" y="24309"/>
                    <a:pt x="7570" y="24810"/>
                    <a:pt x="7144" y="25386"/>
                  </a:cubicBezTo>
                  <a:cubicBezTo>
                    <a:pt x="5715" y="27366"/>
                    <a:pt x="4462" y="29446"/>
                    <a:pt x="3510" y="31702"/>
                  </a:cubicBezTo>
                  <a:cubicBezTo>
                    <a:pt x="2482" y="34208"/>
                    <a:pt x="1830" y="36840"/>
                    <a:pt x="1229" y="39472"/>
                  </a:cubicBezTo>
                  <a:cubicBezTo>
                    <a:pt x="1129" y="39898"/>
                    <a:pt x="1028" y="40274"/>
                    <a:pt x="703" y="40649"/>
                  </a:cubicBezTo>
                  <a:cubicBezTo>
                    <a:pt x="201" y="41201"/>
                    <a:pt x="1" y="41903"/>
                    <a:pt x="126" y="42654"/>
                  </a:cubicBezTo>
                  <a:cubicBezTo>
                    <a:pt x="176" y="43081"/>
                    <a:pt x="402" y="43331"/>
                    <a:pt x="753" y="43381"/>
                  </a:cubicBezTo>
                  <a:cubicBezTo>
                    <a:pt x="789" y="43387"/>
                    <a:pt x="825" y="43390"/>
                    <a:pt x="861" y="43390"/>
                  </a:cubicBezTo>
                  <a:cubicBezTo>
                    <a:pt x="1144" y="43390"/>
                    <a:pt x="1399" y="43214"/>
                    <a:pt x="1555" y="42880"/>
                  </a:cubicBezTo>
                  <a:cubicBezTo>
                    <a:pt x="1755" y="42529"/>
                    <a:pt x="1855" y="42128"/>
                    <a:pt x="1805" y="41727"/>
                  </a:cubicBezTo>
                  <a:cubicBezTo>
                    <a:pt x="1755" y="41401"/>
                    <a:pt x="1705" y="41101"/>
                    <a:pt x="1655" y="40775"/>
                  </a:cubicBezTo>
                  <a:cubicBezTo>
                    <a:pt x="1630" y="40624"/>
                    <a:pt x="1605" y="40449"/>
                    <a:pt x="1655" y="40299"/>
                  </a:cubicBezTo>
                  <a:cubicBezTo>
                    <a:pt x="1906" y="39171"/>
                    <a:pt x="2181" y="38018"/>
                    <a:pt x="2432" y="36890"/>
                  </a:cubicBezTo>
                  <a:cubicBezTo>
                    <a:pt x="3359" y="33005"/>
                    <a:pt x="4988" y="29421"/>
                    <a:pt x="7269" y="26163"/>
                  </a:cubicBezTo>
                  <a:cubicBezTo>
                    <a:pt x="7495" y="25812"/>
                    <a:pt x="7745" y="25486"/>
                    <a:pt x="7996" y="25136"/>
                  </a:cubicBezTo>
                  <a:lnTo>
                    <a:pt x="7996" y="25136"/>
                  </a:lnTo>
                  <a:cubicBezTo>
                    <a:pt x="7996" y="25486"/>
                    <a:pt x="7921" y="25762"/>
                    <a:pt x="7820" y="26038"/>
                  </a:cubicBezTo>
                  <a:cubicBezTo>
                    <a:pt x="7570" y="26790"/>
                    <a:pt x="7319" y="27542"/>
                    <a:pt x="7094" y="28294"/>
                  </a:cubicBezTo>
                  <a:cubicBezTo>
                    <a:pt x="6141" y="31451"/>
                    <a:pt x="5314" y="34659"/>
                    <a:pt x="5139" y="37968"/>
                  </a:cubicBezTo>
                  <a:cubicBezTo>
                    <a:pt x="5089" y="38970"/>
                    <a:pt x="5139" y="39948"/>
                    <a:pt x="5139" y="40925"/>
                  </a:cubicBezTo>
                  <a:cubicBezTo>
                    <a:pt x="5139" y="41142"/>
                    <a:pt x="5162" y="41453"/>
                    <a:pt x="5455" y="41453"/>
                  </a:cubicBezTo>
                  <a:cubicBezTo>
                    <a:pt x="5466" y="41453"/>
                    <a:pt x="5478" y="41452"/>
                    <a:pt x="5490" y="41451"/>
                  </a:cubicBezTo>
                  <a:cubicBezTo>
                    <a:pt x="5815" y="41401"/>
                    <a:pt x="5715" y="41101"/>
                    <a:pt x="5715" y="40900"/>
                  </a:cubicBezTo>
                  <a:cubicBezTo>
                    <a:pt x="5715" y="39973"/>
                    <a:pt x="5690" y="39045"/>
                    <a:pt x="5715" y="38118"/>
                  </a:cubicBezTo>
                  <a:cubicBezTo>
                    <a:pt x="5765" y="35963"/>
                    <a:pt x="6166" y="33832"/>
                    <a:pt x="6718" y="31752"/>
                  </a:cubicBezTo>
                  <a:cubicBezTo>
                    <a:pt x="7369" y="29346"/>
                    <a:pt x="8146" y="26965"/>
                    <a:pt x="8898" y="24584"/>
                  </a:cubicBezTo>
                  <a:cubicBezTo>
                    <a:pt x="8973" y="24283"/>
                    <a:pt x="9124" y="24008"/>
                    <a:pt x="9274" y="23657"/>
                  </a:cubicBezTo>
                  <a:cubicBezTo>
                    <a:pt x="11265" y="24831"/>
                    <a:pt x="13561" y="25444"/>
                    <a:pt x="15877" y="25444"/>
                  </a:cubicBezTo>
                  <a:cubicBezTo>
                    <a:pt x="19244" y="25444"/>
                    <a:pt x="22655" y="24149"/>
                    <a:pt x="25239" y="21401"/>
                  </a:cubicBezTo>
                  <a:cubicBezTo>
                    <a:pt x="25314" y="21527"/>
                    <a:pt x="25389" y="21652"/>
                    <a:pt x="25465" y="21777"/>
                  </a:cubicBezTo>
                  <a:cubicBezTo>
                    <a:pt x="26718" y="24384"/>
                    <a:pt x="27695" y="27090"/>
                    <a:pt x="28297" y="29898"/>
                  </a:cubicBezTo>
                  <a:cubicBezTo>
                    <a:pt x="28723" y="31877"/>
                    <a:pt x="28973" y="33883"/>
                    <a:pt x="29124" y="35888"/>
                  </a:cubicBezTo>
                  <a:cubicBezTo>
                    <a:pt x="29224" y="37316"/>
                    <a:pt x="29249" y="38745"/>
                    <a:pt x="29049" y="40173"/>
                  </a:cubicBezTo>
                  <a:cubicBezTo>
                    <a:pt x="28998" y="40474"/>
                    <a:pt x="28923" y="40800"/>
                    <a:pt x="28898" y="41126"/>
                  </a:cubicBezTo>
                  <a:cubicBezTo>
                    <a:pt x="28898" y="41226"/>
                    <a:pt x="29049" y="41401"/>
                    <a:pt x="29174" y="41451"/>
                  </a:cubicBezTo>
                  <a:cubicBezTo>
                    <a:pt x="29178" y="41454"/>
                    <a:pt x="29184" y="41455"/>
                    <a:pt x="29190" y="41455"/>
                  </a:cubicBezTo>
                  <a:cubicBezTo>
                    <a:pt x="29254" y="41455"/>
                    <a:pt x="29406" y="41342"/>
                    <a:pt x="29475" y="41251"/>
                  </a:cubicBezTo>
                  <a:cubicBezTo>
                    <a:pt x="29525" y="41126"/>
                    <a:pt x="29525" y="40975"/>
                    <a:pt x="29550" y="40825"/>
                  </a:cubicBezTo>
                  <a:cubicBezTo>
                    <a:pt x="29826" y="38970"/>
                    <a:pt x="29800" y="37116"/>
                    <a:pt x="29650" y="35236"/>
                  </a:cubicBezTo>
                  <a:cubicBezTo>
                    <a:pt x="29324" y="31527"/>
                    <a:pt x="28648" y="27943"/>
                    <a:pt x="27244" y="24484"/>
                  </a:cubicBezTo>
                  <a:cubicBezTo>
                    <a:pt x="27194" y="24359"/>
                    <a:pt x="27169" y="24208"/>
                    <a:pt x="27094" y="23958"/>
                  </a:cubicBezTo>
                  <a:lnTo>
                    <a:pt x="27094" y="23958"/>
                  </a:lnTo>
                  <a:cubicBezTo>
                    <a:pt x="27294" y="24133"/>
                    <a:pt x="27394" y="24233"/>
                    <a:pt x="27520" y="24309"/>
                  </a:cubicBezTo>
                  <a:cubicBezTo>
                    <a:pt x="27996" y="24760"/>
                    <a:pt x="28572" y="25035"/>
                    <a:pt x="29199" y="25211"/>
                  </a:cubicBezTo>
                  <a:cubicBezTo>
                    <a:pt x="29394" y="25259"/>
                    <a:pt x="29575" y="25284"/>
                    <a:pt x="29744" y="25284"/>
                  </a:cubicBezTo>
                  <a:cubicBezTo>
                    <a:pt x="30272" y="25284"/>
                    <a:pt x="30681" y="25041"/>
                    <a:pt x="31003" y="24509"/>
                  </a:cubicBezTo>
                  <a:cubicBezTo>
                    <a:pt x="31254" y="24083"/>
                    <a:pt x="31430" y="23632"/>
                    <a:pt x="31555" y="23181"/>
                  </a:cubicBezTo>
                  <a:cubicBezTo>
                    <a:pt x="32232" y="20775"/>
                    <a:pt x="32232" y="18319"/>
                    <a:pt x="32106" y="15862"/>
                  </a:cubicBezTo>
                  <a:cubicBezTo>
                    <a:pt x="32056" y="14459"/>
                    <a:pt x="31931" y="13080"/>
                    <a:pt x="31831" y="11702"/>
                  </a:cubicBezTo>
                  <a:cubicBezTo>
                    <a:pt x="31805" y="11351"/>
                    <a:pt x="31881" y="11075"/>
                    <a:pt x="32056" y="10775"/>
                  </a:cubicBezTo>
                  <a:cubicBezTo>
                    <a:pt x="32357" y="10223"/>
                    <a:pt x="32607" y="9672"/>
                    <a:pt x="32808" y="9070"/>
                  </a:cubicBezTo>
                  <a:cubicBezTo>
                    <a:pt x="32908" y="8795"/>
                    <a:pt x="32908" y="8419"/>
                    <a:pt x="32833" y="8143"/>
                  </a:cubicBezTo>
                  <a:cubicBezTo>
                    <a:pt x="32730" y="7790"/>
                    <a:pt x="32507" y="7601"/>
                    <a:pt x="32259" y="7601"/>
                  </a:cubicBezTo>
                  <a:cubicBezTo>
                    <a:pt x="32083" y="7601"/>
                    <a:pt x="31896" y="7695"/>
                    <a:pt x="31730" y="7892"/>
                  </a:cubicBezTo>
                  <a:cubicBezTo>
                    <a:pt x="31505" y="8168"/>
                    <a:pt x="31354" y="8544"/>
                    <a:pt x="31229" y="8895"/>
                  </a:cubicBezTo>
                  <a:cubicBezTo>
                    <a:pt x="31003" y="9572"/>
                    <a:pt x="31129" y="10248"/>
                    <a:pt x="31204" y="10925"/>
                  </a:cubicBezTo>
                  <a:cubicBezTo>
                    <a:pt x="31354" y="12303"/>
                    <a:pt x="31430" y="13707"/>
                    <a:pt x="31505" y="15085"/>
                  </a:cubicBezTo>
                  <a:cubicBezTo>
                    <a:pt x="31630" y="17266"/>
                    <a:pt x="31680" y="19446"/>
                    <a:pt x="31329" y="21602"/>
                  </a:cubicBezTo>
                  <a:cubicBezTo>
                    <a:pt x="31179" y="22379"/>
                    <a:pt x="30953" y="23181"/>
                    <a:pt x="30678" y="23908"/>
                  </a:cubicBezTo>
                  <a:cubicBezTo>
                    <a:pt x="30479" y="24468"/>
                    <a:pt x="30162" y="24716"/>
                    <a:pt x="29709" y="24716"/>
                  </a:cubicBezTo>
                  <a:cubicBezTo>
                    <a:pt x="29535" y="24716"/>
                    <a:pt x="29340" y="24679"/>
                    <a:pt x="29124" y="24609"/>
                  </a:cubicBezTo>
                  <a:cubicBezTo>
                    <a:pt x="28597" y="24434"/>
                    <a:pt x="28121" y="24183"/>
                    <a:pt x="27720" y="23782"/>
                  </a:cubicBezTo>
                  <a:cubicBezTo>
                    <a:pt x="27319" y="23356"/>
                    <a:pt x="26943" y="22930"/>
                    <a:pt x="26542" y="22504"/>
                  </a:cubicBezTo>
                  <a:cubicBezTo>
                    <a:pt x="26091" y="22053"/>
                    <a:pt x="25916" y="21426"/>
                    <a:pt x="25640" y="20925"/>
                  </a:cubicBezTo>
                  <a:cubicBezTo>
                    <a:pt x="30352" y="15060"/>
                    <a:pt x="29149" y="7065"/>
                    <a:pt x="23861" y="2830"/>
                  </a:cubicBezTo>
                  <a:cubicBezTo>
                    <a:pt x="21492" y="932"/>
                    <a:pt x="18650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2012;p42">
              <a:extLst>
                <a:ext uri="{FF2B5EF4-FFF2-40B4-BE49-F238E27FC236}">
                  <a16:creationId xmlns:a16="http://schemas.microsoft.com/office/drawing/2014/main" id="{A1ED2B58-2C5C-6B86-063F-04CF94C2B608}"/>
                </a:ext>
              </a:extLst>
            </p:cNvPr>
            <p:cNvSpPr/>
            <p:nvPr/>
          </p:nvSpPr>
          <p:spPr>
            <a:xfrm>
              <a:off x="2200025" y="3523950"/>
              <a:ext cx="731850" cy="621600"/>
            </a:xfrm>
            <a:custGeom>
              <a:avLst/>
              <a:gdLst/>
              <a:ahLst/>
              <a:cxnLst/>
              <a:rect l="l" t="t" r="r" b="b"/>
              <a:pathLst>
                <a:path w="29274" h="24864" extrusionOk="0">
                  <a:moveTo>
                    <a:pt x="14681" y="581"/>
                  </a:moveTo>
                  <a:cubicBezTo>
                    <a:pt x="16493" y="581"/>
                    <a:pt x="18274" y="849"/>
                    <a:pt x="20025" y="1375"/>
                  </a:cubicBezTo>
                  <a:cubicBezTo>
                    <a:pt x="20251" y="1450"/>
                    <a:pt x="20502" y="1425"/>
                    <a:pt x="20702" y="1525"/>
                  </a:cubicBezTo>
                  <a:cubicBezTo>
                    <a:pt x="22431" y="2352"/>
                    <a:pt x="24211" y="3129"/>
                    <a:pt x="25589" y="4558"/>
                  </a:cubicBezTo>
                  <a:cubicBezTo>
                    <a:pt x="26141" y="5159"/>
                    <a:pt x="26667" y="5761"/>
                    <a:pt x="27093" y="6437"/>
                  </a:cubicBezTo>
                  <a:cubicBezTo>
                    <a:pt x="28622" y="9019"/>
                    <a:pt x="28622" y="11600"/>
                    <a:pt x="27068" y="14157"/>
                  </a:cubicBezTo>
                  <a:cubicBezTo>
                    <a:pt x="26141" y="15711"/>
                    <a:pt x="24837" y="16864"/>
                    <a:pt x="23283" y="17716"/>
                  </a:cubicBezTo>
                  <a:cubicBezTo>
                    <a:pt x="22707" y="18041"/>
                    <a:pt x="22406" y="18392"/>
                    <a:pt x="22406" y="19094"/>
                  </a:cubicBezTo>
                  <a:cubicBezTo>
                    <a:pt x="22406" y="19495"/>
                    <a:pt x="22256" y="19921"/>
                    <a:pt x="22080" y="20297"/>
                  </a:cubicBezTo>
                  <a:cubicBezTo>
                    <a:pt x="21429" y="21926"/>
                    <a:pt x="20276" y="23129"/>
                    <a:pt x="18697" y="24032"/>
                  </a:cubicBezTo>
                  <a:cubicBezTo>
                    <a:pt x="18998" y="23154"/>
                    <a:pt x="19299" y="22427"/>
                    <a:pt x="19474" y="21651"/>
                  </a:cubicBezTo>
                  <a:cubicBezTo>
                    <a:pt x="19599" y="21149"/>
                    <a:pt x="19599" y="20598"/>
                    <a:pt x="19549" y="20097"/>
                  </a:cubicBezTo>
                  <a:cubicBezTo>
                    <a:pt x="19492" y="19641"/>
                    <a:pt x="19363" y="19473"/>
                    <a:pt x="19053" y="19473"/>
                  </a:cubicBezTo>
                  <a:cubicBezTo>
                    <a:pt x="18954" y="19473"/>
                    <a:pt x="18836" y="19490"/>
                    <a:pt x="18697" y="19520"/>
                  </a:cubicBezTo>
                  <a:cubicBezTo>
                    <a:pt x="17312" y="19813"/>
                    <a:pt x="15935" y="19965"/>
                    <a:pt x="14569" y="19965"/>
                  </a:cubicBezTo>
                  <a:cubicBezTo>
                    <a:pt x="12423" y="19965"/>
                    <a:pt x="10303" y="19590"/>
                    <a:pt x="8221" y="18793"/>
                  </a:cubicBezTo>
                  <a:cubicBezTo>
                    <a:pt x="6115" y="17991"/>
                    <a:pt x="4261" y="16838"/>
                    <a:pt x="2832" y="15059"/>
                  </a:cubicBezTo>
                  <a:cubicBezTo>
                    <a:pt x="1604" y="13530"/>
                    <a:pt x="927" y="11801"/>
                    <a:pt x="1053" y="9796"/>
                  </a:cubicBezTo>
                  <a:cubicBezTo>
                    <a:pt x="1128" y="8442"/>
                    <a:pt x="1604" y="7214"/>
                    <a:pt x="2356" y="6087"/>
                  </a:cubicBezTo>
                  <a:cubicBezTo>
                    <a:pt x="3283" y="4683"/>
                    <a:pt x="4537" y="3630"/>
                    <a:pt x="5990" y="2778"/>
                  </a:cubicBezTo>
                  <a:cubicBezTo>
                    <a:pt x="8196" y="1500"/>
                    <a:pt x="10577" y="848"/>
                    <a:pt x="13108" y="648"/>
                  </a:cubicBezTo>
                  <a:cubicBezTo>
                    <a:pt x="13635" y="603"/>
                    <a:pt x="14159" y="581"/>
                    <a:pt x="14681" y="581"/>
                  </a:cubicBezTo>
                  <a:close/>
                  <a:moveTo>
                    <a:pt x="14656" y="1"/>
                  </a:moveTo>
                  <a:cubicBezTo>
                    <a:pt x="13727" y="1"/>
                    <a:pt x="12792" y="68"/>
                    <a:pt x="11855" y="197"/>
                  </a:cubicBezTo>
                  <a:cubicBezTo>
                    <a:pt x="9549" y="523"/>
                    <a:pt x="7394" y="1224"/>
                    <a:pt x="5414" y="2452"/>
                  </a:cubicBezTo>
                  <a:cubicBezTo>
                    <a:pt x="3935" y="3355"/>
                    <a:pt x="2682" y="4483"/>
                    <a:pt x="1755" y="5936"/>
                  </a:cubicBezTo>
                  <a:cubicBezTo>
                    <a:pt x="0" y="8793"/>
                    <a:pt x="0" y="11676"/>
                    <a:pt x="1755" y="14558"/>
                  </a:cubicBezTo>
                  <a:cubicBezTo>
                    <a:pt x="2732" y="16112"/>
                    <a:pt x="4060" y="17290"/>
                    <a:pt x="5639" y="18192"/>
                  </a:cubicBezTo>
                  <a:cubicBezTo>
                    <a:pt x="8444" y="19821"/>
                    <a:pt x="11452" y="20517"/>
                    <a:pt x="14594" y="20517"/>
                  </a:cubicBezTo>
                  <a:cubicBezTo>
                    <a:pt x="15271" y="20517"/>
                    <a:pt x="15954" y="20485"/>
                    <a:pt x="16642" y="20422"/>
                  </a:cubicBezTo>
                  <a:cubicBezTo>
                    <a:pt x="17419" y="20347"/>
                    <a:pt x="18196" y="20197"/>
                    <a:pt x="18973" y="20097"/>
                  </a:cubicBezTo>
                  <a:cubicBezTo>
                    <a:pt x="19123" y="20498"/>
                    <a:pt x="19098" y="20899"/>
                    <a:pt x="19023" y="21300"/>
                  </a:cubicBezTo>
                  <a:cubicBezTo>
                    <a:pt x="18772" y="22327"/>
                    <a:pt x="18446" y="23305"/>
                    <a:pt x="17795" y="24157"/>
                  </a:cubicBezTo>
                  <a:cubicBezTo>
                    <a:pt x="17644" y="24307"/>
                    <a:pt x="17544" y="24508"/>
                    <a:pt x="17669" y="24708"/>
                  </a:cubicBezTo>
                  <a:cubicBezTo>
                    <a:pt x="17755" y="24823"/>
                    <a:pt x="17858" y="24864"/>
                    <a:pt x="17967" y="24864"/>
                  </a:cubicBezTo>
                  <a:cubicBezTo>
                    <a:pt x="18049" y="24864"/>
                    <a:pt x="18135" y="24841"/>
                    <a:pt x="18221" y="24808"/>
                  </a:cubicBezTo>
                  <a:cubicBezTo>
                    <a:pt x="18421" y="24758"/>
                    <a:pt x="18622" y="24708"/>
                    <a:pt x="18772" y="24583"/>
                  </a:cubicBezTo>
                  <a:cubicBezTo>
                    <a:pt x="19299" y="24257"/>
                    <a:pt x="19875" y="23956"/>
                    <a:pt x="20351" y="23555"/>
                  </a:cubicBezTo>
                  <a:cubicBezTo>
                    <a:pt x="21880" y="22277"/>
                    <a:pt x="22933" y="20698"/>
                    <a:pt x="23033" y="18593"/>
                  </a:cubicBezTo>
                  <a:cubicBezTo>
                    <a:pt x="23058" y="18568"/>
                    <a:pt x="23058" y="18543"/>
                    <a:pt x="23083" y="18543"/>
                  </a:cubicBezTo>
                  <a:cubicBezTo>
                    <a:pt x="23258" y="18443"/>
                    <a:pt x="23434" y="18317"/>
                    <a:pt x="23584" y="18217"/>
                  </a:cubicBezTo>
                  <a:cubicBezTo>
                    <a:pt x="25088" y="17340"/>
                    <a:pt x="26366" y="16237"/>
                    <a:pt x="27344" y="14783"/>
                  </a:cubicBezTo>
                  <a:cubicBezTo>
                    <a:pt x="29248" y="11976"/>
                    <a:pt x="29274" y="8643"/>
                    <a:pt x="27394" y="5811"/>
                  </a:cubicBezTo>
                  <a:cubicBezTo>
                    <a:pt x="26717" y="4833"/>
                    <a:pt x="25915" y="3956"/>
                    <a:pt x="24938" y="3254"/>
                  </a:cubicBezTo>
                  <a:cubicBezTo>
                    <a:pt x="23659" y="2327"/>
                    <a:pt x="22356" y="1400"/>
                    <a:pt x="20727" y="1149"/>
                  </a:cubicBezTo>
                  <a:cubicBezTo>
                    <a:pt x="20702" y="1149"/>
                    <a:pt x="20677" y="1099"/>
                    <a:pt x="20627" y="1074"/>
                  </a:cubicBezTo>
                  <a:cubicBezTo>
                    <a:pt x="20401" y="974"/>
                    <a:pt x="20176" y="848"/>
                    <a:pt x="19925" y="773"/>
                  </a:cubicBezTo>
                  <a:cubicBezTo>
                    <a:pt x="18196" y="246"/>
                    <a:pt x="16435" y="1"/>
                    <a:pt x="1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013;p42">
              <a:extLst>
                <a:ext uri="{FF2B5EF4-FFF2-40B4-BE49-F238E27FC236}">
                  <a16:creationId xmlns:a16="http://schemas.microsoft.com/office/drawing/2014/main" id="{69E90EBF-738E-BD6C-E09A-3E1E74D32CE8}"/>
                </a:ext>
              </a:extLst>
            </p:cNvPr>
            <p:cNvSpPr/>
            <p:nvPr/>
          </p:nvSpPr>
          <p:spPr>
            <a:xfrm>
              <a:off x="2055900" y="4245650"/>
              <a:ext cx="207425" cy="125975"/>
            </a:xfrm>
            <a:custGeom>
              <a:avLst/>
              <a:gdLst/>
              <a:ahLst/>
              <a:cxnLst/>
              <a:rect l="l" t="t" r="r" b="b"/>
              <a:pathLst>
                <a:path w="8297" h="5039" extrusionOk="0">
                  <a:moveTo>
                    <a:pt x="8071" y="1"/>
                  </a:moveTo>
                  <a:cubicBezTo>
                    <a:pt x="7971" y="1"/>
                    <a:pt x="7820" y="176"/>
                    <a:pt x="7770" y="301"/>
                  </a:cubicBezTo>
                  <a:cubicBezTo>
                    <a:pt x="7695" y="427"/>
                    <a:pt x="7695" y="602"/>
                    <a:pt x="7670" y="778"/>
                  </a:cubicBezTo>
                  <a:cubicBezTo>
                    <a:pt x="7469" y="1705"/>
                    <a:pt x="7169" y="2582"/>
                    <a:pt x="6567" y="3359"/>
                  </a:cubicBezTo>
                  <a:cubicBezTo>
                    <a:pt x="5998" y="4047"/>
                    <a:pt x="5293" y="4466"/>
                    <a:pt x="4369" y="4466"/>
                  </a:cubicBezTo>
                  <a:cubicBezTo>
                    <a:pt x="4317" y="4466"/>
                    <a:pt x="4265" y="4464"/>
                    <a:pt x="4211" y="4462"/>
                  </a:cubicBezTo>
                  <a:cubicBezTo>
                    <a:pt x="3660" y="4437"/>
                    <a:pt x="3159" y="4261"/>
                    <a:pt x="2682" y="4011"/>
                  </a:cubicBezTo>
                  <a:cubicBezTo>
                    <a:pt x="1905" y="3585"/>
                    <a:pt x="1304" y="3008"/>
                    <a:pt x="753" y="2357"/>
                  </a:cubicBezTo>
                  <a:cubicBezTo>
                    <a:pt x="652" y="2231"/>
                    <a:pt x="577" y="2081"/>
                    <a:pt x="452" y="2006"/>
                  </a:cubicBezTo>
                  <a:cubicBezTo>
                    <a:pt x="402" y="1981"/>
                    <a:pt x="333" y="1968"/>
                    <a:pt x="264" y="1968"/>
                  </a:cubicBezTo>
                  <a:cubicBezTo>
                    <a:pt x="195" y="1968"/>
                    <a:pt x="126" y="1981"/>
                    <a:pt x="76" y="2006"/>
                  </a:cubicBezTo>
                  <a:cubicBezTo>
                    <a:pt x="26" y="2031"/>
                    <a:pt x="1" y="2206"/>
                    <a:pt x="26" y="2306"/>
                  </a:cubicBezTo>
                  <a:cubicBezTo>
                    <a:pt x="26" y="2382"/>
                    <a:pt x="101" y="2457"/>
                    <a:pt x="151" y="2507"/>
                  </a:cubicBezTo>
                  <a:cubicBezTo>
                    <a:pt x="803" y="3359"/>
                    <a:pt x="1580" y="4086"/>
                    <a:pt x="2557" y="4587"/>
                  </a:cubicBezTo>
                  <a:cubicBezTo>
                    <a:pt x="3109" y="4888"/>
                    <a:pt x="3710" y="5038"/>
                    <a:pt x="4462" y="5038"/>
                  </a:cubicBezTo>
                  <a:cubicBezTo>
                    <a:pt x="5489" y="5038"/>
                    <a:pt x="6392" y="4512"/>
                    <a:pt x="7068" y="3635"/>
                  </a:cubicBezTo>
                  <a:cubicBezTo>
                    <a:pt x="7770" y="2707"/>
                    <a:pt x="8121" y="1655"/>
                    <a:pt x="8297" y="527"/>
                  </a:cubicBezTo>
                  <a:cubicBezTo>
                    <a:pt x="8297" y="477"/>
                    <a:pt x="8297" y="452"/>
                    <a:pt x="8297" y="402"/>
                  </a:cubicBezTo>
                  <a:cubicBezTo>
                    <a:pt x="8297" y="226"/>
                    <a:pt x="8297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014;p42">
              <a:extLst>
                <a:ext uri="{FF2B5EF4-FFF2-40B4-BE49-F238E27FC236}">
                  <a16:creationId xmlns:a16="http://schemas.microsoft.com/office/drawing/2014/main" id="{4BE34EEB-437C-7CB4-E7DD-41A5E03B4379}"/>
                </a:ext>
              </a:extLst>
            </p:cNvPr>
            <p:cNvSpPr/>
            <p:nvPr/>
          </p:nvSpPr>
          <p:spPr>
            <a:xfrm>
              <a:off x="1985100" y="4207825"/>
              <a:ext cx="33225" cy="45375"/>
            </a:xfrm>
            <a:custGeom>
              <a:avLst/>
              <a:gdLst/>
              <a:ahLst/>
              <a:cxnLst/>
              <a:rect l="l" t="t" r="r" b="b"/>
              <a:pathLst>
                <a:path w="1329" h="1815" extrusionOk="0">
                  <a:moveTo>
                    <a:pt x="681" y="0"/>
                  </a:moveTo>
                  <a:cubicBezTo>
                    <a:pt x="459" y="0"/>
                    <a:pt x="235" y="148"/>
                    <a:pt x="126" y="411"/>
                  </a:cubicBezTo>
                  <a:cubicBezTo>
                    <a:pt x="51" y="561"/>
                    <a:pt x="26" y="712"/>
                    <a:pt x="1" y="862"/>
                  </a:cubicBezTo>
                  <a:cubicBezTo>
                    <a:pt x="1" y="1338"/>
                    <a:pt x="352" y="1814"/>
                    <a:pt x="702" y="1814"/>
                  </a:cubicBezTo>
                  <a:cubicBezTo>
                    <a:pt x="1003" y="1814"/>
                    <a:pt x="1329" y="1363"/>
                    <a:pt x="1329" y="837"/>
                  </a:cubicBezTo>
                  <a:cubicBezTo>
                    <a:pt x="1329" y="787"/>
                    <a:pt x="1329" y="661"/>
                    <a:pt x="1279" y="536"/>
                  </a:cubicBezTo>
                  <a:cubicBezTo>
                    <a:pt x="1204" y="286"/>
                    <a:pt x="1078" y="60"/>
                    <a:pt x="778" y="10"/>
                  </a:cubicBezTo>
                  <a:cubicBezTo>
                    <a:pt x="746" y="3"/>
                    <a:pt x="713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015;p42">
              <a:extLst>
                <a:ext uri="{FF2B5EF4-FFF2-40B4-BE49-F238E27FC236}">
                  <a16:creationId xmlns:a16="http://schemas.microsoft.com/office/drawing/2014/main" id="{CEFFDBBE-3E9E-6829-09E7-033B1D473DB4}"/>
                </a:ext>
              </a:extLst>
            </p:cNvPr>
            <p:cNvSpPr/>
            <p:nvPr/>
          </p:nvSpPr>
          <p:spPr>
            <a:xfrm>
              <a:off x="2232600" y="4164800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37" y="0"/>
                  </a:moveTo>
                  <a:cubicBezTo>
                    <a:pt x="280" y="0"/>
                    <a:pt x="0" y="319"/>
                    <a:pt x="0" y="778"/>
                  </a:cubicBezTo>
                  <a:cubicBezTo>
                    <a:pt x="0" y="1230"/>
                    <a:pt x="226" y="1505"/>
                    <a:pt x="602" y="1505"/>
                  </a:cubicBezTo>
                  <a:cubicBezTo>
                    <a:pt x="978" y="1505"/>
                    <a:pt x="1304" y="1154"/>
                    <a:pt x="1304" y="753"/>
                  </a:cubicBezTo>
                  <a:cubicBezTo>
                    <a:pt x="1329" y="377"/>
                    <a:pt x="1003" y="27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40F77417-CE12-9D03-A108-3673120DF0A5}"/>
              </a:ext>
            </a:extLst>
          </p:cNvPr>
          <p:cNvSpPr/>
          <p:nvPr/>
        </p:nvSpPr>
        <p:spPr>
          <a:xfrm>
            <a:off x="8659258" y="3262386"/>
            <a:ext cx="1352109" cy="710020"/>
          </a:xfrm>
          <a:prstGeom prst="ellipse">
            <a:avLst/>
          </a:prstGeom>
          <a:solidFill>
            <a:srgbClr val="DBDFAA"/>
          </a:solidFill>
          <a:ln>
            <a:solidFill>
              <a:srgbClr val="DBDF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 Life?</a:t>
            </a:r>
            <a:endParaRPr lang="ko-KR" altLang="en-US" sz="2400" b="1" dirty="0">
              <a:solidFill>
                <a:schemeClr val="tx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19351" y="2085963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같은 도전과제를 다양한사람과 경험을 나누기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34653" y="1513484"/>
            <a:ext cx="1197600" cy="10812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463181" y="1098836"/>
            <a:ext cx="6343799" cy="9239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endParaRPr sz="4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44413" y="3409748"/>
            <a:ext cx="5569501" cy="143255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성과를 한눈에 볼 수 있는 </a:t>
            </a:r>
            <a:r>
              <a:rPr lang="ko-KR" altLang="en-US" sz="32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프래그래스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바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/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단계별 성장 이미지 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32740" y="2929386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</a:t>
            </a:r>
            <a:endParaRPr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501227" y="5577323"/>
            <a:ext cx="389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챌리지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공유 및 일정공유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4346" y="5201885"/>
            <a:ext cx="1197600" cy="1082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66362" y="5090293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400335" y="3350776"/>
            <a:ext cx="3249998" cy="2933109"/>
          </a:xfrm>
          <a:prstGeom prst="rect">
            <a:avLst/>
          </a:prstGeom>
          <a:solidFill>
            <a:srgbClr val="DBDFA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4" name="Google Shape;2535;p55">
            <a:extLst>
              <a:ext uri="{FF2B5EF4-FFF2-40B4-BE49-F238E27FC236}">
                <a16:creationId xmlns:a16="http://schemas.microsoft.com/office/drawing/2014/main" id="{05658A16-483F-733C-318A-79247E40815A}"/>
              </a:ext>
            </a:extLst>
          </p:cNvPr>
          <p:cNvGrpSpPr/>
          <p:nvPr/>
        </p:nvGrpSpPr>
        <p:grpSpPr>
          <a:xfrm>
            <a:off x="9097130" y="3662626"/>
            <a:ext cx="2027495" cy="2035021"/>
            <a:chOff x="1642375" y="1793100"/>
            <a:chExt cx="1267575" cy="1398675"/>
          </a:xfrm>
        </p:grpSpPr>
        <p:sp>
          <p:nvSpPr>
            <p:cNvPr id="5" name="Google Shape;2536;p55">
              <a:extLst>
                <a:ext uri="{FF2B5EF4-FFF2-40B4-BE49-F238E27FC236}">
                  <a16:creationId xmlns:a16="http://schemas.microsoft.com/office/drawing/2014/main" id="{37CB0F35-ACFB-C8DD-5508-A8D64CCC2DD5}"/>
                </a:ext>
              </a:extLst>
            </p:cNvPr>
            <p:cNvSpPr/>
            <p:nvPr/>
          </p:nvSpPr>
          <p:spPr>
            <a:xfrm>
              <a:off x="1748875" y="2696700"/>
              <a:ext cx="638500" cy="495075"/>
            </a:xfrm>
            <a:custGeom>
              <a:avLst/>
              <a:gdLst/>
              <a:ahLst/>
              <a:cxnLst/>
              <a:rect l="l" t="t" r="r" b="b"/>
              <a:pathLst>
                <a:path w="25540" h="19803" extrusionOk="0">
                  <a:moveTo>
                    <a:pt x="18597" y="0"/>
                  </a:moveTo>
                  <a:cubicBezTo>
                    <a:pt x="18322" y="0"/>
                    <a:pt x="18061" y="123"/>
                    <a:pt x="17946" y="329"/>
                  </a:cubicBezTo>
                  <a:cubicBezTo>
                    <a:pt x="17821" y="555"/>
                    <a:pt x="17896" y="830"/>
                    <a:pt x="18121" y="1006"/>
                  </a:cubicBezTo>
                  <a:lnTo>
                    <a:pt x="18848" y="1507"/>
                  </a:lnTo>
                  <a:lnTo>
                    <a:pt x="18848" y="1507"/>
                  </a:lnTo>
                  <a:lnTo>
                    <a:pt x="16643" y="1006"/>
                  </a:lnTo>
                  <a:cubicBezTo>
                    <a:pt x="16595" y="999"/>
                    <a:pt x="16546" y="995"/>
                    <a:pt x="16498" y="995"/>
                  </a:cubicBezTo>
                  <a:cubicBezTo>
                    <a:pt x="16218" y="995"/>
                    <a:pt x="15947" y="1114"/>
                    <a:pt x="15841" y="1307"/>
                  </a:cubicBezTo>
                  <a:cubicBezTo>
                    <a:pt x="15690" y="1557"/>
                    <a:pt x="15765" y="1858"/>
                    <a:pt x="16041" y="2008"/>
                  </a:cubicBezTo>
                  <a:lnTo>
                    <a:pt x="17470" y="2835"/>
                  </a:lnTo>
                  <a:lnTo>
                    <a:pt x="17470" y="2835"/>
                  </a:lnTo>
                  <a:lnTo>
                    <a:pt x="13510" y="1908"/>
                  </a:lnTo>
                  <a:cubicBezTo>
                    <a:pt x="13428" y="1885"/>
                    <a:pt x="13344" y="1874"/>
                    <a:pt x="13262" y="1874"/>
                  </a:cubicBezTo>
                  <a:cubicBezTo>
                    <a:pt x="12995" y="1874"/>
                    <a:pt x="12748" y="1992"/>
                    <a:pt x="12633" y="2184"/>
                  </a:cubicBezTo>
                  <a:cubicBezTo>
                    <a:pt x="12482" y="2460"/>
                    <a:pt x="12608" y="2760"/>
                    <a:pt x="12908" y="2911"/>
                  </a:cubicBezTo>
                  <a:lnTo>
                    <a:pt x="14613" y="3663"/>
                  </a:lnTo>
                  <a:lnTo>
                    <a:pt x="14613" y="3663"/>
                  </a:lnTo>
                  <a:lnTo>
                    <a:pt x="5214" y="1106"/>
                  </a:lnTo>
                  <a:cubicBezTo>
                    <a:pt x="5127" y="1073"/>
                    <a:pt x="5034" y="1057"/>
                    <a:pt x="4942" y="1057"/>
                  </a:cubicBezTo>
                  <a:cubicBezTo>
                    <a:pt x="4691" y="1057"/>
                    <a:pt x="4447" y="1173"/>
                    <a:pt x="4337" y="1357"/>
                  </a:cubicBezTo>
                  <a:cubicBezTo>
                    <a:pt x="4161" y="1632"/>
                    <a:pt x="4287" y="1958"/>
                    <a:pt x="4587" y="2109"/>
                  </a:cubicBezTo>
                  <a:cubicBezTo>
                    <a:pt x="6016" y="2785"/>
                    <a:pt x="8698" y="3437"/>
                    <a:pt x="10527" y="4289"/>
                  </a:cubicBezTo>
                  <a:cubicBezTo>
                    <a:pt x="7745" y="3236"/>
                    <a:pt x="4663" y="2610"/>
                    <a:pt x="4462" y="2510"/>
                  </a:cubicBezTo>
                  <a:lnTo>
                    <a:pt x="4462" y="2535"/>
                  </a:lnTo>
                  <a:cubicBezTo>
                    <a:pt x="4264" y="2451"/>
                    <a:pt x="4110" y="2407"/>
                    <a:pt x="3977" y="2407"/>
                  </a:cubicBezTo>
                  <a:cubicBezTo>
                    <a:pt x="3790" y="2407"/>
                    <a:pt x="3646" y="2495"/>
                    <a:pt x="3485" y="2685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414"/>
                    <a:pt x="9550" y="5868"/>
                  </a:cubicBezTo>
                  <a:lnTo>
                    <a:pt x="3760" y="3938"/>
                  </a:lnTo>
                  <a:cubicBezTo>
                    <a:pt x="3650" y="3887"/>
                    <a:pt x="3527" y="3862"/>
                    <a:pt x="3406" y="3862"/>
                  </a:cubicBezTo>
                  <a:cubicBezTo>
                    <a:pt x="3171" y="3862"/>
                    <a:pt x="2940" y="3957"/>
                    <a:pt x="2808" y="4139"/>
                  </a:cubicBezTo>
                  <a:cubicBezTo>
                    <a:pt x="2607" y="4389"/>
                    <a:pt x="2708" y="4715"/>
                    <a:pt x="3008" y="4891"/>
                  </a:cubicBezTo>
                  <a:lnTo>
                    <a:pt x="13034" y="9703"/>
                  </a:lnTo>
                  <a:lnTo>
                    <a:pt x="13034" y="9703"/>
                  </a:lnTo>
                  <a:lnTo>
                    <a:pt x="2958" y="5893"/>
                  </a:lnTo>
                  <a:cubicBezTo>
                    <a:pt x="2854" y="5845"/>
                    <a:pt x="2739" y="5822"/>
                    <a:pt x="2626" y="5822"/>
                  </a:cubicBezTo>
                  <a:cubicBezTo>
                    <a:pt x="2385" y="5822"/>
                    <a:pt x="2150" y="5923"/>
                    <a:pt x="2031" y="6094"/>
                  </a:cubicBezTo>
                  <a:cubicBezTo>
                    <a:pt x="1831" y="6369"/>
                    <a:pt x="1906" y="6695"/>
                    <a:pt x="2232" y="6871"/>
                  </a:cubicBezTo>
                  <a:lnTo>
                    <a:pt x="13460" y="12284"/>
                  </a:lnTo>
                  <a:lnTo>
                    <a:pt x="2783" y="7723"/>
                  </a:lnTo>
                  <a:cubicBezTo>
                    <a:pt x="2688" y="7686"/>
                    <a:pt x="2584" y="7669"/>
                    <a:pt x="2481" y="7669"/>
                  </a:cubicBezTo>
                  <a:cubicBezTo>
                    <a:pt x="2230" y="7669"/>
                    <a:pt x="1980" y="7771"/>
                    <a:pt x="1856" y="7948"/>
                  </a:cubicBezTo>
                  <a:cubicBezTo>
                    <a:pt x="1655" y="8199"/>
                    <a:pt x="1755" y="8550"/>
                    <a:pt x="2081" y="8700"/>
                  </a:cubicBezTo>
                  <a:lnTo>
                    <a:pt x="9099" y="12384"/>
                  </a:lnTo>
                  <a:lnTo>
                    <a:pt x="9099" y="12384"/>
                  </a:lnTo>
                  <a:lnTo>
                    <a:pt x="2332" y="9502"/>
                  </a:lnTo>
                  <a:cubicBezTo>
                    <a:pt x="2228" y="9462"/>
                    <a:pt x="2116" y="9443"/>
                    <a:pt x="2006" y="9443"/>
                  </a:cubicBezTo>
                  <a:cubicBezTo>
                    <a:pt x="1771" y="9443"/>
                    <a:pt x="1541" y="9532"/>
                    <a:pt x="1404" y="9703"/>
                  </a:cubicBezTo>
                  <a:cubicBezTo>
                    <a:pt x="1229" y="9953"/>
                    <a:pt x="1304" y="10304"/>
                    <a:pt x="1605" y="10480"/>
                  </a:cubicBezTo>
                  <a:lnTo>
                    <a:pt x="9374" y="14891"/>
                  </a:lnTo>
                  <a:lnTo>
                    <a:pt x="9374" y="14891"/>
                  </a:lnTo>
                  <a:lnTo>
                    <a:pt x="1630" y="11708"/>
                  </a:lnTo>
                  <a:cubicBezTo>
                    <a:pt x="1526" y="11660"/>
                    <a:pt x="1413" y="11637"/>
                    <a:pt x="1303" y="11637"/>
                  </a:cubicBezTo>
                  <a:cubicBezTo>
                    <a:pt x="1068" y="11637"/>
                    <a:pt x="839" y="11738"/>
                    <a:pt x="703" y="11908"/>
                  </a:cubicBezTo>
                  <a:cubicBezTo>
                    <a:pt x="527" y="12159"/>
                    <a:pt x="602" y="12510"/>
                    <a:pt x="903" y="12660"/>
                  </a:cubicBezTo>
                  <a:lnTo>
                    <a:pt x="6342" y="15743"/>
                  </a:lnTo>
                  <a:lnTo>
                    <a:pt x="6342" y="15743"/>
                  </a:lnTo>
                  <a:lnTo>
                    <a:pt x="1430" y="13888"/>
                  </a:lnTo>
                  <a:cubicBezTo>
                    <a:pt x="1334" y="13852"/>
                    <a:pt x="1233" y="13834"/>
                    <a:pt x="1132" y="13834"/>
                  </a:cubicBezTo>
                  <a:cubicBezTo>
                    <a:pt x="889" y="13834"/>
                    <a:pt x="651" y="13936"/>
                    <a:pt x="527" y="14114"/>
                  </a:cubicBezTo>
                  <a:cubicBezTo>
                    <a:pt x="352" y="14364"/>
                    <a:pt x="427" y="14690"/>
                    <a:pt x="703" y="14866"/>
                  </a:cubicBezTo>
                  <a:lnTo>
                    <a:pt x="3735" y="16670"/>
                  </a:lnTo>
                  <a:lnTo>
                    <a:pt x="3735" y="16670"/>
                  </a:lnTo>
                  <a:lnTo>
                    <a:pt x="1054" y="15743"/>
                  </a:lnTo>
                  <a:cubicBezTo>
                    <a:pt x="966" y="15706"/>
                    <a:pt x="872" y="15689"/>
                    <a:pt x="777" y="15689"/>
                  </a:cubicBezTo>
                  <a:cubicBezTo>
                    <a:pt x="548" y="15689"/>
                    <a:pt x="318" y="15791"/>
                    <a:pt x="176" y="15968"/>
                  </a:cubicBezTo>
                  <a:cubicBezTo>
                    <a:pt x="1" y="16194"/>
                    <a:pt x="51" y="16520"/>
                    <a:pt x="327" y="16695"/>
                  </a:cubicBezTo>
                  <a:lnTo>
                    <a:pt x="1455" y="17422"/>
                  </a:lnTo>
                  <a:lnTo>
                    <a:pt x="1204" y="17347"/>
                  </a:lnTo>
                  <a:cubicBezTo>
                    <a:pt x="1127" y="17328"/>
                    <a:pt x="1049" y="17318"/>
                    <a:pt x="971" y="17318"/>
                  </a:cubicBezTo>
                  <a:cubicBezTo>
                    <a:pt x="745" y="17318"/>
                    <a:pt x="526" y="17398"/>
                    <a:pt x="377" y="17547"/>
                  </a:cubicBezTo>
                  <a:cubicBezTo>
                    <a:pt x="201" y="17748"/>
                    <a:pt x="201" y="18049"/>
                    <a:pt x="402" y="18249"/>
                  </a:cubicBezTo>
                  <a:lnTo>
                    <a:pt x="1555" y="19377"/>
                  </a:lnTo>
                  <a:cubicBezTo>
                    <a:pt x="1694" y="19516"/>
                    <a:pt x="1887" y="19586"/>
                    <a:pt x="2083" y="19586"/>
                  </a:cubicBezTo>
                  <a:cubicBezTo>
                    <a:pt x="2240" y="19586"/>
                    <a:pt x="2399" y="19541"/>
                    <a:pt x="2532" y="19452"/>
                  </a:cubicBezTo>
                  <a:cubicBezTo>
                    <a:pt x="2708" y="19352"/>
                    <a:pt x="2783" y="19227"/>
                    <a:pt x="2808" y="19076"/>
                  </a:cubicBezTo>
                  <a:lnTo>
                    <a:pt x="5014" y="19753"/>
                  </a:lnTo>
                  <a:cubicBezTo>
                    <a:pt x="5114" y="19778"/>
                    <a:pt x="5189" y="19803"/>
                    <a:pt x="5264" y="19803"/>
                  </a:cubicBezTo>
                  <a:cubicBezTo>
                    <a:pt x="5515" y="19803"/>
                    <a:pt x="5740" y="19703"/>
                    <a:pt x="5891" y="19527"/>
                  </a:cubicBezTo>
                  <a:cubicBezTo>
                    <a:pt x="6066" y="19277"/>
                    <a:pt x="5991" y="18976"/>
                    <a:pt x="5715" y="18800"/>
                  </a:cubicBezTo>
                  <a:lnTo>
                    <a:pt x="5114" y="18399"/>
                  </a:lnTo>
                  <a:lnTo>
                    <a:pt x="8773" y="19678"/>
                  </a:lnTo>
                  <a:cubicBezTo>
                    <a:pt x="8868" y="19714"/>
                    <a:pt x="8970" y="19732"/>
                    <a:pt x="9070" y="19732"/>
                  </a:cubicBezTo>
                  <a:cubicBezTo>
                    <a:pt x="9314" y="19732"/>
                    <a:pt x="9551" y="19630"/>
                    <a:pt x="9675" y="19452"/>
                  </a:cubicBezTo>
                  <a:cubicBezTo>
                    <a:pt x="9851" y="19201"/>
                    <a:pt x="9775" y="18876"/>
                    <a:pt x="9475" y="18700"/>
                  </a:cubicBezTo>
                  <a:lnTo>
                    <a:pt x="7069" y="17272"/>
                  </a:lnTo>
                  <a:lnTo>
                    <a:pt x="7069" y="17272"/>
                  </a:lnTo>
                  <a:lnTo>
                    <a:pt x="12983" y="19477"/>
                  </a:lnTo>
                  <a:cubicBezTo>
                    <a:pt x="13079" y="19514"/>
                    <a:pt x="13178" y="19531"/>
                    <a:pt x="13276" y="19531"/>
                  </a:cubicBezTo>
                  <a:cubicBezTo>
                    <a:pt x="13514" y="19531"/>
                    <a:pt x="13744" y="19429"/>
                    <a:pt x="13886" y="19252"/>
                  </a:cubicBezTo>
                  <a:cubicBezTo>
                    <a:pt x="14061" y="19001"/>
                    <a:pt x="13961" y="18675"/>
                    <a:pt x="13685" y="18500"/>
                  </a:cubicBezTo>
                  <a:lnTo>
                    <a:pt x="9901" y="16369"/>
                  </a:lnTo>
                  <a:lnTo>
                    <a:pt x="17445" y="19477"/>
                  </a:lnTo>
                  <a:cubicBezTo>
                    <a:pt x="17540" y="19514"/>
                    <a:pt x="17641" y="19531"/>
                    <a:pt x="17742" y="19531"/>
                  </a:cubicBezTo>
                  <a:cubicBezTo>
                    <a:pt x="17988" y="19531"/>
                    <a:pt x="18230" y="19429"/>
                    <a:pt x="18372" y="19252"/>
                  </a:cubicBezTo>
                  <a:cubicBezTo>
                    <a:pt x="18547" y="19001"/>
                    <a:pt x="18472" y="18675"/>
                    <a:pt x="18171" y="18500"/>
                  </a:cubicBezTo>
                  <a:lnTo>
                    <a:pt x="11455" y="14690"/>
                  </a:lnTo>
                  <a:lnTo>
                    <a:pt x="22257" y="19302"/>
                  </a:lnTo>
                  <a:cubicBezTo>
                    <a:pt x="22361" y="19350"/>
                    <a:pt x="22476" y="19372"/>
                    <a:pt x="22589" y="19372"/>
                  </a:cubicBezTo>
                  <a:cubicBezTo>
                    <a:pt x="22830" y="19372"/>
                    <a:pt x="23065" y="19272"/>
                    <a:pt x="23184" y="19101"/>
                  </a:cubicBezTo>
                  <a:cubicBezTo>
                    <a:pt x="23385" y="18826"/>
                    <a:pt x="23284" y="18500"/>
                    <a:pt x="22958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7" y="18124"/>
                  </a:lnTo>
                  <a:cubicBezTo>
                    <a:pt x="24291" y="18172"/>
                    <a:pt x="24403" y="18194"/>
                    <a:pt x="24514" y="18194"/>
                  </a:cubicBezTo>
                  <a:cubicBezTo>
                    <a:pt x="24749" y="18194"/>
                    <a:pt x="24978" y="18094"/>
                    <a:pt x="25114" y="17923"/>
                  </a:cubicBezTo>
                  <a:cubicBezTo>
                    <a:pt x="25289" y="17673"/>
                    <a:pt x="25214" y="17347"/>
                    <a:pt x="24888" y="17171"/>
                  </a:cubicBezTo>
                  <a:lnTo>
                    <a:pt x="15791" y="12209"/>
                  </a:lnTo>
                  <a:lnTo>
                    <a:pt x="15791" y="12209"/>
                  </a:lnTo>
                  <a:lnTo>
                    <a:pt x="24412" y="15968"/>
                  </a:lnTo>
                  <a:cubicBezTo>
                    <a:pt x="24517" y="16017"/>
                    <a:pt x="24629" y="16039"/>
                    <a:pt x="24740" y="16039"/>
                  </a:cubicBezTo>
                  <a:cubicBezTo>
                    <a:pt x="24974" y="16039"/>
                    <a:pt x="25203" y="15938"/>
                    <a:pt x="25339" y="15768"/>
                  </a:cubicBezTo>
                  <a:cubicBezTo>
                    <a:pt x="25540" y="15517"/>
                    <a:pt x="25440" y="15166"/>
                    <a:pt x="25139" y="15016"/>
                  </a:cubicBezTo>
                  <a:lnTo>
                    <a:pt x="16292" y="10129"/>
                  </a:lnTo>
                  <a:lnTo>
                    <a:pt x="23961" y="13512"/>
                  </a:lnTo>
                  <a:cubicBezTo>
                    <a:pt x="24071" y="13551"/>
                    <a:pt x="24185" y="13571"/>
                    <a:pt x="24297" y="13571"/>
                  </a:cubicBezTo>
                  <a:cubicBezTo>
                    <a:pt x="24543" y="13571"/>
                    <a:pt x="24776" y="13476"/>
                    <a:pt x="24913" y="13287"/>
                  </a:cubicBezTo>
                  <a:cubicBezTo>
                    <a:pt x="25114" y="13036"/>
                    <a:pt x="25014" y="12710"/>
                    <a:pt x="24688" y="12535"/>
                  </a:cubicBezTo>
                  <a:lnTo>
                    <a:pt x="14161" y="6971"/>
                  </a:lnTo>
                  <a:lnTo>
                    <a:pt x="14161" y="6971"/>
                  </a:lnTo>
                  <a:cubicBezTo>
                    <a:pt x="16066" y="7698"/>
                    <a:pt x="18347" y="8575"/>
                    <a:pt x="21054" y="9602"/>
                  </a:cubicBezTo>
                  <a:cubicBezTo>
                    <a:pt x="22482" y="10154"/>
                    <a:pt x="23410" y="10505"/>
                    <a:pt x="23460" y="10530"/>
                  </a:cubicBezTo>
                  <a:cubicBezTo>
                    <a:pt x="23562" y="10566"/>
                    <a:pt x="23669" y="10584"/>
                    <a:pt x="23773" y="10584"/>
                  </a:cubicBezTo>
                  <a:cubicBezTo>
                    <a:pt x="24026" y="10584"/>
                    <a:pt x="24263" y="10482"/>
                    <a:pt x="24387" y="10304"/>
                  </a:cubicBezTo>
                  <a:cubicBezTo>
                    <a:pt x="24613" y="9953"/>
                    <a:pt x="24512" y="9778"/>
                    <a:pt x="24086" y="9527"/>
                  </a:cubicBezTo>
                  <a:cubicBezTo>
                    <a:pt x="24086" y="9527"/>
                    <a:pt x="24061" y="9502"/>
                    <a:pt x="24011" y="9502"/>
                  </a:cubicBezTo>
                  <a:cubicBezTo>
                    <a:pt x="23861" y="9402"/>
                    <a:pt x="23635" y="9302"/>
                    <a:pt x="23385" y="9176"/>
                  </a:cubicBezTo>
                  <a:lnTo>
                    <a:pt x="21354" y="8199"/>
                  </a:lnTo>
                  <a:cubicBezTo>
                    <a:pt x="19675" y="7372"/>
                    <a:pt x="17445" y="6319"/>
                    <a:pt x="15189" y="5242"/>
                  </a:cubicBezTo>
                  <a:lnTo>
                    <a:pt x="14161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2" y="7399"/>
                    <a:pt x="23861" y="7196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65"/>
                  </a:lnTo>
                  <a:lnTo>
                    <a:pt x="22106" y="5292"/>
                  </a:lnTo>
                  <a:cubicBezTo>
                    <a:pt x="22183" y="5315"/>
                    <a:pt x="22262" y="5326"/>
                    <a:pt x="22340" y="5326"/>
                  </a:cubicBezTo>
                  <a:cubicBezTo>
                    <a:pt x="22596" y="5326"/>
                    <a:pt x="22843" y="5208"/>
                    <a:pt x="22958" y="5016"/>
                  </a:cubicBezTo>
                  <a:cubicBezTo>
                    <a:pt x="23134" y="4765"/>
                    <a:pt x="23034" y="4465"/>
                    <a:pt x="22758" y="4289"/>
                  </a:cubicBezTo>
                  <a:lnTo>
                    <a:pt x="20402" y="2911"/>
                  </a:lnTo>
                  <a:lnTo>
                    <a:pt x="21906" y="3236"/>
                  </a:lnTo>
                  <a:cubicBezTo>
                    <a:pt x="21965" y="3251"/>
                    <a:pt x="22026" y="3258"/>
                    <a:pt x="22088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35"/>
                    <a:pt x="22783" y="2434"/>
                    <a:pt x="22532" y="2259"/>
                  </a:cubicBezTo>
                  <a:lnTo>
                    <a:pt x="21129" y="1307"/>
                  </a:lnTo>
                  <a:cubicBezTo>
                    <a:pt x="21354" y="1231"/>
                    <a:pt x="21505" y="1056"/>
                    <a:pt x="21530" y="856"/>
                  </a:cubicBezTo>
                  <a:cubicBezTo>
                    <a:pt x="21605" y="555"/>
                    <a:pt x="21329" y="254"/>
                    <a:pt x="20953" y="229"/>
                  </a:cubicBezTo>
                  <a:lnTo>
                    <a:pt x="18673" y="3"/>
                  </a:lnTo>
                  <a:cubicBezTo>
                    <a:pt x="18647" y="1"/>
                    <a:pt x="18622" y="0"/>
                    <a:pt x="18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7;p55">
              <a:extLst>
                <a:ext uri="{FF2B5EF4-FFF2-40B4-BE49-F238E27FC236}">
                  <a16:creationId xmlns:a16="http://schemas.microsoft.com/office/drawing/2014/main" id="{A0E64325-A357-9C6F-3CA5-7C1D600249C6}"/>
                </a:ext>
              </a:extLst>
            </p:cNvPr>
            <p:cNvSpPr/>
            <p:nvPr/>
          </p:nvSpPr>
          <p:spPr>
            <a:xfrm>
              <a:off x="1642375" y="2136200"/>
              <a:ext cx="1005025" cy="1034575"/>
            </a:xfrm>
            <a:custGeom>
              <a:avLst/>
              <a:gdLst/>
              <a:ahLst/>
              <a:cxnLst/>
              <a:rect l="l" t="t" r="r" b="b"/>
              <a:pathLst>
                <a:path w="40201" h="41383" extrusionOk="0">
                  <a:moveTo>
                    <a:pt x="39524" y="14303"/>
                  </a:moveTo>
                  <a:lnTo>
                    <a:pt x="39524" y="14303"/>
                  </a:lnTo>
                  <a:cubicBezTo>
                    <a:pt x="38873" y="15205"/>
                    <a:pt x="37995" y="15531"/>
                    <a:pt x="36993" y="15782"/>
                  </a:cubicBezTo>
                  <a:cubicBezTo>
                    <a:pt x="37319" y="15155"/>
                    <a:pt x="38522" y="14428"/>
                    <a:pt x="39524" y="14303"/>
                  </a:cubicBezTo>
                  <a:close/>
                  <a:moveTo>
                    <a:pt x="7695" y="24579"/>
                  </a:moveTo>
                  <a:lnTo>
                    <a:pt x="7695" y="24579"/>
                  </a:lnTo>
                  <a:cubicBezTo>
                    <a:pt x="6492" y="28213"/>
                    <a:pt x="5013" y="31722"/>
                    <a:pt x="4411" y="35531"/>
                  </a:cubicBezTo>
                  <a:cubicBezTo>
                    <a:pt x="3158" y="34880"/>
                    <a:pt x="2055" y="34103"/>
                    <a:pt x="1253" y="32925"/>
                  </a:cubicBezTo>
                  <a:cubicBezTo>
                    <a:pt x="602" y="31972"/>
                    <a:pt x="577" y="30870"/>
                    <a:pt x="1304" y="29942"/>
                  </a:cubicBezTo>
                  <a:cubicBezTo>
                    <a:pt x="1905" y="29190"/>
                    <a:pt x="2582" y="28489"/>
                    <a:pt x="3334" y="27862"/>
                  </a:cubicBezTo>
                  <a:cubicBezTo>
                    <a:pt x="4687" y="26734"/>
                    <a:pt x="6116" y="25707"/>
                    <a:pt x="7544" y="24629"/>
                  </a:cubicBezTo>
                  <a:cubicBezTo>
                    <a:pt x="7569" y="24604"/>
                    <a:pt x="7594" y="24604"/>
                    <a:pt x="7695" y="24579"/>
                  </a:cubicBezTo>
                  <a:close/>
                  <a:moveTo>
                    <a:pt x="4010" y="36609"/>
                  </a:moveTo>
                  <a:lnTo>
                    <a:pt x="4010" y="36609"/>
                  </a:lnTo>
                  <a:cubicBezTo>
                    <a:pt x="3910" y="37436"/>
                    <a:pt x="3735" y="38063"/>
                    <a:pt x="3183" y="38514"/>
                  </a:cubicBezTo>
                  <a:cubicBezTo>
                    <a:pt x="3158" y="37787"/>
                    <a:pt x="3459" y="37236"/>
                    <a:pt x="4010" y="36609"/>
                  </a:cubicBezTo>
                  <a:close/>
                  <a:moveTo>
                    <a:pt x="15617" y="1"/>
                  </a:moveTo>
                  <a:cubicBezTo>
                    <a:pt x="15399" y="1"/>
                    <a:pt x="15181" y="7"/>
                    <a:pt x="14963" y="17"/>
                  </a:cubicBezTo>
                  <a:cubicBezTo>
                    <a:pt x="14863" y="17"/>
                    <a:pt x="14762" y="218"/>
                    <a:pt x="14637" y="293"/>
                  </a:cubicBezTo>
                  <a:cubicBezTo>
                    <a:pt x="14737" y="393"/>
                    <a:pt x="14837" y="519"/>
                    <a:pt x="14938" y="569"/>
                  </a:cubicBezTo>
                  <a:cubicBezTo>
                    <a:pt x="14979" y="577"/>
                    <a:pt x="15021" y="580"/>
                    <a:pt x="15063" y="580"/>
                  </a:cubicBezTo>
                  <a:cubicBezTo>
                    <a:pt x="15147" y="580"/>
                    <a:pt x="15230" y="569"/>
                    <a:pt x="15314" y="569"/>
                  </a:cubicBezTo>
                  <a:cubicBezTo>
                    <a:pt x="15815" y="594"/>
                    <a:pt x="16316" y="594"/>
                    <a:pt x="16817" y="644"/>
                  </a:cubicBezTo>
                  <a:cubicBezTo>
                    <a:pt x="23534" y="1471"/>
                    <a:pt x="28246" y="7661"/>
                    <a:pt x="27269" y="14353"/>
                  </a:cubicBezTo>
                  <a:cubicBezTo>
                    <a:pt x="26417" y="20318"/>
                    <a:pt x="21251" y="24637"/>
                    <a:pt x="15398" y="24637"/>
                  </a:cubicBezTo>
                  <a:cubicBezTo>
                    <a:pt x="14709" y="24637"/>
                    <a:pt x="14011" y="24578"/>
                    <a:pt x="13309" y="24453"/>
                  </a:cubicBezTo>
                  <a:cubicBezTo>
                    <a:pt x="4687" y="22950"/>
                    <a:pt x="502" y="13150"/>
                    <a:pt x="5389" y="5882"/>
                  </a:cubicBezTo>
                  <a:cubicBezTo>
                    <a:pt x="7319" y="3000"/>
                    <a:pt x="10076" y="1295"/>
                    <a:pt x="13509" y="719"/>
                  </a:cubicBezTo>
                  <a:cubicBezTo>
                    <a:pt x="13760" y="669"/>
                    <a:pt x="13985" y="669"/>
                    <a:pt x="14211" y="594"/>
                  </a:cubicBezTo>
                  <a:cubicBezTo>
                    <a:pt x="14311" y="569"/>
                    <a:pt x="14386" y="393"/>
                    <a:pt x="14386" y="318"/>
                  </a:cubicBezTo>
                  <a:cubicBezTo>
                    <a:pt x="14386" y="218"/>
                    <a:pt x="14261" y="118"/>
                    <a:pt x="14161" y="92"/>
                  </a:cubicBezTo>
                  <a:cubicBezTo>
                    <a:pt x="14122" y="77"/>
                    <a:pt x="14081" y="71"/>
                    <a:pt x="14038" y="71"/>
                  </a:cubicBezTo>
                  <a:cubicBezTo>
                    <a:pt x="13942" y="71"/>
                    <a:pt x="13838" y="100"/>
                    <a:pt x="13735" y="118"/>
                  </a:cubicBezTo>
                  <a:cubicBezTo>
                    <a:pt x="8196" y="794"/>
                    <a:pt x="3208" y="5280"/>
                    <a:pt x="2782" y="11747"/>
                  </a:cubicBezTo>
                  <a:cubicBezTo>
                    <a:pt x="2507" y="16333"/>
                    <a:pt x="4311" y="20017"/>
                    <a:pt x="7945" y="22824"/>
                  </a:cubicBezTo>
                  <a:cubicBezTo>
                    <a:pt x="8096" y="22925"/>
                    <a:pt x="8246" y="23025"/>
                    <a:pt x="8371" y="23150"/>
                  </a:cubicBezTo>
                  <a:cubicBezTo>
                    <a:pt x="8321" y="23225"/>
                    <a:pt x="8321" y="23301"/>
                    <a:pt x="8271" y="23326"/>
                  </a:cubicBezTo>
                  <a:cubicBezTo>
                    <a:pt x="7644" y="23827"/>
                    <a:pt x="6993" y="24303"/>
                    <a:pt x="6366" y="24804"/>
                  </a:cubicBezTo>
                  <a:cubicBezTo>
                    <a:pt x="5238" y="25656"/>
                    <a:pt x="4111" y="26484"/>
                    <a:pt x="3008" y="27361"/>
                  </a:cubicBezTo>
                  <a:cubicBezTo>
                    <a:pt x="2181" y="28037"/>
                    <a:pt x="1429" y="28739"/>
                    <a:pt x="827" y="29616"/>
                  </a:cubicBezTo>
                  <a:cubicBezTo>
                    <a:pt x="0" y="30769"/>
                    <a:pt x="0" y="32123"/>
                    <a:pt x="802" y="33276"/>
                  </a:cubicBezTo>
                  <a:cubicBezTo>
                    <a:pt x="1454" y="34228"/>
                    <a:pt x="2306" y="34955"/>
                    <a:pt x="3284" y="35556"/>
                  </a:cubicBezTo>
                  <a:cubicBezTo>
                    <a:pt x="3459" y="35657"/>
                    <a:pt x="3634" y="35782"/>
                    <a:pt x="3810" y="35907"/>
                  </a:cubicBezTo>
                  <a:cubicBezTo>
                    <a:pt x="3509" y="36308"/>
                    <a:pt x="3183" y="36659"/>
                    <a:pt x="2983" y="37060"/>
                  </a:cubicBezTo>
                  <a:cubicBezTo>
                    <a:pt x="2757" y="37486"/>
                    <a:pt x="2632" y="37962"/>
                    <a:pt x="2507" y="38439"/>
                  </a:cubicBezTo>
                  <a:cubicBezTo>
                    <a:pt x="2456" y="38689"/>
                    <a:pt x="2557" y="38940"/>
                    <a:pt x="2807" y="39090"/>
                  </a:cubicBezTo>
                  <a:cubicBezTo>
                    <a:pt x="2913" y="39148"/>
                    <a:pt x="3014" y="39172"/>
                    <a:pt x="3112" y="39172"/>
                  </a:cubicBezTo>
                  <a:cubicBezTo>
                    <a:pt x="3271" y="39172"/>
                    <a:pt x="3420" y="39108"/>
                    <a:pt x="3559" y="39015"/>
                  </a:cubicBezTo>
                  <a:cubicBezTo>
                    <a:pt x="3710" y="38915"/>
                    <a:pt x="3810" y="38764"/>
                    <a:pt x="3935" y="38639"/>
                  </a:cubicBezTo>
                  <a:cubicBezTo>
                    <a:pt x="4035" y="38539"/>
                    <a:pt x="4111" y="38439"/>
                    <a:pt x="4261" y="38213"/>
                  </a:cubicBezTo>
                  <a:cubicBezTo>
                    <a:pt x="4286" y="38890"/>
                    <a:pt x="4286" y="39466"/>
                    <a:pt x="4336" y="40017"/>
                  </a:cubicBezTo>
                  <a:cubicBezTo>
                    <a:pt x="4386" y="40393"/>
                    <a:pt x="4436" y="40769"/>
                    <a:pt x="4512" y="41145"/>
                  </a:cubicBezTo>
                  <a:cubicBezTo>
                    <a:pt x="4554" y="41273"/>
                    <a:pt x="4650" y="41382"/>
                    <a:pt x="4801" y="41382"/>
                  </a:cubicBezTo>
                  <a:cubicBezTo>
                    <a:pt x="4828" y="41382"/>
                    <a:pt x="4857" y="41379"/>
                    <a:pt x="4888" y="41371"/>
                  </a:cubicBezTo>
                  <a:cubicBezTo>
                    <a:pt x="5088" y="41296"/>
                    <a:pt x="5113" y="41145"/>
                    <a:pt x="5088" y="40970"/>
                  </a:cubicBezTo>
                  <a:cubicBezTo>
                    <a:pt x="5013" y="40494"/>
                    <a:pt x="4938" y="39992"/>
                    <a:pt x="4888" y="39491"/>
                  </a:cubicBezTo>
                  <a:cubicBezTo>
                    <a:pt x="4737" y="37511"/>
                    <a:pt x="4913" y="35531"/>
                    <a:pt x="5389" y="33601"/>
                  </a:cubicBezTo>
                  <a:cubicBezTo>
                    <a:pt x="5765" y="32098"/>
                    <a:pt x="6241" y="30594"/>
                    <a:pt x="6742" y="29115"/>
                  </a:cubicBezTo>
                  <a:cubicBezTo>
                    <a:pt x="7268" y="27511"/>
                    <a:pt x="7870" y="25907"/>
                    <a:pt x="8421" y="24328"/>
                  </a:cubicBezTo>
                  <a:cubicBezTo>
                    <a:pt x="8547" y="24027"/>
                    <a:pt x="8697" y="23752"/>
                    <a:pt x="8822" y="23476"/>
                  </a:cubicBezTo>
                  <a:cubicBezTo>
                    <a:pt x="11118" y="24639"/>
                    <a:pt x="13335" y="25221"/>
                    <a:pt x="15477" y="25221"/>
                  </a:cubicBezTo>
                  <a:cubicBezTo>
                    <a:pt x="18595" y="25221"/>
                    <a:pt x="21553" y="23988"/>
                    <a:pt x="24361" y="21521"/>
                  </a:cubicBezTo>
                  <a:cubicBezTo>
                    <a:pt x="24487" y="21697"/>
                    <a:pt x="24587" y="21847"/>
                    <a:pt x="24662" y="21997"/>
                  </a:cubicBezTo>
                  <a:cubicBezTo>
                    <a:pt x="25138" y="23025"/>
                    <a:pt x="25665" y="24027"/>
                    <a:pt x="26091" y="25080"/>
                  </a:cubicBezTo>
                  <a:cubicBezTo>
                    <a:pt x="26843" y="26910"/>
                    <a:pt x="27444" y="28814"/>
                    <a:pt x="27970" y="30744"/>
                  </a:cubicBezTo>
                  <a:cubicBezTo>
                    <a:pt x="28848" y="34078"/>
                    <a:pt x="29148" y="37436"/>
                    <a:pt x="28647" y="40845"/>
                  </a:cubicBezTo>
                  <a:cubicBezTo>
                    <a:pt x="28622" y="41070"/>
                    <a:pt x="28622" y="41271"/>
                    <a:pt x="28873" y="41321"/>
                  </a:cubicBezTo>
                  <a:cubicBezTo>
                    <a:pt x="28910" y="41331"/>
                    <a:pt x="28943" y="41336"/>
                    <a:pt x="28974" y="41336"/>
                  </a:cubicBezTo>
                  <a:cubicBezTo>
                    <a:pt x="29168" y="41336"/>
                    <a:pt x="29227" y="41143"/>
                    <a:pt x="29249" y="40970"/>
                  </a:cubicBezTo>
                  <a:cubicBezTo>
                    <a:pt x="29299" y="40318"/>
                    <a:pt x="29424" y="39692"/>
                    <a:pt x="29449" y="39040"/>
                  </a:cubicBezTo>
                  <a:cubicBezTo>
                    <a:pt x="29524" y="36734"/>
                    <a:pt x="29424" y="34454"/>
                    <a:pt x="28898" y="32198"/>
                  </a:cubicBezTo>
                  <a:cubicBezTo>
                    <a:pt x="28271" y="29391"/>
                    <a:pt x="27444" y="26659"/>
                    <a:pt x="26266" y="24052"/>
                  </a:cubicBezTo>
                  <a:cubicBezTo>
                    <a:pt x="26216" y="23927"/>
                    <a:pt x="26166" y="23802"/>
                    <a:pt x="26116" y="23677"/>
                  </a:cubicBezTo>
                  <a:lnTo>
                    <a:pt x="26116" y="23677"/>
                  </a:lnTo>
                  <a:cubicBezTo>
                    <a:pt x="26341" y="23752"/>
                    <a:pt x="26467" y="23877"/>
                    <a:pt x="26617" y="24002"/>
                  </a:cubicBezTo>
                  <a:cubicBezTo>
                    <a:pt x="27469" y="24754"/>
                    <a:pt x="28371" y="25481"/>
                    <a:pt x="29424" y="25957"/>
                  </a:cubicBezTo>
                  <a:cubicBezTo>
                    <a:pt x="29839" y="26152"/>
                    <a:pt x="30223" y="26250"/>
                    <a:pt x="30578" y="26250"/>
                  </a:cubicBezTo>
                  <a:cubicBezTo>
                    <a:pt x="31273" y="26250"/>
                    <a:pt x="31859" y="25877"/>
                    <a:pt x="32356" y="25130"/>
                  </a:cubicBezTo>
                  <a:cubicBezTo>
                    <a:pt x="32707" y="24629"/>
                    <a:pt x="33008" y="24103"/>
                    <a:pt x="33259" y="23551"/>
                  </a:cubicBezTo>
                  <a:cubicBezTo>
                    <a:pt x="34311" y="21321"/>
                    <a:pt x="35339" y="19065"/>
                    <a:pt x="36366" y="16809"/>
                  </a:cubicBezTo>
                  <a:cubicBezTo>
                    <a:pt x="36492" y="16509"/>
                    <a:pt x="36642" y="16383"/>
                    <a:pt x="36968" y="16333"/>
                  </a:cubicBezTo>
                  <a:cubicBezTo>
                    <a:pt x="37945" y="16208"/>
                    <a:pt x="38823" y="15832"/>
                    <a:pt x="39549" y="15155"/>
                  </a:cubicBezTo>
                  <a:cubicBezTo>
                    <a:pt x="39750" y="14980"/>
                    <a:pt x="39925" y="14754"/>
                    <a:pt x="40026" y="14529"/>
                  </a:cubicBezTo>
                  <a:cubicBezTo>
                    <a:pt x="40201" y="14103"/>
                    <a:pt x="39925" y="13702"/>
                    <a:pt x="39474" y="13702"/>
                  </a:cubicBezTo>
                  <a:cubicBezTo>
                    <a:pt x="39324" y="13702"/>
                    <a:pt x="39198" y="13727"/>
                    <a:pt x="39048" y="13752"/>
                  </a:cubicBezTo>
                  <a:cubicBezTo>
                    <a:pt x="37995" y="14052"/>
                    <a:pt x="37118" y="14654"/>
                    <a:pt x="36366" y="15431"/>
                  </a:cubicBezTo>
                  <a:cubicBezTo>
                    <a:pt x="36266" y="15531"/>
                    <a:pt x="36191" y="15656"/>
                    <a:pt x="36141" y="15782"/>
                  </a:cubicBezTo>
                  <a:cubicBezTo>
                    <a:pt x="35690" y="16859"/>
                    <a:pt x="35264" y="17937"/>
                    <a:pt x="34787" y="18990"/>
                  </a:cubicBezTo>
                  <a:cubicBezTo>
                    <a:pt x="33935" y="20794"/>
                    <a:pt x="33033" y="22599"/>
                    <a:pt x="32156" y="24378"/>
                  </a:cubicBezTo>
                  <a:cubicBezTo>
                    <a:pt x="32005" y="24654"/>
                    <a:pt x="31805" y="24930"/>
                    <a:pt x="31604" y="25155"/>
                  </a:cubicBezTo>
                  <a:cubicBezTo>
                    <a:pt x="31297" y="25497"/>
                    <a:pt x="30932" y="25675"/>
                    <a:pt x="30532" y="25675"/>
                  </a:cubicBezTo>
                  <a:cubicBezTo>
                    <a:pt x="30345" y="25675"/>
                    <a:pt x="30150" y="25636"/>
                    <a:pt x="29950" y="25556"/>
                  </a:cubicBezTo>
                  <a:cubicBezTo>
                    <a:pt x="29650" y="25406"/>
                    <a:pt x="29324" y="25281"/>
                    <a:pt x="29023" y="25105"/>
                  </a:cubicBezTo>
                  <a:cubicBezTo>
                    <a:pt x="27619" y="24228"/>
                    <a:pt x="26366" y="23150"/>
                    <a:pt x="25314" y="21847"/>
                  </a:cubicBezTo>
                  <a:cubicBezTo>
                    <a:pt x="25113" y="21621"/>
                    <a:pt x="24913" y="21371"/>
                    <a:pt x="24737" y="21145"/>
                  </a:cubicBezTo>
                  <a:cubicBezTo>
                    <a:pt x="24762" y="21070"/>
                    <a:pt x="24762" y="21045"/>
                    <a:pt x="24762" y="21020"/>
                  </a:cubicBezTo>
                  <a:cubicBezTo>
                    <a:pt x="24888" y="20895"/>
                    <a:pt x="24988" y="20744"/>
                    <a:pt x="25113" y="20619"/>
                  </a:cubicBezTo>
                  <a:cubicBezTo>
                    <a:pt x="27544" y="17536"/>
                    <a:pt x="28472" y="14027"/>
                    <a:pt x="27720" y="10168"/>
                  </a:cubicBezTo>
                  <a:cubicBezTo>
                    <a:pt x="26667" y="4654"/>
                    <a:pt x="22106" y="594"/>
                    <a:pt x="16542" y="42"/>
                  </a:cubicBezTo>
                  <a:cubicBezTo>
                    <a:pt x="16233" y="13"/>
                    <a:pt x="15925" y="1"/>
                    <a:pt x="15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38;p55">
              <a:extLst>
                <a:ext uri="{FF2B5EF4-FFF2-40B4-BE49-F238E27FC236}">
                  <a16:creationId xmlns:a16="http://schemas.microsoft.com/office/drawing/2014/main" id="{B23B3B39-2E1B-F9EC-7D8D-96819632BB4D}"/>
                </a:ext>
              </a:extLst>
            </p:cNvPr>
            <p:cNvSpPr/>
            <p:nvPr/>
          </p:nvSpPr>
          <p:spPr>
            <a:xfrm>
              <a:off x="2414475" y="1979975"/>
              <a:ext cx="456000" cy="420500"/>
            </a:xfrm>
            <a:custGeom>
              <a:avLst/>
              <a:gdLst/>
              <a:ahLst/>
              <a:cxnLst/>
              <a:rect l="l" t="t" r="r" b="b"/>
              <a:pathLst>
                <a:path w="18240" h="16820" extrusionOk="0">
                  <a:moveTo>
                    <a:pt x="921" y="1"/>
                  </a:moveTo>
                  <a:cubicBezTo>
                    <a:pt x="670" y="1"/>
                    <a:pt x="645" y="201"/>
                    <a:pt x="645" y="402"/>
                  </a:cubicBezTo>
                  <a:cubicBezTo>
                    <a:pt x="670" y="727"/>
                    <a:pt x="670" y="1078"/>
                    <a:pt x="695" y="1429"/>
                  </a:cubicBezTo>
                  <a:cubicBezTo>
                    <a:pt x="871" y="3735"/>
                    <a:pt x="1071" y="6041"/>
                    <a:pt x="1247" y="8346"/>
                  </a:cubicBezTo>
                  <a:cubicBezTo>
                    <a:pt x="1372" y="9850"/>
                    <a:pt x="1472" y="11354"/>
                    <a:pt x="1573" y="12858"/>
                  </a:cubicBezTo>
                  <a:cubicBezTo>
                    <a:pt x="1598" y="13334"/>
                    <a:pt x="1673" y="13810"/>
                    <a:pt x="1598" y="14311"/>
                  </a:cubicBezTo>
                  <a:cubicBezTo>
                    <a:pt x="1447" y="14311"/>
                    <a:pt x="1347" y="14336"/>
                    <a:pt x="1272" y="14336"/>
                  </a:cubicBezTo>
                  <a:cubicBezTo>
                    <a:pt x="996" y="14362"/>
                    <a:pt x="746" y="14362"/>
                    <a:pt x="470" y="14362"/>
                  </a:cubicBezTo>
                  <a:cubicBezTo>
                    <a:pt x="269" y="14387"/>
                    <a:pt x="19" y="14336"/>
                    <a:pt x="19" y="14612"/>
                  </a:cubicBezTo>
                  <a:cubicBezTo>
                    <a:pt x="1" y="14865"/>
                    <a:pt x="152" y="14884"/>
                    <a:pt x="322" y="14884"/>
                  </a:cubicBezTo>
                  <a:cubicBezTo>
                    <a:pt x="351" y="14884"/>
                    <a:pt x="381" y="14883"/>
                    <a:pt x="410" y="14883"/>
                  </a:cubicBezTo>
                  <a:cubicBezTo>
                    <a:pt x="448" y="14883"/>
                    <a:pt x="485" y="14884"/>
                    <a:pt x="520" y="14888"/>
                  </a:cubicBezTo>
                  <a:cubicBezTo>
                    <a:pt x="695" y="14888"/>
                    <a:pt x="871" y="14888"/>
                    <a:pt x="1046" y="14863"/>
                  </a:cubicBezTo>
                  <a:lnTo>
                    <a:pt x="1673" y="14863"/>
                  </a:lnTo>
                  <a:cubicBezTo>
                    <a:pt x="1723" y="15389"/>
                    <a:pt x="1773" y="15865"/>
                    <a:pt x="1798" y="16342"/>
                  </a:cubicBezTo>
                  <a:cubicBezTo>
                    <a:pt x="1822" y="16557"/>
                    <a:pt x="1800" y="16819"/>
                    <a:pt x="2084" y="16819"/>
                  </a:cubicBezTo>
                  <a:cubicBezTo>
                    <a:pt x="2097" y="16819"/>
                    <a:pt x="2110" y="16819"/>
                    <a:pt x="2124" y="16818"/>
                  </a:cubicBezTo>
                  <a:cubicBezTo>
                    <a:pt x="2450" y="16793"/>
                    <a:pt x="2375" y="16517"/>
                    <a:pt x="2350" y="16291"/>
                  </a:cubicBezTo>
                  <a:cubicBezTo>
                    <a:pt x="2350" y="15815"/>
                    <a:pt x="2324" y="15364"/>
                    <a:pt x="2299" y="14863"/>
                  </a:cubicBezTo>
                  <a:cubicBezTo>
                    <a:pt x="2525" y="14838"/>
                    <a:pt x="2700" y="14813"/>
                    <a:pt x="2851" y="14813"/>
                  </a:cubicBezTo>
                  <a:cubicBezTo>
                    <a:pt x="5081" y="14763"/>
                    <a:pt x="7312" y="14662"/>
                    <a:pt x="9543" y="14637"/>
                  </a:cubicBezTo>
                  <a:cubicBezTo>
                    <a:pt x="12124" y="14612"/>
                    <a:pt x="14680" y="14612"/>
                    <a:pt x="17237" y="14612"/>
                  </a:cubicBezTo>
                  <a:cubicBezTo>
                    <a:pt x="17462" y="14612"/>
                    <a:pt x="17713" y="14612"/>
                    <a:pt x="17939" y="14587"/>
                  </a:cubicBezTo>
                  <a:cubicBezTo>
                    <a:pt x="18064" y="14562"/>
                    <a:pt x="18139" y="14412"/>
                    <a:pt x="18239" y="14311"/>
                  </a:cubicBezTo>
                  <a:cubicBezTo>
                    <a:pt x="18114" y="14211"/>
                    <a:pt x="18014" y="14061"/>
                    <a:pt x="17888" y="14036"/>
                  </a:cubicBezTo>
                  <a:cubicBezTo>
                    <a:pt x="17822" y="14019"/>
                    <a:pt x="17752" y="14013"/>
                    <a:pt x="17681" y="14013"/>
                  </a:cubicBezTo>
                  <a:cubicBezTo>
                    <a:pt x="17538" y="14013"/>
                    <a:pt x="17387" y="14036"/>
                    <a:pt x="17237" y="14036"/>
                  </a:cubicBezTo>
                  <a:cubicBezTo>
                    <a:pt x="16154" y="14013"/>
                    <a:pt x="15071" y="14002"/>
                    <a:pt x="13989" y="14002"/>
                  </a:cubicBezTo>
                  <a:cubicBezTo>
                    <a:pt x="11465" y="14002"/>
                    <a:pt x="8944" y="14063"/>
                    <a:pt x="6435" y="14186"/>
                  </a:cubicBezTo>
                  <a:cubicBezTo>
                    <a:pt x="5844" y="14218"/>
                    <a:pt x="5258" y="14228"/>
                    <a:pt x="4668" y="14228"/>
                  </a:cubicBezTo>
                  <a:cubicBezTo>
                    <a:pt x="3882" y="14228"/>
                    <a:pt x="3091" y="14211"/>
                    <a:pt x="2274" y="14211"/>
                  </a:cubicBezTo>
                  <a:cubicBezTo>
                    <a:pt x="2249" y="14111"/>
                    <a:pt x="2224" y="14036"/>
                    <a:pt x="2224" y="13961"/>
                  </a:cubicBezTo>
                  <a:cubicBezTo>
                    <a:pt x="2049" y="11780"/>
                    <a:pt x="1923" y="9625"/>
                    <a:pt x="1748" y="7444"/>
                  </a:cubicBezTo>
                  <a:cubicBezTo>
                    <a:pt x="1573" y="5088"/>
                    <a:pt x="1347" y="2732"/>
                    <a:pt x="1147" y="351"/>
                  </a:cubicBezTo>
                  <a:cubicBezTo>
                    <a:pt x="1147" y="201"/>
                    <a:pt x="1147" y="1"/>
                    <a:pt x="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39;p55">
              <a:extLst>
                <a:ext uri="{FF2B5EF4-FFF2-40B4-BE49-F238E27FC236}">
                  <a16:creationId xmlns:a16="http://schemas.microsoft.com/office/drawing/2014/main" id="{71DDC97F-6376-DF3C-39A0-E783A76E4FD6}"/>
                </a:ext>
              </a:extLst>
            </p:cNvPr>
            <p:cNvSpPr/>
            <p:nvPr/>
          </p:nvSpPr>
          <p:spPr>
            <a:xfrm>
              <a:off x="2787100" y="1953600"/>
              <a:ext cx="93400" cy="357225"/>
            </a:xfrm>
            <a:custGeom>
              <a:avLst/>
              <a:gdLst/>
              <a:ahLst/>
              <a:cxnLst/>
              <a:rect l="l" t="t" r="r" b="b"/>
              <a:pathLst>
                <a:path w="3736" h="14289" extrusionOk="0">
                  <a:moveTo>
                    <a:pt x="3184" y="504"/>
                  </a:moveTo>
                  <a:lnTo>
                    <a:pt x="3184" y="504"/>
                  </a:lnTo>
                  <a:cubicBezTo>
                    <a:pt x="2808" y="4865"/>
                    <a:pt x="2858" y="9126"/>
                    <a:pt x="2933" y="13462"/>
                  </a:cubicBezTo>
                  <a:cubicBezTo>
                    <a:pt x="2356" y="13577"/>
                    <a:pt x="1779" y="13737"/>
                    <a:pt x="1145" y="13737"/>
                  </a:cubicBezTo>
                  <a:cubicBezTo>
                    <a:pt x="953" y="13737"/>
                    <a:pt x="756" y="13722"/>
                    <a:pt x="552" y="13687"/>
                  </a:cubicBezTo>
                  <a:cubicBezTo>
                    <a:pt x="427" y="11532"/>
                    <a:pt x="577" y="9376"/>
                    <a:pt x="552" y="7246"/>
                  </a:cubicBezTo>
                  <a:cubicBezTo>
                    <a:pt x="527" y="5116"/>
                    <a:pt x="603" y="2985"/>
                    <a:pt x="628" y="705"/>
                  </a:cubicBezTo>
                  <a:cubicBezTo>
                    <a:pt x="1455" y="655"/>
                    <a:pt x="2282" y="579"/>
                    <a:pt x="3184" y="504"/>
                  </a:cubicBezTo>
                  <a:close/>
                  <a:moveTo>
                    <a:pt x="3181" y="1"/>
                  </a:moveTo>
                  <a:cubicBezTo>
                    <a:pt x="3158" y="1"/>
                    <a:pt x="3134" y="1"/>
                    <a:pt x="3109" y="3"/>
                  </a:cubicBezTo>
                  <a:cubicBezTo>
                    <a:pt x="2307" y="53"/>
                    <a:pt x="1505" y="128"/>
                    <a:pt x="703" y="203"/>
                  </a:cubicBezTo>
                  <a:cubicBezTo>
                    <a:pt x="577" y="228"/>
                    <a:pt x="377" y="304"/>
                    <a:pt x="352" y="404"/>
                  </a:cubicBezTo>
                  <a:cubicBezTo>
                    <a:pt x="227" y="730"/>
                    <a:pt x="51" y="1106"/>
                    <a:pt x="51" y="1457"/>
                  </a:cubicBezTo>
                  <a:cubicBezTo>
                    <a:pt x="26" y="3462"/>
                    <a:pt x="51" y="5467"/>
                    <a:pt x="51" y="7472"/>
                  </a:cubicBezTo>
                  <a:lnTo>
                    <a:pt x="1" y="7472"/>
                  </a:lnTo>
                  <a:cubicBezTo>
                    <a:pt x="1" y="9502"/>
                    <a:pt x="1" y="11507"/>
                    <a:pt x="1" y="13512"/>
                  </a:cubicBezTo>
                  <a:cubicBezTo>
                    <a:pt x="1" y="13988"/>
                    <a:pt x="26" y="14038"/>
                    <a:pt x="452" y="14188"/>
                  </a:cubicBezTo>
                  <a:cubicBezTo>
                    <a:pt x="603" y="14239"/>
                    <a:pt x="753" y="14289"/>
                    <a:pt x="903" y="14289"/>
                  </a:cubicBezTo>
                  <a:cubicBezTo>
                    <a:pt x="1680" y="14188"/>
                    <a:pt x="2432" y="14088"/>
                    <a:pt x="3184" y="13963"/>
                  </a:cubicBezTo>
                  <a:cubicBezTo>
                    <a:pt x="3284" y="13938"/>
                    <a:pt x="3435" y="13813"/>
                    <a:pt x="3435" y="13712"/>
                  </a:cubicBezTo>
                  <a:cubicBezTo>
                    <a:pt x="3510" y="13412"/>
                    <a:pt x="3510" y="13111"/>
                    <a:pt x="3510" y="12810"/>
                  </a:cubicBezTo>
                  <a:cubicBezTo>
                    <a:pt x="3510" y="10354"/>
                    <a:pt x="3485" y="7898"/>
                    <a:pt x="3510" y="5442"/>
                  </a:cubicBezTo>
                  <a:cubicBezTo>
                    <a:pt x="3535" y="4013"/>
                    <a:pt x="3635" y="2559"/>
                    <a:pt x="3710" y="1106"/>
                  </a:cubicBezTo>
                  <a:cubicBezTo>
                    <a:pt x="3735" y="930"/>
                    <a:pt x="3735" y="755"/>
                    <a:pt x="3735" y="579"/>
                  </a:cubicBezTo>
                  <a:cubicBezTo>
                    <a:pt x="3688" y="180"/>
                    <a:pt x="3531" y="1"/>
                    <a:pt x="3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0;p55">
              <a:extLst>
                <a:ext uri="{FF2B5EF4-FFF2-40B4-BE49-F238E27FC236}">
                  <a16:creationId xmlns:a16="http://schemas.microsoft.com/office/drawing/2014/main" id="{0F9C4F80-1B5E-AF12-62B1-A64D928E2810}"/>
                </a:ext>
              </a:extLst>
            </p:cNvPr>
            <p:cNvSpPr/>
            <p:nvPr/>
          </p:nvSpPr>
          <p:spPr>
            <a:xfrm>
              <a:off x="2500150" y="1793100"/>
              <a:ext cx="409800" cy="226250"/>
            </a:xfrm>
            <a:custGeom>
              <a:avLst/>
              <a:gdLst/>
              <a:ahLst/>
              <a:cxnLst/>
              <a:rect l="l" t="t" r="r" b="b"/>
              <a:pathLst>
                <a:path w="16392" h="9050" extrusionOk="0">
                  <a:moveTo>
                    <a:pt x="15947" y="0"/>
                  </a:moveTo>
                  <a:cubicBezTo>
                    <a:pt x="15804" y="0"/>
                    <a:pt x="15663" y="45"/>
                    <a:pt x="15539" y="107"/>
                  </a:cubicBezTo>
                  <a:cubicBezTo>
                    <a:pt x="15263" y="207"/>
                    <a:pt x="15038" y="383"/>
                    <a:pt x="14787" y="508"/>
                  </a:cubicBezTo>
                  <a:cubicBezTo>
                    <a:pt x="14035" y="934"/>
                    <a:pt x="14010" y="959"/>
                    <a:pt x="14562" y="1636"/>
                  </a:cubicBezTo>
                  <a:cubicBezTo>
                    <a:pt x="14587" y="1661"/>
                    <a:pt x="14587" y="1711"/>
                    <a:pt x="14612" y="1786"/>
                  </a:cubicBezTo>
                  <a:cubicBezTo>
                    <a:pt x="14136" y="2613"/>
                    <a:pt x="13634" y="3466"/>
                    <a:pt x="13083" y="4368"/>
                  </a:cubicBezTo>
                  <a:cubicBezTo>
                    <a:pt x="12958" y="4242"/>
                    <a:pt x="12908" y="4192"/>
                    <a:pt x="12857" y="4142"/>
                  </a:cubicBezTo>
                  <a:cubicBezTo>
                    <a:pt x="12431" y="3466"/>
                    <a:pt x="12005" y="2814"/>
                    <a:pt x="11579" y="2162"/>
                  </a:cubicBezTo>
                  <a:cubicBezTo>
                    <a:pt x="11402" y="1876"/>
                    <a:pt x="11261" y="1730"/>
                    <a:pt x="11098" y="1730"/>
                  </a:cubicBezTo>
                  <a:cubicBezTo>
                    <a:pt x="10961" y="1730"/>
                    <a:pt x="10807" y="1832"/>
                    <a:pt x="10602" y="2037"/>
                  </a:cubicBezTo>
                  <a:cubicBezTo>
                    <a:pt x="10376" y="2288"/>
                    <a:pt x="10176" y="2563"/>
                    <a:pt x="9975" y="2864"/>
                  </a:cubicBezTo>
                  <a:cubicBezTo>
                    <a:pt x="9349" y="3816"/>
                    <a:pt x="8747" y="4794"/>
                    <a:pt x="8121" y="5746"/>
                  </a:cubicBezTo>
                  <a:cubicBezTo>
                    <a:pt x="8020" y="5897"/>
                    <a:pt x="7895" y="6022"/>
                    <a:pt x="7770" y="6197"/>
                  </a:cubicBezTo>
                  <a:cubicBezTo>
                    <a:pt x="7644" y="6022"/>
                    <a:pt x="7544" y="5897"/>
                    <a:pt x="7469" y="5746"/>
                  </a:cubicBezTo>
                  <a:cubicBezTo>
                    <a:pt x="7068" y="5195"/>
                    <a:pt x="6692" y="4618"/>
                    <a:pt x="6266" y="4067"/>
                  </a:cubicBezTo>
                  <a:cubicBezTo>
                    <a:pt x="6063" y="3801"/>
                    <a:pt x="5892" y="3669"/>
                    <a:pt x="5721" y="3669"/>
                  </a:cubicBezTo>
                  <a:cubicBezTo>
                    <a:pt x="5554" y="3669"/>
                    <a:pt x="5386" y="3794"/>
                    <a:pt x="5188" y="4042"/>
                  </a:cubicBezTo>
                  <a:cubicBezTo>
                    <a:pt x="4111" y="5345"/>
                    <a:pt x="3058" y="6648"/>
                    <a:pt x="2005" y="7927"/>
                  </a:cubicBezTo>
                  <a:cubicBezTo>
                    <a:pt x="1830" y="8127"/>
                    <a:pt x="1654" y="8303"/>
                    <a:pt x="1429" y="8528"/>
                  </a:cubicBezTo>
                  <a:cubicBezTo>
                    <a:pt x="1203" y="8253"/>
                    <a:pt x="1053" y="8027"/>
                    <a:pt x="902" y="7801"/>
                  </a:cubicBezTo>
                  <a:cubicBezTo>
                    <a:pt x="727" y="7601"/>
                    <a:pt x="552" y="7400"/>
                    <a:pt x="376" y="7225"/>
                  </a:cubicBezTo>
                  <a:cubicBezTo>
                    <a:pt x="350" y="7207"/>
                    <a:pt x="307" y="7199"/>
                    <a:pt x="261" y="7199"/>
                  </a:cubicBezTo>
                  <a:cubicBezTo>
                    <a:pt x="178" y="7199"/>
                    <a:pt x="83" y="7227"/>
                    <a:pt x="50" y="7275"/>
                  </a:cubicBezTo>
                  <a:cubicBezTo>
                    <a:pt x="0" y="7325"/>
                    <a:pt x="0" y="7501"/>
                    <a:pt x="50" y="7576"/>
                  </a:cubicBezTo>
                  <a:cubicBezTo>
                    <a:pt x="201" y="7826"/>
                    <a:pt x="401" y="8027"/>
                    <a:pt x="552" y="8253"/>
                  </a:cubicBezTo>
                  <a:cubicBezTo>
                    <a:pt x="890" y="8786"/>
                    <a:pt x="1161" y="9049"/>
                    <a:pt x="1448" y="9049"/>
                  </a:cubicBezTo>
                  <a:cubicBezTo>
                    <a:pt x="1714" y="9049"/>
                    <a:pt x="1995" y="8824"/>
                    <a:pt x="2356" y="8378"/>
                  </a:cubicBezTo>
                  <a:cubicBezTo>
                    <a:pt x="3258" y="7300"/>
                    <a:pt x="4136" y="6222"/>
                    <a:pt x="5038" y="5145"/>
                  </a:cubicBezTo>
                  <a:cubicBezTo>
                    <a:pt x="5263" y="4869"/>
                    <a:pt x="5489" y="4593"/>
                    <a:pt x="5765" y="4268"/>
                  </a:cubicBezTo>
                  <a:cubicBezTo>
                    <a:pt x="5965" y="4568"/>
                    <a:pt x="6166" y="4819"/>
                    <a:pt x="6341" y="5070"/>
                  </a:cubicBezTo>
                  <a:cubicBezTo>
                    <a:pt x="6692" y="5571"/>
                    <a:pt x="6993" y="6097"/>
                    <a:pt x="7344" y="6573"/>
                  </a:cubicBezTo>
                  <a:cubicBezTo>
                    <a:pt x="7490" y="6780"/>
                    <a:pt x="7630" y="6881"/>
                    <a:pt x="7767" y="6881"/>
                  </a:cubicBezTo>
                  <a:cubicBezTo>
                    <a:pt x="7912" y="6881"/>
                    <a:pt x="8054" y="6768"/>
                    <a:pt x="8196" y="6548"/>
                  </a:cubicBezTo>
                  <a:cubicBezTo>
                    <a:pt x="8797" y="5646"/>
                    <a:pt x="9399" y="4744"/>
                    <a:pt x="10025" y="3841"/>
                  </a:cubicBezTo>
                  <a:cubicBezTo>
                    <a:pt x="10351" y="3365"/>
                    <a:pt x="10677" y="2889"/>
                    <a:pt x="11028" y="2363"/>
                  </a:cubicBezTo>
                  <a:cubicBezTo>
                    <a:pt x="11153" y="2538"/>
                    <a:pt x="11253" y="2664"/>
                    <a:pt x="11329" y="2764"/>
                  </a:cubicBezTo>
                  <a:cubicBezTo>
                    <a:pt x="11755" y="3440"/>
                    <a:pt x="12181" y="4142"/>
                    <a:pt x="12632" y="4794"/>
                  </a:cubicBezTo>
                  <a:cubicBezTo>
                    <a:pt x="12780" y="5016"/>
                    <a:pt x="12910" y="5123"/>
                    <a:pt x="13040" y="5123"/>
                  </a:cubicBezTo>
                  <a:cubicBezTo>
                    <a:pt x="13173" y="5123"/>
                    <a:pt x="13306" y="5010"/>
                    <a:pt x="13459" y="4794"/>
                  </a:cubicBezTo>
                  <a:cubicBezTo>
                    <a:pt x="13910" y="4042"/>
                    <a:pt x="14361" y="3265"/>
                    <a:pt x="14837" y="2513"/>
                  </a:cubicBezTo>
                  <a:cubicBezTo>
                    <a:pt x="14913" y="2388"/>
                    <a:pt x="15013" y="2288"/>
                    <a:pt x="15088" y="2187"/>
                  </a:cubicBezTo>
                  <a:cubicBezTo>
                    <a:pt x="15389" y="2338"/>
                    <a:pt x="15639" y="2488"/>
                    <a:pt x="15890" y="2638"/>
                  </a:cubicBezTo>
                  <a:cubicBezTo>
                    <a:pt x="15990" y="2488"/>
                    <a:pt x="16065" y="2413"/>
                    <a:pt x="16091" y="2313"/>
                  </a:cubicBezTo>
                  <a:cubicBezTo>
                    <a:pt x="16191" y="1661"/>
                    <a:pt x="16291" y="1009"/>
                    <a:pt x="16366" y="358"/>
                  </a:cubicBezTo>
                  <a:cubicBezTo>
                    <a:pt x="16391" y="132"/>
                    <a:pt x="16241" y="7"/>
                    <a:pt x="16040" y="7"/>
                  </a:cubicBezTo>
                  <a:cubicBezTo>
                    <a:pt x="16009" y="2"/>
                    <a:pt x="15978" y="0"/>
                    <a:pt x="1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1;p55">
              <a:extLst>
                <a:ext uri="{FF2B5EF4-FFF2-40B4-BE49-F238E27FC236}">
                  <a16:creationId xmlns:a16="http://schemas.microsoft.com/office/drawing/2014/main" id="{643231AA-C562-002F-19AF-1DFC4CD99F91}"/>
                </a:ext>
              </a:extLst>
            </p:cNvPr>
            <p:cNvSpPr/>
            <p:nvPr/>
          </p:nvSpPr>
          <p:spPr>
            <a:xfrm>
              <a:off x="2639250" y="2011925"/>
              <a:ext cx="101525" cy="308575"/>
            </a:xfrm>
            <a:custGeom>
              <a:avLst/>
              <a:gdLst/>
              <a:ahLst/>
              <a:cxnLst/>
              <a:rect l="l" t="t" r="r" b="b"/>
              <a:pathLst>
                <a:path w="4061" h="12343" extrusionOk="0">
                  <a:moveTo>
                    <a:pt x="602" y="502"/>
                  </a:moveTo>
                  <a:lnTo>
                    <a:pt x="602" y="502"/>
                  </a:lnTo>
                  <a:cubicBezTo>
                    <a:pt x="1454" y="552"/>
                    <a:pt x="2256" y="602"/>
                    <a:pt x="3033" y="652"/>
                  </a:cubicBezTo>
                  <a:cubicBezTo>
                    <a:pt x="3158" y="4261"/>
                    <a:pt x="3283" y="7845"/>
                    <a:pt x="3409" y="11505"/>
                  </a:cubicBezTo>
                  <a:cubicBezTo>
                    <a:pt x="2859" y="11709"/>
                    <a:pt x="2309" y="11805"/>
                    <a:pt x="1741" y="11805"/>
                  </a:cubicBezTo>
                  <a:cubicBezTo>
                    <a:pt x="1403" y="11805"/>
                    <a:pt x="1058" y="11771"/>
                    <a:pt x="702" y="11705"/>
                  </a:cubicBezTo>
                  <a:cubicBezTo>
                    <a:pt x="727" y="7996"/>
                    <a:pt x="501" y="4287"/>
                    <a:pt x="602" y="502"/>
                  </a:cubicBezTo>
                  <a:close/>
                  <a:moveTo>
                    <a:pt x="727" y="1"/>
                  </a:moveTo>
                  <a:cubicBezTo>
                    <a:pt x="276" y="1"/>
                    <a:pt x="50" y="201"/>
                    <a:pt x="25" y="652"/>
                  </a:cubicBezTo>
                  <a:cubicBezTo>
                    <a:pt x="0" y="953"/>
                    <a:pt x="0" y="1254"/>
                    <a:pt x="0" y="1555"/>
                  </a:cubicBezTo>
                  <a:cubicBezTo>
                    <a:pt x="25" y="3585"/>
                    <a:pt x="75" y="5615"/>
                    <a:pt x="100" y="7645"/>
                  </a:cubicBezTo>
                  <a:cubicBezTo>
                    <a:pt x="100" y="8923"/>
                    <a:pt x="125" y="10176"/>
                    <a:pt x="125" y="11454"/>
                  </a:cubicBezTo>
                  <a:cubicBezTo>
                    <a:pt x="151" y="11881"/>
                    <a:pt x="351" y="12181"/>
                    <a:pt x="777" y="12256"/>
                  </a:cubicBezTo>
                  <a:cubicBezTo>
                    <a:pt x="1111" y="12315"/>
                    <a:pt x="1440" y="12343"/>
                    <a:pt x="1765" y="12343"/>
                  </a:cubicBezTo>
                  <a:cubicBezTo>
                    <a:pt x="2415" y="12343"/>
                    <a:pt x="3049" y="12231"/>
                    <a:pt x="3684" y="12031"/>
                  </a:cubicBezTo>
                  <a:cubicBezTo>
                    <a:pt x="3960" y="11931"/>
                    <a:pt x="4060" y="11780"/>
                    <a:pt x="4035" y="11480"/>
                  </a:cubicBezTo>
                  <a:cubicBezTo>
                    <a:pt x="3960" y="10652"/>
                    <a:pt x="3910" y="9800"/>
                    <a:pt x="3885" y="8948"/>
                  </a:cubicBezTo>
                  <a:cubicBezTo>
                    <a:pt x="3835" y="8121"/>
                    <a:pt x="3835" y="7269"/>
                    <a:pt x="3785" y="6417"/>
                  </a:cubicBezTo>
                  <a:cubicBezTo>
                    <a:pt x="3735" y="5063"/>
                    <a:pt x="3659" y="3685"/>
                    <a:pt x="3584" y="2332"/>
                  </a:cubicBezTo>
                  <a:lnTo>
                    <a:pt x="3634" y="2332"/>
                  </a:lnTo>
                  <a:cubicBezTo>
                    <a:pt x="3634" y="1755"/>
                    <a:pt x="3634" y="1204"/>
                    <a:pt x="3634" y="627"/>
                  </a:cubicBezTo>
                  <a:cubicBezTo>
                    <a:pt x="3634" y="201"/>
                    <a:pt x="3534" y="51"/>
                    <a:pt x="3133" y="51"/>
                  </a:cubicBezTo>
                  <a:cubicBezTo>
                    <a:pt x="2331" y="26"/>
                    <a:pt x="1529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2;p55">
              <a:extLst>
                <a:ext uri="{FF2B5EF4-FFF2-40B4-BE49-F238E27FC236}">
                  <a16:creationId xmlns:a16="http://schemas.microsoft.com/office/drawing/2014/main" id="{F9AA0CD8-B398-AE42-FA11-65FCAD0622D6}"/>
                </a:ext>
              </a:extLst>
            </p:cNvPr>
            <p:cNvSpPr/>
            <p:nvPr/>
          </p:nvSpPr>
          <p:spPr>
            <a:xfrm>
              <a:off x="2506400" y="2079600"/>
              <a:ext cx="91525" cy="237650"/>
            </a:xfrm>
            <a:custGeom>
              <a:avLst/>
              <a:gdLst/>
              <a:ahLst/>
              <a:cxnLst/>
              <a:rect l="l" t="t" r="r" b="b"/>
              <a:pathLst>
                <a:path w="3661" h="9506" extrusionOk="0">
                  <a:moveTo>
                    <a:pt x="2808" y="627"/>
                  </a:moveTo>
                  <a:cubicBezTo>
                    <a:pt x="2908" y="3359"/>
                    <a:pt x="2983" y="6066"/>
                    <a:pt x="3084" y="8848"/>
                  </a:cubicBezTo>
                  <a:cubicBezTo>
                    <a:pt x="2677" y="8939"/>
                    <a:pt x="2292" y="8976"/>
                    <a:pt x="1905" y="8976"/>
                  </a:cubicBezTo>
                  <a:cubicBezTo>
                    <a:pt x="1552" y="8976"/>
                    <a:pt x="1199" y="8946"/>
                    <a:pt x="828" y="8898"/>
                  </a:cubicBezTo>
                  <a:cubicBezTo>
                    <a:pt x="728" y="6166"/>
                    <a:pt x="652" y="3409"/>
                    <a:pt x="552" y="627"/>
                  </a:cubicBezTo>
                  <a:close/>
                  <a:moveTo>
                    <a:pt x="602" y="1"/>
                  </a:moveTo>
                  <a:cubicBezTo>
                    <a:pt x="352" y="1"/>
                    <a:pt x="176" y="101"/>
                    <a:pt x="101" y="326"/>
                  </a:cubicBezTo>
                  <a:cubicBezTo>
                    <a:pt x="26" y="527"/>
                    <a:pt x="1" y="727"/>
                    <a:pt x="1" y="903"/>
                  </a:cubicBezTo>
                  <a:cubicBezTo>
                    <a:pt x="26" y="2206"/>
                    <a:pt x="76" y="3484"/>
                    <a:pt x="101" y="4762"/>
                  </a:cubicBezTo>
                  <a:lnTo>
                    <a:pt x="151" y="4762"/>
                  </a:lnTo>
                  <a:cubicBezTo>
                    <a:pt x="176" y="6116"/>
                    <a:pt x="226" y="7469"/>
                    <a:pt x="251" y="8798"/>
                  </a:cubicBezTo>
                  <a:cubicBezTo>
                    <a:pt x="251" y="9274"/>
                    <a:pt x="352" y="9374"/>
                    <a:pt x="803" y="9424"/>
                  </a:cubicBezTo>
                  <a:cubicBezTo>
                    <a:pt x="1191" y="9474"/>
                    <a:pt x="1580" y="9506"/>
                    <a:pt x="1968" y="9506"/>
                  </a:cubicBezTo>
                  <a:cubicBezTo>
                    <a:pt x="2357" y="9506"/>
                    <a:pt x="2745" y="9474"/>
                    <a:pt x="3134" y="9399"/>
                  </a:cubicBezTo>
                  <a:cubicBezTo>
                    <a:pt x="3635" y="9324"/>
                    <a:pt x="3660" y="9324"/>
                    <a:pt x="3635" y="8798"/>
                  </a:cubicBezTo>
                  <a:cubicBezTo>
                    <a:pt x="3585" y="6768"/>
                    <a:pt x="3510" y="4762"/>
                    <a:pt x="3460" y="2757"/>
                  </a:cubicBezTo>
                  <a:cubicBezTo>
                    <a:pt x="3434" y="2006"/>
                    <a:pt x="3409" y="1229"/>
                    <a:pt x="3359" y="477"/>
                  </a:cubicBezTo>
                  <a:cubicBezTo>
                    <a:pt x="3334" y="101"/>
                    <a:pt x="3234" y="1"/>
                    <a:pt x="2883" y="1"/>
                  </a:cubicBezTo>
                  <a:cubicBezTo>
                    <a:pt x="2382" y="1"/>
                    <a:pt x="1869" y="12"/>
                    <a:pt x="1361" y="12"/>
                  </a:cubicBezTo>
                  <a:cubicBezTo>
                    <a:pt x="1106" y="12"/>
                    <a:pt x="853" y="9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3;p55">
              <a:extLst>
                <a:ext uri="{FF2B5EF4-FFF2-40B4-BE49-F238E27FC236}">
                  <a16:creationId xmlns:a16="http://schemas.microsoft.com/office/drawing/2014/main" id="{E69592F5-74CE-228C-167D-04C1620047BE}"/>
                </a:ext>
              </a:extLst>
            </p:cNvPr>
            <p:cNvSpPr/>
            <p:nvPr/>
          </p:nvSpPr>
          <p:spPr>
            <a:xfrm>
              <a:off x="1971950" y="2442925"/>
              <a:ext cx="233100" cy="128550"/>
            </a:xfrm>
            <a:custGeom>
              <a:avLst/>
              <a:gdLst/>
              <a:ahLst/>
              <a:cxnLst/>
              <a:rect l="l" t="t" r="r" b="b"/>
              <a:pathLst>
                <a:path w="9324" h="5142" extrusionOk="0">
                  <a:moveTo>
                    <a:pt x="9053" y="0"/>
                  </a:moveTo>
                  <a:cubicBezTo>
                    <a:pt x="8987" y="0"/>
                    <a:pt x="8842" y="87"/>
                    <a:pt x="8797" y="154"/>
                  </a:cubicBezTo>
                  <a:cubicBezTo>
                    <a:pt x="8722" y="305"/>
                    <a:pt x="8697" y="455"/>
                    <a:pt x="8647" y="605"/>
                  </a:cubicBezTo>
                  <a:cubicBezTo>
                    <a:pt x="8321" y="1683"/>
                    <a:pt x="7845" y="2686"/>
                    <a:pt x="7018" y="3463"/>
                  </a:cubicBezTo>
                  <a:cubicBezTo>
                    <a:pt x="6280" y="4186"/>
                    <a:pt x="5416" y="4551"/>
                    <a:pt x="4524" y="4551"/>
                  </a:cubicBezTo>
                  <a:cubicBezTo>
                    <a:pt x="3871" y="4551"/>
                    <a:pt x="3203" y="4356"/>
                    <a:pt x="2557" y="3964"/>
                  </a:cubicBezTo>
                  <a:cubicBezTo>
                    <a:pt x="1805" y="3513"/>
                    <a:pt x="1203" y="2861"/>
                    <a:pt x="727" y="2159"/>
                  </a:cubicBezTo>
                  <a:cubicBezTo>
                    <a:pt x="627" y="2009"/>
                    <a:pt x="552" y="1859"/>
                    <a:pt x="426" y="1758"/>
                  </a:cubicBezTo>
                  <a:cubicBezTo>
                    <a:pt x="380" y="1727"/>
                    <a:pt x="305" y="1706"/>
                    <a:pt x="236" y="1706"/>
                  </a:cubicBezTo>
                  <a:cubicBezTo>
                    <a:pt x="194" y="1706"/>
                    <a:pt x="154" y="1714"/>
                    <a:pt x="126" y="1733"/>
                  </a:cubicBezTo>
                  <a:cubicBezTo>
                    <a:pt x="50" y="1783"/>
                    <a:pt x="0" y="1934"/>
                    <a:pt x="0" y="2034"/>
                  </a:cubicBezTo>
                  <a:cubicBezTo>
                    <a:pt x="0" y="2109"/>
                    <a:pt x="50" y="2184"/>
                    <a:pt x="101" y="2260"/>
                  </a:cubicBezTo>
                  <a:cubicBezTo>
                    <a:pt x="727" y="3237"/>
                    <a:pt x="1504" y="4064"/>
                    <a:pt x="2557" y="4616"/>
                  </a:cubicBezTo>
                  <a:cubicBezTo>
                    <a:pt x="3158" y="4941"/>
                    <a:pt x="3810" y="5117"/>
                    <a:pt x="4512" y="5142"/>
                  </a:cubicBezTo>
                  <a:cubicBezTo>
                    <a:pt x="5690" y="5092"/>
                    <a:pt x="6692" y="4641"/>
                    <a:pt x="7519" y="3788"/>
                  </a:cubicBezTo>
                  <a:cubicBezTo>
                    <a:pt x="8396" y="2886"/>
                    <a:pt x="8923" y="1783"/>
                    <a:pt x="9248" y="580"/>
                  </a:cubicBezTo>
                  <a:cubicBezTo>
                    <a:pt x="9274" y="505"/>
                    <a:pt x="9324" y="380"/>
                    <a:pt x="9299" y="305"/>
                  </a:cubicBezTo>
                  <a:cubicBezTo>
                    <a:pt x="9248" y="179"/>
                    <a:pt x="9173" y="54"/>
                    <a:pt x="9073" y="4"/>
                  </a:cubicBezTo>
                  <a:cubicBezTo>
                    <a:pt x="9068" y="1"/>
                    <a:pt x="9061" y="0"/>
                    <a:pt x="9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44;p55">
              <a:extLst>
                <a:ext uri="{FF2B5EF4-FFF2-40B4-BE49-F238E27FC236}">
                  <a16:creationId xmlns:a16="http://schemas.microsoft.com/office/drawing/2014/main" id="{FF8C598D-762A-2707-B93C-77B60177D872}"/>
                </a:ext>
              </a:extLst>
            </p:cNvPr>
            <p:cNvSpPr/>
            <p:nvPr/>
          </p:nvSpPr>
          <p:spPr>
            <a:xfrm>
              <a:off x="1925575" y="2417300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68" y="0"/>
                  </a:moveTo>
                  <a:cubicBezTo>
                    <a:pt x="654" y="0"/>
                    <a:pt x="641" y="0"/>
                    <a:pt x="627" y="1"/>
                  </a:cubicBezTo>
                  <a:cubicBezTo>
                    <a:pt x="276" y="1"/>
                    <a:pt x="1" y="327"/>
                    <a:pt x="26" y="728"/>
                  </a:cubicBezTo>
                  <a:cubicBezTo>
                    <a:pt x="26" y="1129"/>
                    <a:pt x="251" y="1355"/>
                    <a:pt x="652" y="1355"/>
                  </a:cubicBezTo>
                  <a:cubicBezTo>
                    <a:pt x="1103" y="1330"/>
                    <a:pt x="1379" y="1079"/>
                    <a:pt x="1354" y="703"/>
                  </a:cubicBezTo>
                  <a:cubicBezTo>
                    <a:pt x="1354" y="317"/>
                    <a:pt x="1028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45;p55">
              <a:extLst>
                <a:ext uri="{FF2B5EF4-FFF2-40B4-BE49-F238E27FC236}">
                  <a16:creationId xmlns:a16="http://schemas.microsoft.com/office/drawing/2014/main" id="{FE43A3B4-0E13-DDF2-19AD-6B70BA856FE6}"/>
                </a:ext>
              </a:extLst>
            </p:cNvPr>
            <p:cNvSpPr/>
            <p:nvPr/>
          </p:nvSpPr>
          <p:spPr>
            <a:xfrm>
              <a:off x="2168700" y="2374725"/>
              <a:ext cx="30100" cy="31350"/>
            </a:xfrm>
            <a:custGeom>
              <a:avLst/>
              <a:gdLst/>
              <a:ahLst/>
              <a:cxnLst/>
              <a:rect l="l" t="t" r="r" b="b"/>
              <a:pathLst>
                <a:path w="1204" h="1254" extrusionOk="0">
                  <a:moveTo>
                    <a:pt x="627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25" y="1028"/>
                    <a:pt x="276" y="1253"/>
                    <a:pt x="652" y="1253"/>
                  </a:cubicBezTo>
                  <a:cubicBezTo>
                    <a:pt x="1003" y="1253"/>
                    <a:pt x="1203" y="1028"/>
                    <a:pt x="1178" y="652"/>
                  </a:cubicBezTo>
                  <a:cubicBezTo>
                    <a:pt x="1178" y="301"/>
                    <a:pt x="9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546;p55">
            <a:extLst>
              <a:ext uri="{FF2B5EF4-FFF2-40B4-BE49-F238E27FC236}">
                <a16:creationId xmlns:a16="http://schemas.microsoft.com/office/drawing/2014/main" id="{541F988B-A8C2-204E-D5CD-B922E3A99EE9}"/>
              </a:ext>
            </a:extLst>
          </p:cNvPr>
          <p:cNvGrpSpPr/>
          <p:nvPr/>
        </p:nvGrpSpPr>
        <p:grpSpPr>
          <a:xfrm>
            <a:off x="9264128" y="5866820"/>
            <a:ext cx="1258815" cy="272750"/>
            <a:chOff x="8303425" y="1612750"/>
            <a:chExt cx="840575" cy="272750"/>
          </a:xfrm>
        </p:grpSpPr>
        <p:sp>
          <p:nvSpPr>
            <p:cNvPr id="16" name="Google Shape;2547;p55">
              <a:extLst>
                <a:ext uri="{FF2B5EF4-FFF2-40B4-BE49-F238E27FC236}">
                  <a16:creationId xmlns:a16="http://schemas.microsoft.com/office/drawing/2014/main" id="{5F06160D-49CF-0DB2-C220-CE03C21E0534}"/>
                </a:ext>
              </a:extLst>
            </p:cNvPr>
            <p:cNvSpPr/>
            <p:nvPr/>
          </p:nvSpPr>
          <p:spPr>
            <a:xfrm>
              <a:off x="8326825" y="1723450"/>
              <a:ext cx="817175" cy="36200"/>
            </a:xfrm>
            <a:custGeom>
              <a:avLst/>
              <a:gdLst/>
              <a:ahLst/>
              <a:cxnLst/>
              <a:rect l="l" t="t" r="r" b="b"/>
              <a:pathLst>
                <a:path w="32687" h="1448" extrusionOk="0">
                  <a:moveTo>
                    <a:pt x="32276" y="1"/>
                  </a:moveTo>
                  <a:cubicBezTo>
                    <a:pt x="27231" y="24"/>
                    <a:pt x="22187" y="206"/>
                    <a:pt x="17120" y="366"/>
                  </a:cubicBezTo>
                  <a:cubicBezTo>
                    <a:pt x="12075" y="526"/>
                    <a:pt x="7031" y="685"/>
                    <a:pt x="1964" y="685"/>
                  </a:cubicBezTo>
                  <a:lnTo>
                    <a:pt x="366" y="685"/>
                  </a:lnTo>
                  <a:cubicBezTo>
                    <a:pt x="160" y="685"/>
                    <a:pt x="1" y="891"/>
                    <a:pt x="1" y="1073"/>
                  </a:cubicBezTo>
                  <a:cubicBezTo>
                    <a:pt x="23" y="1302"/>
                    <a:pt x="206" y="1439"/>
                    <a:pt x="411" y="1439"/>
                  </a:cubicBezTo>
                  <a:cubicBezTo>
                    <a:pt x="1081" y="1445"/>
                    <a:pt x="1751" y="1448"/>
                    <a:pt x="2421" y="1448"/>
                  </a:cubicBezTo>
                  <a:cubicBezTo>
                    <a:pt x="6800" y="1448"/>
                    <a:pt x="11193" y="1326"/>
                    <a:pt x="15567" y="1188"/>
                  </a:cubicBezTo>
                  <a:cubicBezTo>
                    <a:pt x="20612" y="1005"/>
                    <a:pt x="25679" y="822"/>
                    <a:pt x="30723" y="777"/>
                  </a:cubicBezTo>
                  <a:cubicBezTo>
                    <a:pt x="31248" y="777"/>
                    <a:pt x="31773" y="777"/>
                    <a:pt x="32321" y="754"/>
                  </a:cubicBezTo>
                  <a:cubicBezTo>
                    <a:pt x="32527" y="754"/>
                    <a:pt x="32686" y="571"/>
                    <a:pt x="32686" y="366"/>
                  </a:cubicBezTo>
                  <a:cubicBezTo>
                    <a:pt x="32664" y="160"/>
                    <a:pt x="32481" y="1"/>
                    <a:pt x="3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48;p55">
              <a:extLst>
                <a:ext uri="{FF2B5EF4-FFF2-40B4-BE49-F238E27FC236}">
                  <a16:creationId xmlns:a16="http://schemas.microsoft.com/office/drawing/2014/main" id="{DB4961F0-7815-E479-90EB-52B56FD540BD}"/>
                </a:ext>
              </a:extLst>
            </p:cNvPr>
            <p:cNvSpPr/>
            <p:nvPr/>
          </p:nvSpPr>
          <p:spPr>
            <a:xfrm>
              <a:off x="8303425" y="1612750"/>
              <a:ext cx="257950" cy="272750"/>
            </a:xfrm>
            <a:custGeom>
              <a:avLst/>
              <a:gdLst/>
              <a:ahLst/>
              <a:cxnLst/>
              <a:rect l="l" t="t" r="r" b="b"/>
              <a:pathLst>
                <a:path w="10318" h="10910" extrusionOk="0">
                  <a:moveTo>
                    <a:pt x="9930" y="1"/>
                  </a:moveTo>
                  <a:cubicBezTo>
                    <a:pt x="9839" y="1"/>
                    <a:pt x="9770" y="23"/>
                    <a:pt x="9724" y="69"/>
                  </a:cubicBezTo>
                  <a:cubicBezTo>
                    <a:pt x="8834" y="799"/>
                    <a:pt x="7898" y="1484"/>
                    <a:pt x="6940" y="2101"/>
                  </a:cubicBezTo>
                  <a:cubicBezTo>
                    <a:pt x="5995" y="2685"/>
                    <a:pt x="5028" y="3226"/>
                    <a:pt x="4039" y="3700"/>
                  </a:cubicBezTo>
                  <a:lnTo>
                    <a:pt x="4039" y="3700"/>
                  </a:lnTo>
                  <a:cubicBezTo>
                    <a:pt x="4040" y="3700"/>
                    <a:pt x="4040" y="3699"/>
                    <a:pt x="4041" y="3698"/>
                  </a:cubicBezTo>
                  <a:lnTo>
                    <a:pt x="4041" y="3698"/>
                  </a:lnTo>
                  <a:cubicBezTo>
                    <a:pt x="2808" y="4292"/>
                    <a:pt x="1553" y="4771"/>
                    <a:pt x="275" y="5205"/>
                  </a:cubicBezTo>
                  <a:cubicBezTo>
                    <a:pt x="115" y="5250"/>
                    <a:pt x="1" y="5410"/>
                    <a:pt x="1" y="5570"/>
                  </a:cubicBezTo>
                  <a:cubicBezTo>
                    <a:pt x="24" y="5753"/>
                    <a:pt x="138" y="5912"/>
                    <a:pt x="320" y="5935"/>
                  </a:cubicBezTo>
                  <a:cubicBezTo>
                    <a:pt x="1097" y="6090"/>
                    <a:pt x="1895" y="6310"/>
                    <a:pt x="2652" y="6574"/>
                  </a:cubicBezTo>
                  <a:lnTo>
                    <a:pt x="2652" y="6574"/>
                  </a:lnTo>
                  <a:cubicBezTo>
                    <a:pt x="2651" y="6574"/>
                    <a:pt x="2650" y="6574"/>
                    <a:pt x="2649" y="6574"/>
                  </a:cubicBezTo>
                  <a:cubicBezTo>
                    <a:pt x="4223" y="7122"/>
                    <a:pt x="5707" y="7875"/>
                    <a:pt x="7077" y="8788"/>
                  </a:cubicBezTo>
                  <a:cubicBezTo>
                    <a:pt x="7054" y="8788"/>
                    <a:pt x="7031" y="8765"/>
                    <a:pt x="6985" y="8743"/>
                  </a:cubicBezTo>
                  <a:lnTo>
                    <a:pt x="6985" y="8743"/>
                  </a:lnTo>
                  <a:cubicBezTo>
                    <a:pt x="7898" y="9359"/>
                    <a:pt x="8743" y="10044"/>
                    <a:pt x="9496" y="10820"/>
                  </a:cubicBezTo>
                  <a:cubicBezTo>
                    <a:pt x="9567" y="10880"/>
                    <a:pt x="9655" y="10910"/>
                    <a:pt x="9744" y="10910"/>
                  </a:cubicBezTo>
                  <a:cubicBezTo>
                    <a:pt x="9856" y="10910"/>
                    <a:pt x="9968" y="10863"/>
                    <a:pt x="10044" y="10774"/>
                  </a:cubicBezTo>
                  <a:cubicBezTo>
                    <a:pt x="10181" y="10614"/>
                    <a:pt x="10158" y="10386"/>
                    <a:pt x="10021" y="10249"/>
                  </a:cubicBezTo>
                  <a:cubicBezTo>
                    <a:pt x="8720" y="8948"/>
                    <a:pt x="7214" y="7875"/>
                    <a:pt x="5616" y="7031"/>
                  </a:cubicBezTo>
                  <a:cubicBezTo>
                    <a:pt x="4383" y="6392"/>
                    <a:pt x="3082" y="5867"/>
                    <a:pt x="1736" y="5501"/>
                  </a:cubicBezTo>
                  <a:cubicBezTo>
                    <a:pt x="3037" y="4999"/>
                    <a:pt x="4315" y="4452"/>
                    <a:pt x="5547" y="3790"/>
                  </a:cubicBezTo>
                  <a:cubicBezTo>
                    <a:pt x="7168" y="2922"/>
                    <a:pt x="8720" y="1872"/>
                    <a:pt x="10135" y="708"/>
                  </a:cubicBezTo>
                  <a:cubicBezTo>
                    <a:pt x="10204" y="640"/>
                    <a:pt x="10272" y="571"/>
                    <a:pt x="10295" y="457"/>
                  </a:cubicBezTo>
                  <a:cubicBezTo>
                    <a:pt x="10318" y="366"/>
                    <a:pt x="10295" y="252"/>
                    <a:pt x="10249" y="183"/>
                  </a:cubicBezTo>
                  <a:cubicBezTo>
                    <a:pt x="10181" y="92"/>
                    <a:pt x="10112" y="23"/>
                    <a:pt x="9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49;p55">
            <a:extLst>
              <a:ext uri="{FF2B5EF4-FFF2-40B4-BE49-F238E27FC236}">
                <a16:creationId xmlns:a16="http://schemas.microsoft.com/office/drawing/2014/main" id="{5F17236E-3A49-C5AF-1021-1F004CBFCCBA}"/>
              </a:ext>
            </a:extLst>
          </p:cNvPr>
          <p:cNvGrpSpPr/>
          <p:nvPr/>
        </p:nvGrpSpPr>
        <p:grpSpPr>
          <a:xfrm>
            <a:off x="9411276" y="3490030"/>
            <a:ext cx="1243871" cy="295375"/>
            <a:chOff x="8284025" y="1198475"/>
            <a:chExt cx="765825" cy="295375"/>
          </a:xfrm>
        </p:grpSpPr>
        <p:sp>
          <p:nvSpPr>
            <p:cNvPr id="26" name="Google Shape;2550;p55">
              <a:extLst>
                <a:ext uri="{FF2B5EF4-FFF2-40B4-BE49-F238E27FC236}">
                  <a16:creationId xmlns:a16="http://schemas.microsoft.com/office/drawing/2014/main" id="{A1CDF39D-D163-6947-6D29-687F61F17849}"/>
                </a:ext>
              </a:extLst>
            </p:cNvPr>
            <p:cNvSpPr/>
            <p:nvPr/>
          </p:nvSpPr>
          <p:spPr>
            <a:xfrm>
              <a:off x="8284025" y="1337125"/>
              <a:ext cx="756125" cy="46250"/>
            </a:xfrm>
            <a:custGeom>
              <a:avLst/>
              <a:gdLst/>
              <a:ahLst/>
              <a:cxnLst/>
              <a:rect l="l" t="t" r="r" b="b"/>
              <a:pathLst>
                <a:path w="30245" h="1850" extrusionOk="0">
                  <a:moveTo>
                    <a:pt x="29833" y="1"/>
                  </a:moveTo>
                  <a:cubicBezTo>
                    <a:pt x="26716" y="214"/>
                    <a:pt x="23599" y="261"/>
                    <a:pt x="20492" y="261"/>
                  </a:cubicBezTo>
                  <a:cubicBezTo>
                    <a:pt x="19595" y="261"/>
                    <a:pt x="18699" y="257"/>
                    <a:pt x="17804" y="252"/>
                  </a:cubicBezTo>
                  <a:lnTo>
                    <a:pt x="15065" y="252"/>
                  </a:lnTo>
                  <a:cubicBezTo>
                    <a:pt x="10158" y="252"/>
                    <a:pt x="5228" y="343"/>
                    <a:pt x="366" y="1074"/>
                  </a:cubicBezTo>
                  <a:cubicBezTo>
                    <a:pt x="252" y="1097"/>
                    <a:pt x="161" y="1119"/>
                    <a:pt x="92" y="1211"/>
                  </a:cubicBezTo>
                  <a:cubicBezTo>
                    <a:pt x="24" y="1279"/>
                    <a:pt x="1" y="1370"/>
                    <a:pt x="1" y="1485"/>
                  </a:cubicBezTo>
                  <a:cubicBezTo>
                    <a:pt x="1" y="1576"/>
                    <a:pt x="46" y="1667"/>
                    <a:pt x="115" y="1736"/>
                  </a:cubicBezTo>
                  <a:cubicBezTo>
                    <a:pt x="183" y="1804"/>
                    <a:pt x="297" y="1850"/>
                    <a:pt x="389" y="1850"/>
                  </a:cubicBezTo>
                  <a:cubicBezTo>
                    <a:pt x="5273" y="1119"/>
                    <a:pt x="10204" y="1005"/>
                    <a:pt x="15111" y="1005"/>
                  </a:cubicBezTo>
                  <a:lnTo>
                    <a:pt x="17827" y="1005"/>
                  </a:lnTo>
                  <a:cubicBezTo>
                    <a:pt x="18727" y="1010"/>
                    <a:pt x="19627" y="1014"/>
                    <a:pt x="20527" y="1014"/>
                  </a:cubicBezTo>
                  <a:cubicBezTo>
                    <a:pt x="23644" y="1014"/>
                    <a:pt x="26762" y="967"/>
                    <a:pt x="29879" y="754"/>
                  </a:cubicBezTo>
                  <a:cubicBezTo>
                    <a:pt x="30084" y="754"/>
                    <a:pt x="30244" y="572"/>
                    <a:pt x="30244" y="366"/>
                  </a:cubicBezTo>
                  <a:cubicBezTo>
                    <a:pt x="30221" y="161"/>
                    <a:pt x="30062" y="1"/>
                    <a:pt x="29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51;p55">
              <a:extLst>
                <a:ext uri="{FF2B5EF4-FFF2-40B4-BE49-F238E27FC236}">
                  <a16:creationId xmlns:a16="http://schemas.microsoft.com/office/drawing/2014/main" id="{0A888A92-D40C-F7AC-BA11-F86FC1DC1263}"/>
                </a:ext>
              </a:extLst>
            </p:cNvPr>
            <p:cNvSpPr/>
            <p:nvPr/>
          </p:nvSpPr>
          <p:spPr>
            <a:xfrm>
              <a:off x="8822700" y="1198475"/>
              <a:ext cx="227150" cy="295375"/>
            </a:xfrm>
            <a:custGeom>
              <a:avLst/>
              <a:gdLst/>
              <a:ahLst/>
              <a:cxnLst/>
              <a:rect l="l" t="t" r="r" b="b"/>
              <a:pathLst>
                <a:path w="9086" h="11815" extrusionOk="0">
                  <a:moveTo>
                    <a:pt x="412" y="0"/>
                  </a:moveTo>
                  <a:cubicBezTo>
                    <a:pt x="275" y="0"/>
                    <a:pt x="161" y="69"/>
                    <a:pt x="92" y="206"/>
                  </a:cubicBezTo>
                  <a:cubicBezTo>
                    <a:pt x="1" y="388"/>
                    <a:pt x="69" y="640"/>
                    <a:pt x="252" y="731"/>
                  </a:cubicBezTo>
                  <a:cubicBezTo>
                    <a:pt x="754" y="936"/>
                    <a:pt x="1233" y="1210"/>
                    <a:pt x="1690" y="1530"/>
                  </a:cubicBezTo>
                  <a:cubicBezTo>
                    <a:pt x="2740" y="2237"/>
                    <a:pt x="3699" y="3105"/>
                    <a:pt x="4748" y="3858"/>
                  </a:cubicBezTo>
                  <a:cubicBezTo>
                    <a:pt x="5022" y="4041"/>
                    <a:pt x="5296" y="4223"/>
                    <a:pt x="5570" y="4406"/>
                  </a:cubicBezTo>
                  <a:cubicBezTo>
                    <a:pt x="5844" y="4565"/>
                    <a:pt x="6141" y="4725"/>
                    <a:pt x="6438" y="4885"/>
                  </a:cubicBezTo>
                  <a:cubicBezTo>
                    <a:pt x="6963" y="5159"/>
                    <a:pt x="7510" y="5433"/>
                    <a:pt x="8035" y="5752"/>
                  </a:cubicBezTo>
                  <a:cubicBezTo>
                    <a:pt x="5593" y="7487"/>
                    <a:pt x="3128" y="9176"/>
                    <a:pt x="845" y="11116"/>
                  </a:cubicBezTo>
                  <a:cubicBezTo>
                    <a:pt x="777" y="11185"/>
                    <a:pt x="708" y="11253"/>
                    <a:pt x="686" y="11367"/>
                  </a:cubicBezTo>
                  <a:cubicBezTo>
                    <a:pt x="663" y="11459"/>
                    <a:pt x="686" y="11550"/>
                    <a:pt x="731" y="11641"/>
                  </a:cubicBezTo>
                  <a:cubicBezTo>
                    <a:pt x="800" y="11733"/>
                    <a:pt x="868" y="11778"/>
                    <a:pt x="982" y="11801"/>
                  </a:cubicBezTo>
                  <a:cubicBezTo>
                    <a:pt x="1016" y="11809"/>
                    <a:pt x="1052" y="11815"/>
                    <a:pt x="1088" y="11815"/>
                  </a:cubicBezTo>
                  <a:cubicBezTo>
                    <a:pt x="1151" y="11815"/>
                    <a:pt x="1213" y="11799"/>
                    <a:pt x="1256" y="11755"/>
                  </a:cubicBezTo>
                  <a:cubicBezTo>
                    <a:pt x="3699" y="9701"/>
                    <a:pt x="6323" y="7898"/>
                    <a:pt x="8903" y="6072"/>
                  </a:cubicBezTo>
                  <a:cubicBezTo>
                    <a:pt x="8994" y="6003"/>
                    <a:pt x="9040" y="5935"/>
                    <a:pt x="9062" y="5821"/>
                  </a:cubicBezTo>
                  <a:cubicBezTo>
                    <a:pt x="9085" y="5707"/>
                    <a:pt x="9062" y="5547"/>
                    <a:pt x="8948" y="5456"/>
                  </a:cubicBezTo>
                  <a:cubicBezTo>
                    <a:pt x="8401" y="5045"/>
                    <a:pt x="7807" y="4725"/>
                    <a:pt x="7191" y="4406"/>
                  </a:cubicBezTo>
                  <a:cubicBezTo>
                    <a:pt x="6597" y="4109"/>
                    <a:pt x="6004" y="3789"/>
                    <a:pt x="5433" y="3401"/>
                  </a:cubicBezTo>
                  <a:lnTo>
                    <a:pt x="5433" y="3401"/>
                  </a:lnTo>
                  <a:cubicBezTo>
                    <a:pt x="5439" y="3407"/>
                    <a:pt x="5444" y="3412"/>
                    <a:pt x="5450" y="3418"/>
                  </a:cubicBezTo>
                  <a:lnTo>
                    <a:pt x="5450" y="3418"/>
                  </a:lnTo>
                  <a:cubicBezTo>
                    <a:pt x="4656" y="2861"/>
                    <a:pt x="3903" y="2241"/>
                    <a:pt x="3151" y="1644"/>
                  </a:cubicBezTo>
                  <a:cubicBezTo>
                    <a:pt x="2352" y="1028"/>
                    <a:pt x="1530" y="457"/>
                    <a:pt x="594" y="46"/>
                  </a:cubicBezTo>
                  <a:cubicBezTo>
                    <a:pt x="549" y="23"/>
                    <a:pt x="480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20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5F0BB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컬러</a:t>
            </a:r>
          </a:p>
        </p:txBody>
      </p:sp>
      <p:sp>
        <p:nvSpPr>
          <p:cNvPr id="4" name="Google Shape;3404;p72">
            <a:extLst>
              <a:ext uri="{FF2B5EF4-FFF2-40B4-BE49-F238E27FC236}">
                <a16:creationId xmlns:a16="http://schemas.microsoft.com/office/drawing/2014/main" id="{4877A164-CDAF-359E-38E9-8DEBD211115A}"/>
              </a:ext>
            </a:extLst>
          </p:cNvPr>
          <p:cNvSpPr/>
          <p:nvPr/>
        </p:nvSpPr>
        <p:spPr>
          <a:xfrm>
            <a:off x="1620237" y="3465097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5F0B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3405;p72">
            <a:extLst>
              <a:ext uri="{FF2B5EF4-FFF2-40B4-BE49-F238E27FC236}">
                <a16:creationId xmlns:a16="http://schemas.microsoft.com/office/drawing/2014/main" id="{35407105-A1ED-61D6-1AE7-0BE8DA572DE7}"/>
              </a:ext>
            </a:extLst>
          </p:cNvPr>
          <p:cNvSpPr/>
          <p:nvPr/>
        </p:nvSpPr>
        <p:spPr>
          <a:xfrm>
            <a:off x="3888093" y="3439467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DBDF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3406;p72">
            <a:extLst>
              <a:ext uri="{FF2B5EF4-FFF2-40B4-BE49-F238E27FC236}">
                <a16:creationId xmlns:a16="http://schemas.microsoft.com/office/drawing/2014/main" id="{0010346E-C5DB-F26E-E350-FE66BE109FE1}"/>
              </a:ext>
            </a:extLst>
          </p:cNvPr>
          <p:cNvSpPr/>
          <p:nvPr/>
        </p:nvSpPr>
        <p:spPr>
          <a:xfrm>
            <a:off x="6140081" y="3481392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B3C89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7" name="Google Shape;3407;p72">
            <a:extLst>
              <a:ext uri="{FF2B5EF4-FFF2-40B4-BE49-F238E27FC236}">
                <a16:creationId xmlns:a16="http://schemas.microsoft.com/office/drawing/2014/main" id="{DDF1716B-019E-DA3C-26AB-C8C5FDC550FC}"/>
              </a:ext>
            </a:extLst>
          </p:cNvPr>
          <p:cNvSpPr txBox="1"/>
          <p:nvPr/>
        </p:nvSpPr>
        <p:spPr>
          <a:xfrm>
            <a:off x="1616344" y="3738573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#F5F0BB</a:t>
            </a:r>
            <a:endParaRPr sz="3600" dirty="0">
              <a:solidFill>
                <a:schemeClr val="accent1">
                  <a:lumMod val="10000"/>
                </a:schemeClr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8" name="Google Shape;3408;p72">
            <a:extLst>
              <a:ext uri="{FF2B5EF4-FFF2-40B4-BE49-F238E27FC236}">
                <a16:creationId xmlns:a16="http://schemas.microsoft.com/office/drawing/2014/main" id="{C987FB94-187D-9A62-B492-3FE04B279B81}"/>
              </a:ext>
            </a:extLst>
          </p:cNvPr>
          <p:cNvSpPr txBox="1"/>
          <p:nvPr/>
        </p:nvSpPr>
        <p:spPr>
          <a:xfrm>
            <a:off x="3852290" y="376915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#DBDFAA</a:t>
            </a:r>
            <a:endParaRPr sz="3600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9" name="Google Shape;3409;p72">
            <a:extLst>
              <a:ext uri="{FF2B5EF4-FFF2-40B4-BE49-F238E27FC236}">
                <a16:creationId xmlns:a16="http://schemas.microsoft.com/office/drawing/2014/main" id="{9F51DD7A-B95B-54E1-315B-38DD2C1E292D}"/>
              </a:ext>
            </a:extLst>
          </p:cNvPr>
          <p:cNvSpPr txBox="1"/>
          <p:nvPr/>
        </p:nvSpPr>
        <p:spPr>
          <a:xfrm>
            <a:off x="6148162" y="3769160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#B3C890</a:t>
            </a:r>
            <a:endParaRPr sz="3600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0" name="Google Shape;3410;p72">
            <a:extLst>
              <a:ext uri="{FF2B5EF4-FFF2-40B4-BE49-F238E27FC236}">
                <a16:creationId xmlns:a16="http://schemas.microsoft.com/office/drawing/2014/main" id="{CC58810D-EF65-05B4-5574-06CDAAB45DA3}"/>
              </a:ext>
            </a:extLst>
          </p:cNvPr>
          <p:cNvSpPr/>
          <p:nvPr/>
        </p:nvSpPr>
        <p:spPr>
          <a:xfrm>
            <a:off x="8428118" y="3481392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73A9A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Google Shape;3411;p72">
            <a:extLst>
              <a:ext uri="{FF2B5EF4-FFF2-40B4-BE49-F238E27FC236}">
                <a16:creationId xmlns:a16="http://schemas.microsoft.com/office/drawing/2014/main" id="{34B3E4C6-BF8F-BD82-0F42-C3FEC515678B}"/>
              </a:ext>
            </a:extLst>
          </p:cNvPr>
          <p:cNvSpPr txBox="1"/>
          <p:nvPr/>
        </p:nvSpPr>
        <p:spPr>
          <a:xfrm>
            <a:off x="8420260" y="3819176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#73A9AD</a:t>
            </a:r>
            <a:endParaRPr sz="3600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57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5F0BB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D32DB-37A8-55B3-6DD4-BAC3EB5B29E4}"/>
              </a:ext>
            </a:extLst>
          </p:cNvPr>
          <p:cNvSpPr txBox="1">
            <a:spLocks/>
          </p:cNvSpPr>
          <p:nvPr/>
        </p:nvSpPr>
        <p:spPr>
          <a:xfrm>
            <a:off x="629652" y="2915147"/>
            <a:ext cx="10631905" cy="17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4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en-US" altLang="ko-KR" sz="4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갓생살기갓생살기갓생살기</a:t>
            </a:r>
            <a:endParaRPr lang="ko-KR" altLang="en-US"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endParaRPr lang="ko-KR" altLang="en-US"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https://hangeul.naver.com/font</a:t>
            </a:r>
            <a:endParaRPr lang="ko-KR" altLang="en-US" sz="2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95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5F0BB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이미지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</a:t>
            </a:r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이정민님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5E6A5A-FCFA-AB1D-BDF9-3BFF0DB11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182" y="2517264"/>
            <a:ext cx="2500745" cy="25007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082933-36D9-6169-4927-524D0CCD9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70" y="2378719"/>
            <a:ext cx="2777836" cy="27778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E88F63-D1F3-385A-D46C-3DA7FBBB9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61" y="2614246"/>
            <a:ext cx="2542309" cy="25423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CB3438-B5A7-C4C3-BAA0-5EF817FAD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91" y="2517264"/>
            <a:ext cx="2542309" cy="25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1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IA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AF97C8-DD38-8601-645B-295583B67C3E}"/>
              </a:ext>
            </a:extLst>
          </p:cNvPr>
          <p:cNvCxnSpPr>
            <a:cxnSpLocks/>
          </p:cNvCxnSpPr>
          <p:nvPr/>
        </p:nvCxnSpPr>
        <p:spPr>
          <a:xfrm flipH="1">
            <a:off x="1844351" y="2482761"/>
            <a:ext cx="85032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49341B-5B98-4DD8-2186-6448BC2A5B9B}"/>
              </a:ext>
            </a:extLst>
          </p:cNvPr>
          <p:cNvCxnSpPr>
            <a:cxnSpLocks/>
          </p:cNvCxnSpPr>
          <p:nvPr/>
        </p:nvCxnSpPr>
        <p:spPr>
          <a:xfrm>
            <a:off x="10347649" y="2482761"/>
            <a:ext cx="14514" cy="2847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42E7E4-6D72-6C1C-00AE-1BBF3CA15F51}"/>
              </a:ext>
            </a:extLst>
          </p:cNvPr>
          <p:cNvCxnSpPr>
            <a:cxnSpLocks/>
          </p:cNvCxnSpPr>
          <p:nvPr/>
        </p:nvCxnSpPr>
        <p:spPr>
          <a:xfrm>
            <a:off x="6066971" y="2053553"/>
            <a:ext cx="0" cy="3276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E6C824-26AF-D692-0758-4FA6CEE4C705}"/>
              </a:ext>
            </a:extLst>
          </p:cNvPr>
          <p:cNvCxnSpPr>
            <a:cxnSpLocks/>
          </p:cNvCxnSpPr>
          <p:nvPr/>
        </p:nvCxnSpPr>
        <p:spPr>
          <a:xfrm>
            <a:off x="1844351" y="2482761"/>
            <a:ext cx="0" cy="3693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CB5A67-1521-0982-E8E2-B5C05F5AA9CA}"/>
              </a:ext>
            </a:extLst>
          </p:cNvPr>
          <p:cNvSpPr/>
          <p:nvPr/>
        </p:nvSpPr>
        <p:spPr>
          <a:xfrm>
            <a:off x="5113728" y="1516551"/>
            <a:ext cx="1855694" cy="548906"/>
          </a:xfrm>
          <a:prstGeom prst="roundRect">
            <a:avLst/>
          </a:prstGeom>
          <a:solidFill>
            <a:srgbClr val="73A9AD"/>
          </a:solidFill>
          <a:ln>
            <a:solidFill>
              <a:srgbClr val="73A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메인메뉴</a:t>
            </a:r>
            <a:endParaRPr lang="ko-KR" altLang="en-US" sz="28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03A932-FF7E-F7E6-799F-1ACC8F0C50F4}"/>
              </a:ext>
            </a:extLst>
          </p:cNvPr>
          <p:cNvSpPr/>
          <p:nvPr/>
        </p:nvSpPr>
        <p:spPr>
          <a:xfrm>
            <a:off x="952785" y="2685806"/>
            <a:ext cx="1956665" cy="585622"/>
          </a:xfrm>
          <a:prstGeom prst="roundRect">
            <a:avLst/>
          </a:prstGeom>
          <a:solidFill>
            <a:srgbClr val="73A9AD"/>
          </a:solidFill>
          <a:ln>
            <a:solidFill>
              <a:srgbClr val="73A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4D80A0-9A49-6B1E-1CC7-D3E56CD86953}"/>
              </a:ext>
            </a:extLst>
          </p:cNvPr>
          <p:cNvSpPr/>
          <p:nvPr/>
        </p:nvSpPr>
        <p:spPr>
          <a:xfrm>
            <a:off x="5193550" y="2634208"/>
            <a:ext cx="1841180" cy="591499"/>
          </a:xfrm>
          <a:prstGeom prst="roundRect">
            <a:avLst/>
          </a:prstGeom>
          <a:solidFill>
            <a:srgbClr val="73A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일정추가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CA6E3C-13C5-F93D-8F73-5AAED67845A3}"/>
              </a:ext>
            </a:extLst>
          </p:cNvPr>
          <p:cNvSpPr/>
          <p:nvPr/>
        </p:nvSpPr>
        <p:spPr>
          <a:xfrm>
            <a:off x="9434316" y="2638622"/>
            <a:ext cx="1841180" cy="587085"/>
          </a:xfrm>
          <a:prstGeom prst="roundRect">
            <a:avLst/>
          </a:prstGeom>
          <a:solidFill>
            <a:srgbClr val="73A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1C2E2B-80A8-CC80-E1CF-A2FD0B2BD69D}"/>
              </a:ext>
            </a:extLst>
          </p:cNvPr>
          <p:cNvSpPr/>
          <p:nvPr/>
        </p:nvSpPr>
        <p:spPr>
          <a:xfrm>
            <a:off x="963666" y="3550828"/>
            <a:ext cx="1945787" cy="585622"/>
          </a:xfrm>
          <a:prstGeom prst="roundRect">
            <a:avLst/>
          </a:prstGeom>
          <a:solidFill>
            <a:srgbClr val="B3C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1CDEAFC-227B-5B89-4C38-2DF4D826FDF9}"/>
              </a:ext>
            </a:extLst>
          </p:cNvPr>
          <p:cNvSpPr/>
          <p:nvPr/>
        </p:nvSpPr>
        <p:spPr>
          <a:xfrm>
            <a:off x="963666" y="5201081"/>
            <a:ext cx="1945785" cy="585621"/>
          </a:xfrm>
          <a:prstGeom prst="roundRect">
            <a:avLst/>
          </a:prstGeom>
          <a:solidFill>
            <a:srgbClr val="B3C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A309133-1905-5F58-A2A3-D6D36DF195FC}"/>
              </a:ext>
            </a:extLst>
          </p:cNvPr>
          <p:cNvSpPr/>
          <p:nvPr/>
        </p:nvSpPr>
        <p:spPr>
          <a:xfrm>
            <a:off x="963666" y="4374412"/>
            <a:ext cx="1945786" cy="585621"/>
          </a:xfrm>
          <a:prstGeom prst="roundRect">
            <a:avLst/>
          </a:prstGeom>
          <a:solidFill>
            <a:srgbClr val="B3C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아이디 찾기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AEDD0A3-DEEA-0B22-3600-E8511FE6AAAC}"/>
              </a:ext>
            </a:extLst>
          </p:cNvPr>
          <p:cNvSpPr/>
          <p:nvPr/>
        </p:nvSpPr>
        <p:spPr>
          <a:xfrm>
            <a:off x="963667" y="5979933"/>
            <a:ext cx="1945784" cy="585621"/>
          </a:xfrm>
          <a:prstGeom prst="roundRect">
            <a:avLst/>
          </a:prstGeom>
          <a:solidFill>
            <a:srgbClr val="B3C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회원설정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EADFAD7-FD65-79BA-B3C2-36C7830F9337}"/>
              </a:ext>
            </a:extLst>
          </p:cNvPr>
          <p:cNvSpPr/>
          <p:nvPr/>
        </p:nvSpPr>
        <p:spPr>
          <a:xfrm>
            <a:off x="5193550" y="3527420"/>
            <a:ext cx="1804900" cy="591499"/>
          </a:xfrm>
          <a:prstGeom prst="roundRect">
            <a:avLst/>
          </a:prstGeom>
          <a:solidFill>
            <a:srgbClr val="B3C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추천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1B234ED-D27E-3960-7139-66214B16E0C6}"/>
              </a:ext>
            </a:extLst>
          </p:cNvPr>
          <p:cNvSpPr/>
          <p:nvPr/>
        </p:nvSpPr>
        <p:spPr>
          <a:xfrm>
            <a:off x="5113728" y="5272688"/>
            <a:ext cx="1855694" cy="591498"/>
          </a:xfrm>
          <a:prstGeom prst="roundRect">
            <a:avLst/>
          </a:prstGeom>
          <a:solidFill>
            <a:srgbClr val="B3C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실행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8BFE0B3-DB53-E8F3-77B7-89696ECDE8AE}"/>
              </a:ext>
            </a:extLst>
          </p:cNvPr>
          <p:cNvSpPr/>
          <p:nvPr/>
        </p:nvSpPr>
        <p:spPr>
          <a:xfrm>
            <a:off x="5208064" y="4448868"/>
            <a:ext cx="1775872" cy="591499"/>
          </a:xfrm>
          <a:prstGeom prst="roundRect">
            <a:avLst/>
          </a:prstGeom>
          <a:solidFill>
            <a:srgbClr val="B3C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7CF1BF-F256-0933-5D90-048FF4FAEC1C}"/>
              </a:ext>
            </a:extLst>
          </p:cNvPr>
          <p:cNvSpPr/>
          <p:nvPr/>
        </p:nvSpPr>
        <p:spPr>
          <a:xfrm>
            <a:off x="9448767" y="3491566"/>
            <a:ext cx="1841180" cy="585622"/>
          </a:xfrm>
          <a:prstGeom prst="roundRect">
            <a:avLst/>
          </a:prstGeom>
          <a:solidFill>
            <a:srgbClr val="B3C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개인일정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19D2241-A6B8-7C98-691B-967C2F591081}"/>
              </a:ext>
            </a:extLst>
          </p:cNvPr>
          <p:cNvSpPr/>
          <p:nvPr/>
        </p:nvSpPr>
        <p:spPr>
          <a:xfrm>
            <a:off x="9463281" y="4374412"/>
            <a:ext cx="1841179" cy="585615"/>
          </a:xfrm>
          <a:prstGeom prst="roundRect">
            <a:avLst/>
          </a:prstGeom>
          <a:solidFill>
            <a:srgbClr val="B3C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3429DD-7AD0-D14E-A996-5C7DB1523B78}"/>
              </a:ext>
            </a:extLst>
          </p:cNvPr>
          <p:cNvSpPr/>
          <p:nvPr/>
        </p:nvSpPr>
        <p:spPr>
          <a:xfrm>
            <a:off x="9448766" y="5170275"/>
            <a:ext cx="1855694" cy="585615"/>
          </a:xfrm>
          <a:prstGeom prst="roundRect">
            <a:avLst/>
          </a:prstGeom>
          <a:solidFill>
            <a:srgbClr val="B3C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공유하기</a:t>
            </a:r>
          </a:p>
        </p:txBody>
      </p:sp>
    </p:spTree>
    <p:extLst>
      <p:ext uri="{BB962C8B-B14F-4D97-AF65-F5344CB8AC3E}">
        <p14:creationId xmlns:p14="http://schemas.microsoft.com/office/powerpoint/2010/main" val="81038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김도연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EBD567-6183-494F-62C8-197410021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55" y="1538307"/>
            <a:ext cx="4483546" cy="49916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58AB1D-116C-8A2A-E7D0-08400AF06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533" y="1538307"/>
            <a:ext cx="4515431" cy="48925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781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김도연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아이디 찾기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372A9-648E-F247-7874-12AF65A6F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2315031"/>
            <a:ext cx="5305425" cy="3305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F47BBD-6482-10FF-9F3A-2E4B0FB1B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465" y="2315031"/>
            <a:ext cx="4801202" cy="3305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398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158</Words>
  <Application>Microsoft Office PowerPoint</Application>
  <PresentationFormat>와이드스크린</PresentationFormat>
  <Paragraphs>62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나눔손글씨 성실체</vt:lpstr>
      <vt:lpstr>Jua</vt:lpstr>
      <vt:lpstr>맑은 고딕</vt:lpstr>
      <vt:lpstr>Poppins</vt:lpstr>
      <vt:lpstr>Cabin</vt:lpstr>
      <vt:lpstr>Arial</vt:lpstr>
      <vt:lpstr>Office 테마</vt:lpstr>
      <vt:lpstr>GodLife  -challenge-</vt:lpstr>
      <vt:lpstr>개요</vt:lpstr>
      <vt:lpstr>서비스내용</vt:lpstr>
      <vt:lpstr>디자인 컨셉  _컬러</vt:lpstr>
      <vt:lpstr>디자인 컨셉  _폰트</vt:lpstr>
      <vt:lpstr>디자인 컨셉  _이미지</vt:lpstr>
      <vt:lpstr>IA</vt:lpstr>
      <vt:lpstr>화면구현             (김도연)</vt:lpstr>
      <vt:lpstr>화면구현             (김도연)</vt:lpstr>
      <vt:lpstr>화면구현             (김도연)</vt:lpstr>
      <vt:lpstr>화면구현             (변희선)</vt:lpstr>
      <vt:lpstr>화면구현             (이정민)</vt:lpstr>
      <vt:lpstr>- 끝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갓생살기</dc:title>
  <dc:creator>KMS505229</dc:creator>
  <cp:lastModifiedBy>KMS5050031</cp:lastModifiedBy>
  <cp:revision>15</cp:revision>
  <dcterms:created xsi:type="dcterms:W3CDTF">2023-06-01T23:27:06Z</dcterms:created>
  <dcterms:modified xsi:type="dcterms:W3CDTF">2023-06-12T05:47:33Z</dcterms:modified>
</cp:coreProperties>
</file>