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82" r:id="rId2"/>
    <p:sldId id="283" r:id="rId3"/>
    <p:sldId id="325" r:id="rId4"/>
    <p:sldId id="326" r:id="rId5"/>
    <p:sldId id="312" r:id="rId6"/>
    <p:sldId id="313" r:id="rId7"/>
    <p:sldId id="324" r:id="rId8"/>
    <p:sldId id="314" r:id="rId9"/>
    <p:sldId id="322" r:id="rId10"/>
    <p:sldId id="323" r:id="rId11"/>
    <p:sldId id="327" r:id="rId12"/>
    <p:sldId id="328" r:id="rId13"/>
    <p:sldId id="329" r:id="rId14"/>
    <p:sldId id="315" r:id="rId15"/>
    <p:sldId id="316" r:id="rId16"/>
    <p:sldId id="331" r:id="rId17"/>
    <p:sldId id="332" r:id="rId18"/>
    <p:sldId id="333" r:id="rId19"/>
    <p:sldId id="334" r:id="rId20"/>
    <p:sldId id="335" r:id="rId21"/>
    <p:sldId id="336" r:id="rId22"/>
    <p:sldId id="318" r:id="rId23"/>
  </p:sldIdLst>
  <p:sldSz cx="12192000" cy="6858000"/>
  <p:notesSz cx="6858000" cy="9144000"/>
  <p:embeddedFontLst>
    <p:embeddedFont>
      <p:font typeface="Cabin" panose="020B0600000101010101" charset="-127"/>
      <p:regular r:id="rId25"/>
      <p:bold r:id="rId26"/>
      <p:italic r:id="rId27"/>
      <p:boldItalic r:id="rId28"/>
    </p:embeddedFont>
    <p:embeddedFont>
      <p:font typeface="Jua" panose="020B0600000101010101" charset="-127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나눔손글씨 성실체" panose="02000503000000000000" pitchFamily="2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FC2"/>
    <a:srgbClr val="E3DFFD"/>
    <a:srgbClr val="ECF2FF"/>
    <a:srgbClr val="FFF7EE"/>
    <a:srgbClr val="F8F1FF"/>
    <a:srgbClr val="575757"/>
    <a:srgbClr val="B3C890"/>
    <a:srgbClr val="73A9AD"/>
    <a:srgbClr val="DBDFAA"/>
    <a:srgbClr val="F5F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9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45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94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92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ECF2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E3DFFD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61D19-59C7-872B-90DF-A67F7DAD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94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FB903-3892-0506-A4B1-AA8EEAD5E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42073"/>
            <a:ext cx="10290000" cy="49438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8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4D0B8C-1C08-613F-755D-EC8580A4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04355"/>
            <a:ext cx="10290000" cy="49485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58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36ACD-9E00-A352-7A20-D262C1DE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7"/>
            <a:ext cx="10290000" cy="49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B0E86-6E8A-9957-AB8E-8E152607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88742"/>
            <a:ext cx="10290000" cy="49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 편집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CA3A9-B4F7-A59B-5FFB-182EDBC4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8" y="1648691"/>
            <a:ext cx="10290000" cy="49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일정표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A6F5A7-6E84-F4A2-A48E-ABA1BAC4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66017"/>
            <a:ext cx="10290000" cy="48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캘린더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D79791-6630-2BB2-23A9-4937A3DD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8" y="1648690"/>
            <a:ext cx="10290000" cy="49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5BB96-9C4C-2088-85B5-CD1410B3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0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2AB18-D7CE-FF88-4D54-3F124969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47045"/>
            <a:ext cx="10290000" cy="51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FF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기간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0DD9E-439D-3F42-C3A1-0D4DA0E9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47045"/>
            <a:ext cx="10290000" cy="516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챌린지추가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횟수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6C0F8-C492-39F3-5CE6-A5497807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38306"/>
            <a:ext cx="10290000" cy="518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791094" y="710327"/>
            <a:ext cx="10290800" cy="5437346"/>
          </a:xfrm>
          <a:prstGeom prst="rect">
            <a:avLst/>
          </a:prstGeom>
          <a:solidFill>
            <a:srgbClr val="FDEFC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085963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도전과제를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63181" y="1098836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44413" y="3409748"/>
            <a:ext cx="5569501" cy="14325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32740" y="292938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501227" y="5577323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공유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66362" y="509029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FFF7E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2566720" y="266298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4834576" y="2637358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FF7EE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7086564" y="267928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DEFC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2562827" y="2936464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rgbClr val="FFFFFF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#575757</a:t>
            </a:r>
            <a:endParaRPr sz="3600" b="1" dirty="0">
              <a:solidFill>
                <a:srgbClr val="FFFFFF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4818708" y="2978365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#fff7ee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7086564" y="296705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#fdefc2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2562827" y="4600491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CF2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2518883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#ecf2ff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Google Shape;3412;p72">
            <a:extLst>
              <a:ext uri="{FF2B5EF4-FFF2-40B4-BE49-F238E27FC236}">
                <a16:creationId xmlns:a16="http://schemas.microsoft.com/office/drawing/2014/main" id="{EC800271-41D9-27C2-715B-FEAEC90E3AF0}"/>
              </a:ext>
            </a:extLst>
          </p:cNvPr>
          <p:cNvSpPr/>
          <p:nvPr/>
        </p:nvSpPr>
        <p:spPr>
          <a:xfrm>
            <a:off x="7225072" y="4550336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8F1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3" name="Google Shape;3413;p72">
            <a:extLst>
              <a:ext uri="{FF2B5EF4-FFF2-40B4-BE49-F238E27FC236}">
                <a16:creationId xmlns:a16="http://schemas.microsoft.com/office/drawing/2014/main" id="{9B7BE521-D9AA-6220-F1E3-C44179A3DE3C}"/>
              </a:ext>
            </a:extLst>
          </p:cNvPr>
          <p:cNvSpPr txBox="1"/>
          <p:nvPr/>
        </p:nvSpPr>
        <p:spPr>
          <a:xfrm>
            <a:off x="7225072" y="492173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#f8f1ff</a:t>
            </a:r>
            <a:endParaRPr sz="3600" b="1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4" name="Google Shape;3414;p72">
            <a:extLst>
              <a:ext uri="{FF2B5EF4-FFF2-40B4-BE49-F238E27FC236}">
                <a16:creationId xmlns:a16="http://schemas.microsoft.com/office/drawing/2014/main" id="{B4109B02-2139-D0CF-44D7-3DF79DE9833A}"/>
              </a:ext>
            </a:extLst>
          </p:cNvPr>
          <p:cNvSpPr/>
          <p:nvPr/>
        </p:nvSpPr>
        <p:spPr>
          <a:xfrm>
            <a:off x="4879908" y="4592043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E3DFF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 b="1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5" name="Google Shape;3415;p72">
            <a:extLst>
              <a:ext uri="{FF2B5EF4-FFF2-40B4-BE49-F238E27FC236}">
                <a16:creationId xmlns:a16="http://schemas.microsoft.com/office/drawing/2014/main" id="{6AFAE251-D19F-1529-C265-3B5B6B6FB2DE}"/>
              </a:ext>
            </a:extLst>
          </p:cNvPr>
          <p:cNvSpPr txBox="1"/>
          <p:nvPr/>
        </p:nvSpPr>
        <p:spPr>
          <a:xfrm>
            <a:off x="4835964" y="488002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#e3dffd</a:t>
            </a:r>
            <a:endParaRPr sz="36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E50320E-CDF4-BD5E-A21B-6351C06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</p:spTree>
    <p:extLst>
      <p:ext uri="{BB962C8B-B14F-4D97-AF65-F5344CB8AC3E}">
        <p14:creationId xmlns:p14="http://schemas.microsoft.com/office/powerpoint/2010/main" val="16959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네이버무료폰트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6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DEFC2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rgbClr val="ECF2FF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E6A5A-FCFA-AB1D-BDF9-3BFF0DB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2" y="2517264"/>
            <a:ext cx="2500745" cy="250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082933-36D9-6169-4927-524D0CCD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0" y="2378719"/>
            <a:ext cx="2777836" cy="2777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88F63-D1F3-385A-D46C-3DA7FBBB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1" y="2614246"/>
            <a:ext cx="2542309" cy="2542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CB3438-B5A7-C4C3-BAA0-5EF817FA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" y="2517264"/>
            <a:ext cx="2542309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89E399-C63B-17A4-6236-0685E117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498005"/>
            <a:ext cx="10290000" cy="504601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DEFC2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E3DFF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C045C8-70C9-58F0-E6F2-E36C3786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1570457"/>
            <a:ext cx="10290000" cy="49485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174</Words>
  <Application>Microsoft Office PowerPoint</Application>
  <PresentationFormat>와이드스크린</PresentationFormat>
  <Paragraphs>82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나눔손글씨 성실체</vt:lpstr>
      <vt:lpstr>Arial</vt:lpstr>
      <vt:lpstr>Jua</vt:lpstr>
      <vt:lpstr>Cabin</vt:lpstr>
      <vt:lpstr>맑은 고딕</vt:lpstr>
      <vt:lpstr>Poppins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디자인 컨셉  _이미지</vt:lpstr>
      <vt:lpstr>IA</vt:lpstr>
      <vt:lpstr>화면구현</vt:lpstr>
      <vt:lpstr>화면구현             </vt:lpstr>
      <vt:lpstr>화면구현             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화면구현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19</cp:revision>
  <dcterms:created xsi:type="dcterms:W3CDTF">2023-06-01T23:27:06Z</dcterms:created>
  <dcterms:modified xsi:type="dcterms:W3CDTF">2023-06-14T04:33:49Z</dcterms:modified>
</cp:coreProperties>
</file>