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2" r:id="rId2"/>
    <p:sldId id="283" r:id="rId3"/>
    <p:sldId id="325" r:id="rId4"/>
    <p:sldId id="339" r:id="rId5"/>
    <p:sldId id="338" r:id="rId6"/>
    <p:sldId id="326" r:id="rId7"/>
    <p:sldId id="312" r:id="rId8"/>
    <p:sldId id="324" r:id="rId9"/>
    <p:sldId id="314" r:id="rId10"/>
    <p:sldId id="322" r:id="rId11"/>
    <p:sldId id="323" r:id="rId12"/>
    <p:sldId id="327" r:id="rId13"/>
    <p:sldId id="329" r:id="rId14"/>
    <p:sldId id="315" r:id="rId15"/>
    <p:sldId id="316" r:id="rId16"/>
    <p:sldId id="336" r:id="rId17"/>
    <p:sldId id="331" r:id="rId18"/>
    <p:sldId id="332" r:id="rId19"/>
    <p:sldId id="333" r:id="rId20"/>
    <p:sldId id="337" r:id="rId21"/>
  </p:sldIdLst>
  <p:sldSz cx="12192000" cy="6858000"/>
  <p:notesSz cx="6858000" cy="9144000"/>
  <p:embeddedFontLst>
    <p:embeddedFont>
      <p:font typeface="Cabin" panose="020B0600000101010101" charset="-127"/>
      <p:regular r:id="rId23"/>
      <p:bold r:id="rId24"/>
      <p:italic r:id="rId25"/>
      <p:boldItalic r:id="rId26"/>
    </p:embeddedFont>
    <p:embeddedFont>
      <p:font typeface="Jua" panose="020B0600000101010101" charset="-127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나눔손글씨 성실체" panose="02000503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  <p:cmAuthor id="2" name="KMS5050031" initials="K" lastIdx="1" clrIdx="1">
    <p:extLst>
      <p:ext uri="{19B8F6BF-5375-455C-9EA6-DF929625EA0E}">
        <p15:presenceInfo xmlns:p15="http://schemas.microsoft.com/office/powerpoint/2012/main" userId="KMS505003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E"/>
    <a:srgbClr val="E3DFFD"/>
    <a:srgbClr val="ECF2FF"/>
    <a:srgbClr val="FDEFC2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6-26T13:52:51.3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7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0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09634-8BDD-FAB3-588C-4B28972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AF24A-A831-6B00-5E1D-6A49AF2A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6182"/>
            <a:ext cx="10290001" cy="49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3D90E-D54A-4EFD-0975-AE25DDD0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EAF03-96B1-FC6C-6B85-514B5B50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5" y="1581379"/>
            <a:ext cx="10288800" cy="4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체크 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6DBF-5C12-7A66-63C7-2C86BDA9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09" y="2027558"/>
            <a:ext cx="8391181" cy="44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없음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0AB9E-9361-52D1-F773-0FAD6C5A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0" y="1538307"/>
            <a:ext cx="10290000" cy="46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F0E58-7302-9DC3-CCCF-079D037B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6603460" cy="317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6AB6B-A7C3-8E32-B42E-51AF08FFE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718" y="3121116"/>
            <a:ext cx="7004179" cy="33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일정보기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0A5E50-BB55-FCBB-6A06-B660B4F9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1" y="1566012"/>
            <a:ext cx="7993224" cy="38392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057C9F-7F81-CAE8-D21A-B3A3907C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138" y="3003401"/>
            <a:ext cx="7302759" cy="34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일정보기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검색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B5C61D-72DB-5BF4-53C3-6A20821F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7" y="1520889"/>
            <a:ext cx="10101941" cy="48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25E43-E9CE-297C-4A6B-0D7531B9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1573808"/>
            <a:ext cx="10139265" cy="4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57416" y="1647107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74775" y="3610937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프로젝트 개발도구</a:t>
            </a: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80447" y="313542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개발도구 및 일정 </a:t>
            </a:r>
            <a:endParaRPr lang="ko-KR" altLang="en-US"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98483" y="4754995"/>
            <a:ext cx="4799783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일정을확인해요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57416" y="432725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3" name="Google Shape;1788;p39">
            <a:extLst>
              <a:ext uri="{FF2B5EF4-FFF2-40B4-BE49-F238E27FC236}">
                <a16:creationId xmlns:a16="http://schemas.microsoft.com/office/drawing/2014/main" id="{2D491004-FE55-358F-545D-E43E396DD262}"/>
              </a:ext>
            </a:extLst>
          </p:cNvPr>
          <p:cNvSpPr txBox="1">
            <a:spLocks/>
          </p:cNvSpPr>
          <p:nvPr/>
        </p:nvSpPr>
        <p:spPr>
          <a:xfrm>
            <a:off x="1183422" y="5690661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04</a:t>
            </a:r>
          </a:p>
        </p:txBody>
      </p:sp>
      <p:sp>
        <p:nvSpPr>
          <p:cNvPr id="6" name="Google Shape;1788;p39">
            <a:extLst>
              <a:ext uri="{FF2B5EF4-FFF2-40B4-BE49-F238E27FC236}">
                <a16:creationId xmlns:a16="http://schemas.microsoft.com/office/drawing/2014/main" id="{970936F4-D83A-FA84-5405-C70F6F81AADB}"/>
              </a:ext>
            </a:extLst>
          </p:cNvPr>
          <p:cNvSpPr txBox="1">
            <a:spLocks/>
          </p:cNvSpPr>
          <p:nvPr/>
        </p:nvSpPr>
        <p:spPr>
          <a:xfrm>
            <a:off x="1183422" y="4441209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</a:p>
        </p:txBody>
      </p:sp>
      <p:sp>
        <p:nvSpPr>
          <p:cNvPr id="7" name="Google Shape;1788;p39">
            <a:extLst>
              <a:ext uri="{FF2B5EF4-FFF2-40B4-BE49-F238E27FC236}">
                <a16:creationId xmlns:a16="http://schemas.microsoft.com/office/drawing/2014/main" id="{63F65F74-381A-229C-D732-1A959A987C8E}"/>
              </a:ext>
            </a:extLst>
          </p:cNvPr>
          <p:cNvSpPr txBox="1">
            <a:spLocks/>
          </p:cNvSpPr>
          <p:nvPr/>
        </p:nvSpPr>
        <p:spPr>
          <a:xfrm>
            <a:off x="1183619" y="3193699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</a:p>
        </p:txBody>
      </p:sp>
      <p:sp>
        <p:nvSpPr>
          <p:cNvPr id="8" name="Google Shape;1788;p39">
            <a:extLst>
              <a:ext uri="{FF2B5EF4-FFF2-40B4-BE49-F238E27FC236}">
                <a16:creationId xmlns:a16="http://schemas.microsoft.com/office/drawing/2014/main" id="{9B8F7093-2F0E-0840-DC5B-D029CBC89B58}"/>
              </a:ext>
            </a:extLst>
          </p:cNvPr>
          <p:cNvSpPr txBox="1">
            <a:spLocks/>
          </p:cNvSpPr>
          <p:nvPr/>
        </p:nvSpPr>
        <p:spPr>
          <a:xfrm>
            <a:off x="1183619" y="1944247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</a:p>
        </p:txBody>
      </p:sp>
      <p:sp>
        <p:nvSpPr>
          <p:cNvPr id="13" name="Google Shape;1787;p39">
            <a:extLst>
              <a:ext uri="{FF2B5EF4-FFF2-40B4-BE49-F238E27FC236}">
                <a16:creationId xmlns:a16="http://schemas.microsoft.com/office/drawing/2014/main" id="{9D17543A-AEDE-6B7C-A9A6-3E42B1BF2FA1}"/>
              </a:ext>
            </a:extLst>
          </p:cNvPr>
          <p:cNvSpPr txBox="1">
            <a:spLocks/>
          </p:cNvSpPr>
          <p:nvPr/>
        </p:nvSpPr>
        <p:spPr>
          <a:xfrm>
            <a:off x="2462874" y="6038395"/>
            <a:ext cx="3899200" cy="685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ko-KR" altLang="en-US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1789;p39">
            <a:extLst>
              <a:ext uri="{FF2B5EF4-FFF2-40B4-BE49-F238E27FC236}">
                <a16:creationId xmlns:a16="http://schemas.microsoft.com/office/drawing/2014/main" id="{ABB81AA1-55FC-25F3-F02F-8E227A41B479}"/>
              </a:ext>
            </a:extLst>
          </p:cNvPr>
          <p:cNvSpPr txBox="1">
            <a:spLocks/>
          </p:cNvSpPr>
          <p:nvPr/>
        </p:nvSpPr>
        <p:spPr>
          <a:xfrm>
            <a:off x="2421806" y="5610653"/>
            <a:ext cx="3899200" cy="5768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 kern="120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질문사항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2;p58">
            <a:extLst>
              <a:ext uri="{FF2B5EF4-FFF2-40B4-BE49-F238E27FC236}">
                <a16:creationId xmlns:a16="http://schemas.microsoft.com/office/drawing/2014/main" id="{E131259D-75C6-309E-FDAF-89FC26F158A4}"/>
              </a:ext>
            </a:extLst>
          </p:cNvPr>
          <p:cNvGrpSpPr/>
          <p:nvPr/>
        </p:nvGrpSpPr>
        <p:grpSpPr>
          <a:xfrm>
            <a:off x="1144471" y="1392022"/>
            <a:ext cx="1511678" cy="2941483"/>
            <a:chOff x="7350419" y="1986499"/>
            <a:chExt cx="992691" cy="2145138"/>
          </a:xfrm>
        </p:grpSpPr>
        <p:grpSp>
          <p:nvGrpSpPr>
            <p:cNvPr id="3" name="Google Shape;2683;p58">
              <a:extLst>
                <a:ext uri="{FF2B5EF4-FFF2-40B4-BE49-F238E27FC236}">
                  <a16:creationId xmlns:a16="http://schemas.microsoft.com/office/drawing/2014/main" id="{C01E1DE1-5FD6-5E18-D899-E8FFB652D1C0}"/>
                </a:ext>
              </a:extLst>
            </p:cNvPr>
            <p:cNvGrpSpPr/>
            <p:nvPr/>
          </p:nvGrpSpPr>
          <p:grpSpPr>
            <a:xfrm rot="-635866">
              <a:off x="7740483" y="2008095"/>
              <a:ext cx="291164" cy="607078"/>
              <a:chOff x="5787125" y="2204100"/>
              <a:chExt cx="215575" cy="449475"/>
            </a:xfrm>
          </p:grpSpPr>
          <p:sp>
            <p:nvSpPr>
              <p:cNvPr id="10" name="Google Shape;2684;p58">
                <a:extLst>
                  <a:ext uri="{FF2B5EF4-FFF2-40B4-BE49-F238E27FC236}">
                    <a16:creationId xmlns:a16="http://schemas.microsoft.com/office/drawing/2014/main" id="{9343F517-642F-98C5-E675-A6158DD32079}"/>
                  </a:ext>
                </a:extLst>
              </p:cNvPr>
              <p:cNvSpPr/>
              <p:nvPr/>
            </p:nvSpPr>
            <p:spPr>
              <a:xfrm>
                <a:off x="5787125" y="2204100"/>
                <a:ext cx="215575" cy="346150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3846" extrusionOk="0">
                    <a:moveTo>
                      <a:pt x="3179" y="552"/>
                    </a:moveTo>
                    <a:cubicBezTo>
                      <a:pt x="3825" y="552"/>
                      <a:pt x="4450" y="658"/>
                      <a:pt x="5063" y="885"/>
                    </a:cubicBezTo>
                    <a:cubicBezTo>
                      <a:pt x="7043" y="1587"/>
                      <a:pt x="7920" y="3642"/>
                      <a:pt x="7118" y="5547"/>
                    </a:cubicBezTo>
                    <a:cubicBezTo>
                      <a:pt x="6717" y="6474"/>
                      <a:pt x="6091" y="7201"/>
                      <a:pt x="5289" y="7778"/>
                    </a:cubicBezTo>
                    <a:cubicBezTo>
                      <a:pt x="4888" y="8078"/>
                      <a:pt x="4487" y="8379"/>
                      <a:pt x="4036" y="8605"/>
                    </a:cubicBezTo>
                    <a:cubicBezTo>
                      <a:pt x="3434" y="8930"/>
                      <a:pt x="3184" y="9432"/>
                      <a:pt x="3108" y="10058"/>
                    </a:cubicBezTo>
                    <a:cubicBezTo>
                      <a:pt x="3033" y="10960"/>
                      <a:pt x="2983" y="11863"/>
                      <a:pt x="2933" y="12765"/>
                    </a:cubicBezTo>
                    <a:cubicBezTo>
                      <a:pt x="2908" y="12915"/>
                      <a:pt x="2933" y="13041"/>
                      <a:pt x="2933" y="13266"/>
                    </a:cubicBezTo>
                    <a:cubicBezTo>
                      <a:pt x="2632" y="13266"/>
                      <a:pt x="2432" y="13291"/>
                      <a:pt x="2131" y="13291"/>
                    </a:cubicBezTo>
                    <a:cubicBezTo>
                      <a:pt x="2131" y="13041"/>
                      <a:pt x="2106" y="12815"/>
                      <a:pt x="2131" y="12615"/>
                    </a:cubicBezTo>
                    <a:cubicBezTo>
                      <a:pt x="2206" y="11612"/>
                      <a:pt x="2306" y="10635"/>
                      <a:pt x="2407" y="9657"/>
                    </a:cubicBezTo>
                    <a:cubicBezTo>
                      <a:pt x="2482" y="8880"/>
                      <a:pt x="2808" y="8254"/>
                      <a:pt x="3484" y="7803"/>
                    </a:cubicBezTo>
                    <a:cubicBezTo>
                      <a:pt x="4011" y="7452"/>
                      <a:pt x="4512" y="7076"/>
                      <a:pt x="5038" y="6725"/>
                    </a:cubicBezTo>
                    <a:cubicBezTo>
                      <a:pt x="5540" y="6374"/>
                      <a:pt x="5890" y="5898"/>
                      <a:pt x="6141" y="5321"/>
                    </a:cubicBezTo>
                    <a:cubicBezTo>
                      <a:pt x="6692" y="4018"/>
                      <a:pt x="6316" y="2765"/>
                      <a:pt x="5139" y="1938"/>
                    </a:cubicBezTo>
                    <a:cubicBezTo>
                      <a:pt x="4461" y="1470"/>
                      <a:pt x="3752" y="1293"/>
                      <a:pt x="3019" y="1293"/>
                    </a:cubicBezTo>
                    <a:cubicBezTo>
                      <a:pt x="2613" y="1293"/>
                      <a:pt x="2200" y="1347"/>
                      <a:pt x="1780" y="1437"/>
                    </a:cubicBezTo>
                    <a:cubicBezTo>
                      <a:pt x="1479" y="1487"/>
                      <a:pt x="1179" y="1562"/>
                      <a:pt x="828" y="1637"/>
                    </a:cubicBezTo>
                    <a:cubicBezTo>
                      <a:pt x="778" y="1437"/>
                      <a:pt x="702" y="1261"/>
                      <a:pt x="627" y="1086"/>
                    </a:cubicBezTo>
                    <a:cubicBezTo>
                      <a:pt x="1179" y="735"/>
                      <a:pt x="1755" y="685"/>
                      <a:pt x="2331" y="610"/>
                    </a:cubicBezTo>
                    <a:cubicBezTo>
                      <a:pt x="2618" y="572"/>
                      <a:pt x="2901" y="552"/>
                      <a:pt x="3179" y="552"/>
                    </a:cubicBezTo>
                    <a:close/>
                    <a:moveTo>
                      <a:pt x="3202" y="0"/>
                    </a:moveTo>
                    <a:cubicBezTo>
                      <a:pt x="2789" y="0"/>
                      <a:pt x="2374" y="38"/>
                      <a:pt x="1956" y="108"/>
                    </a:cubicBezTo>
                    <a:cubicBezTo>
                      <a:pt x="1454" y="209"/>
                      <a:pt x="953" y="359"/>
                      <a:pt x="452" y="559"/>
                    </a:cubicBezTo>
                    <a:cubicBezTo>
                      <a:pt x="51" y="710"/>
                      <a:pt x="1" y="885"/>
                      <a:pt x="151" y="1311"/>
                    </a:cubicBezTo>
                    <a:cubicBezTo>
                      <a:pt x="251" y="1612"/>
                      <a:pt x="377" y="1888"/>
                      <a:pt x="527" y="2264"/>
                    </a:cubicBezTo>
                    <a:cubicBezTo>
                      <a:pt x="803" y="2214"/>
                      <a:pt x="978" y="2138"/>
                      <a:pt x="1179" y="2113"/>
                    </a:cubicBezTo>
                    <a:cubicBezTo>
                      <a:pt x="1830" y="2013"/>
                      <a:pt x="2482" y="1888"/>
                      <a:pt x="3159" y="1863"/>
                    </a:cubicBezTo>
                    <a:cubicBezTo>
                      <a:pt x="3183" y="1862"/>
                      <a:pt x="3207" y="1862"/>
                      <a:pt x="3232" y="1862"/>
                    </a:cubicBezTo>
                    <a:cubicBezTo>
                      <a:pt x="4078" y="1862"/>
                      <a:pt x="4804" y="2283"/>
                      <a:pt x="5364" y="2940"/>
                    </a:cubicBezTo>
                    <a:cubicBezTo>
                      <a:pt x="5665" y="3266"/>
                      <a:pt x="5815" y="3642"/>
                      <a:pt x="5790" y="4093"/>
                    </a:cubicBezTo>
                    <a:cubicBezTo>
                      <a:pt x="5790" y="4996"/>
                      <a:pt x="5414" y="5722"/>
                      <a:pt x="4687" y="6274"/>
                    </a:cubicBezTo>
                    <a:cubicBezTo>
                      <a:pt x="4136" y="6675"/>
                      <a:pt x="3535" y="7076"/>
                      <a:pt x="2958" y="7477"/>
                    </a:cubicBezTo>
                    <a:cubicBezTo>
                      <a:pt x="2357" y="7928"/>
                      <a:pt x="2006" y="8504"/>
                      <a:pt x="1905" y="9256"/>
                    </a:cubicBezTo>
                    <a:cubicBezTo>
                      <a:pt x="1780" y="10234"/>
                      <a:pt x="1680" y="11211"/>
                      <a:pt x="1580" y="12189"/>
                    </a:cubicBezTo>
                    <a:cubicBezTo>
                      <a:pt x="1529" y="12615"/>
                      <a:pt x="1555" y="13041"/>
                      <a:pt x="1555" y="13442"/>
                    </a:cubicBezTo>
                    <a:cubicBezTo>
                      <a:pt x="1531" y="13697"/>
                      <a:pt x="1637" y="13845"/>
                      <a:pt x="1893" y="13845"/>
                    </a:cubicBezTo>
                    <a:cubicBezTo>
                      <a:pt x="1913" y="13845"/>
                      <a:pt x="1934" y="13845"/>
                      <a:pt x="1956" y="13843"/>
                    </a:cubicBezTo>
                    <a:cubicBezTo>
                      <a:pt x="2256" y="13818"/>
                      <a:pt x="2582" y="13818"/>
                      <a:pt x="2908" y="13818"/>
                    </a:cubicBezTo>
                    <a:cubicBezTo>
                      <a:pt x="3334" y="13793"/>
                      <a:pt x="3434" y="13692"/>
                      <a:pt x="3484" y="13291"/>
                    </a:cubicBezTo>
                    <a:cubicBezTo>
                      <a:pt x="3509" y="13116"/>
                      <a:pt x="3484" y="12966"/>
                      <a:pt x="3484" y="12790"/>
                    </a:cubicBezTo>
                    <a:cubicBezTo>
                      <a:pt x="3535" y="11963"/>
                      <a:pt x="3585" y="11111"/>
                      <a:pt x="3610" y="10259"/>
                    </a:cubicBezTo>
                    <a:cubicBezTo>
                      <a:pt x="3635" y="9757"/>
                      <a:pt x="3835" y="9356"/>
                      <a:pt x="4337" y="9106"/>
                    </a:cubicBezTo>
                    <a:cubicBezTo>
                      <a:pt x="4788" y="8880"/>
                      <a:pt x="5189" y="8580"/>
                      <a:pt x="5590" y="8279"/>
                    </a:cubicBezTo>
                    <a:cubicBezTo>
                      <a:pt x="6492" y="7652"/>
                      <a:pt x="7169" y="6850"/>
                      <a:pt x="7620" y="5848"/>
                    </a:cubicBezTo>
                    <a:cubicBezTo>
                      <a:pt x="8622" y="3517"/>
                      <a:pt x="7494" y="1036"/>
                      <a:pt x="5063" y="284"/>
                    </a:cubicBezTo>
                    <a:cubicBezTo>
                      <a:pt x="4445" y="88"/>
                      <a:pt x="3826" y="0"/>
                      <a:pt x="3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85;p58">
                <a:extLst>
                  <a:ext uri="{FF2B5EF4-FFF2-40B4-BE49-F238E27FC236}">
                    <a16:creationId xmlns:a16="http://schemas.microsoft.com/office/drawing/2014/main" id="{2523E77E-F2EE-4902-83C7-A14A79AB7FE7}"/>
                  </a:ext>
                </a:extLst>
              </p:cNvPr>
              <p:cNvSpPr/>
              <p:nvPr/>
            </p:nvSpPr>
            <p:spPr>
              <a:xfrm>
                <a:off x="5812825" y="2582100"/>
                <a:ext cx="739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2859" extrusionOk="0">
                    <a:moveTo>
                      <a:pt x="1514" y="551"/>
                    </a:moveTo>
                    <a:cubicBezTo>
                      <a:pt x="1527" y="551"/>
                      <a:pt x="1541" y="552"/>
                      <a:pt x="1554" y="552"/>
                    </a:cubicBezTo>
                    <a:cubicBezTo>
                      <a:pt x="2005" y="577"/>
                      <a:pt x="2381" y="953"/>
                      <a:pt x="2356" y="1429"/>
                    </a:cubicBezTo>
                    <a:cubicBezTo>
                      <a:pt x="2332" y="1892"/>
                      <a:pt x="1929" y="2308"/>
                      <a:pt x="1446" y="2308"/>
                    </a:cubicBezTo>
                    <a:cubicBezTo>
                      <a:pt x="1432" y="2308"/>
                      <a:pt x="1418" y="2307"/>
                      <a:pt x="1404" y="2307"/>
                    </a:cubicBezTo>
                    <a:cubicBezTo>
                      <a:pt x="953" y="2282"/>
                      <a:pt x="577" y="1881"/>
                      <a:pt x="577" y="1429"/>
                    </a:cubicBezTo>
                    <a:cubicBezTo>
                      <a:pt x="601" y="967"/>
                      <a:pt x="1051" y="551"/>
                      <a:pt x="1514" y="551"/>
                    </a:cubicBezTo>
                    <a:close/>
                    <a:moveTo>
                      <a:pt x="1552" y="0"/>
                    </a:moveTo>
                    <a:cubicBezTo>
                      <a:pt x="1536" y="0"/>
                      <a:pt x="1520" y="0"/>
                      <a:pt x="1504" y="1"/>
                    </a:cubicBezTo>
                    <a:cubicBezTo>
                      <a:pt x="652" y="1"/>
                      <a:pt x="0" y="653"/>
                      <a:pt x="25" y="1480"/>
                    </a:cubicBezTo>
                    <a:cubicBezTo>
                      <a:pt x="25" y="2265"/>
                      <a:pt x="627" y="2859"/>
                      <a:pt x="1406" y="2859"/>
                    </a:cubicBezTo>
                    <a:cubicBezTo>
                      <a:pt x="1422" y="2859"/>
                      <a:pt x="1438" y="2859"/>
                      <a:pt x="1454" y="2858"/>
                    </a:cubicBezTo>
                    <a:cubicBezTo>
                      <a:pt x="2281" y="2858"/>
                      <a:pt x="2958" y="2181"/>
                      <a:pt x="2933" y="1354"/>
                    </a:cubicBezTo>
                    <a:cubicBezTo>
                      <a:pt x="2933" y="593"/>
                      <a:pt x="2331" y="0"/>
                      <a:pt x="1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686;p58">
              <a:extLst>
                <a:ext uri="{FF2B5EF4-FFF2-40B4-BE49-F238E27FC236}">
                  <a16:creationId xmlns:a16="http://schemas.microsoft.com/office/drawing/2014/main" id="{0DFB72CE-80CB-FFEA-EF2E-4BF295BEC9C0}"/>
                </a:ext>
              </a:extLst>
            </p:cNvPr>
            <p:cNvGrpSpPr/>
            <p:nvPr/>
          </p:nvGrpSpPr>
          <p:grpSpPr>
            <a:xfrm flipH="1">
              <a:off x="7350419" y="2769793"/>
              <a:ext cx="992691" cy="1361844"/>
              <a:chOff x="5002025" y="4064425"/>
              <a:chExt cx="735000" cy="1008325"/>
            </a:xfrm>
          </p:grpSpPr>
          <p:sp>
            <p:nvSpPr>
              <p:cNvPr id="5" name="Google Shape;2687;p58">
                <a:extLst>
                  <a:ext uri="{FF2B5EF4-FFF2-40B4-BE49-F238E27FC236}">
                    <a16:creationId xmlns:a16="http://schemas.microsoft.com/office/drawing/2014/main" id="{4CEF6246-F7FF-A021-570D-12D07C5B9262}"/>
                  </a:ext>
                </a:extLst>
              </p:cNvPr>
              <p:cNvSpPr/>
              <p:nvPr/>
            </p:nvSpPr>
            <p:spPr>
              <a:xfrm>
                <a:off x="5085375" y="4579000"/>
                <a:ext cx="614675" cy="49375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9750" extrusionOk="0">
                    <a:moveTo>
                      <a:pt x="18346" y="0"/>
                    </a:moveTo>
                    <a:cubicBezTo>
                      <a:pt x="18121" y="251"/>
                      <a:pt x="17870" y="476"/>
                      <a:pt x="17619" y="702"/>
                    </a:cubicBezTo>
                    <a:cubicBezTo>
                      <a:pt x="17519" y="752"/>
                      <a:pt x="17444" y="827"/>
                      <a:pt x="17369" y="877"/>
                    </a:cubicBezTo>
                    <a:cubicBezTo>
                      <a:pt x="17394" y="902"/>
                      <a:pt x="17419" y="927"/>
                      <a:pt x="17444" y="952"/>
                    </a:cubicBezTo>
                    <a:lnTo>
                      <a:pt x="18146" y="1454"/>
                    </a:lnTo>
                    <a:lnTo>
                      <a:pt x="18146" y="1454"/>
                    </a:lnTo>
                    <a:lnTo>
                      <a:pt x="16968" y="1178"/>
                    </a:lnTo>
                    <a:cubicBezTo>
                      <a:pt x="16517" y="1504"/>
                      <a:pt x="16015" y="1779"/>
                      <a:pt x="15539" y="2030"/>
                    </a:cubicBezTo>
                    <a:lnTo>
                      <a:pt x="16817" y="2807"/>
                    </a:lnTo>
                    <a:lnTo>
                      <a:pt x="16817" y="2807"/>
                    </a:lnTo>
                    <a:lnTo>
                      <a:pt x="14888" y="2306"/>
                    </a:lnTo>
                    <a:cubicBezTo>
                      <a:pt x="14186" y="2607"/>
                      <a:pt x="13459" y="2832"/>
                      <a:pt x="12707" y="3008"/>
                    </a:cubicBezTo>
                    <a:lnTo>
                      <a:pt x="14061" y="3609"/>
                    </a:lnTo>
                    <a:lnTo>
                      <a:pt x="12231" y="3108"/>
                    </a:lnTo>
                    <a:cubicBezTo>
                      <a:pt x="11666" y="3198"/>
                      <a:pt x="11142" y="3238"/>
                      <a:pt x="10635" y="3238"/>
                    </a:cubicBezTo>
                    <a:cubicBezTo>
                      <a:pt x="10019" y="3238"/>
                      <a:pt x="9428" y="3179"/>
                      <a:pt x="8822" y="3083"/>
                    </a:cubicBezTo>
                    <a:cubicBezTo>
                      <a:pt x="7143" y="3083"/>
                      <a:pt x="5514" y="2506"/>
                      <a:pt x="4111" y="1604"/>
                    </a:cubicBezTo>
                    <a:lnTo>
                      <a:pt x="4111" y="1604"/>
                    </a:lnTo>
                    <a:cubicBezTo>
                      <a:pt x="4111" y="1779"/>
                      <a:pt x="4236" y="1955"/>
                      <a:pt x="4436" y="2055"/>
                    </a:cubicBezTo>
                    <a:cubicBezTo>
                      <a:pt x="5815" y="2757"/>
                      <a:pt x="8371" y="3384"/>
                      <a:pt x="10126" y="4261"/>
                    </a:cubicBezTo>
                    <a:cubicBezTo>
                      <a:pt x="7469" y="3183"/>
                      <a:pt x="4487" y="2556"/>
                      <a:pt x="4311" y="2481"/>
                    </a:cubicBezTo>
                    <a:lnTo>
                      <a:pt x="4286" y="2481"/>
                    </a:lnTo>
                    <a:cubicBezTo>
                      <a:pt x="4099" y="2398"/>
                      <a:pt x="3950" y="2354"/>
                      <a:pt x="3822" y="2354"/>
                    </a:cubicBezTo>
                    <a:cubicBezTo>
                      <a:pt x="3643" y="2354"/>
                      <a:pt x="3505" y="2441"/>
                      <a:pt x="3359" y="2632"/>
                    </a:cubicBezTo>
                    <a:cubicBezTo>
                      <a:pt x="3158" y="2882"/>
                      <a:pt x="3233" y="3233"/>
                      <a:pt x="3559" y="3409"/>
                    </a:cubicBezTo>
                    <a:cubicBezTo>
                      <a:pt x="3634" y="3459"/>
                      <a:pt x="6542" y="4361"/>
                      <a:pt x="9198" y="5840"/>
                    </a:cubicBezTo>
                    <a:lnTo>
                      <a:pt x="3609" y="3885"/>
                    </a:lnTo>
                    <a:cubicBezTo>
                      <a:pt x="3513" y="3837"/>
                      <a:pt x="3406" y="3814"/>
                      <a:pt x="3299" y="3814"/>
                    </a:cubicBezTo>
                    <a:cubicBezTo>
                      <a:pt x="3072" y="3814"/>
                      <a:pt x="2843" y="3915"/>
                      <a:pt x="2707" y="4085"/>
                    </a:cubicBezTo>
                    <a:cubicBezTo>
                      <a:pt x="2532" y="4336"/>
                      <a:pt x="2607" y="4687"/>
                      <a:pt x="2908" y="4837"/>
                    </a:cubicBezTo>
                    <a:lnTo>
                      <a:pt x="12557" y="9649"/>
                    </a:lnTo>
                    <a:lnTo>
                      <a:pt x="12557" y="9649"/>
                    </a:lnTo>
                    <a:lnTo>
                      <a:pt x="2857" y="5840"/>
                    </a:lnTo>
                    <a:cubicBezTo>
                      <a:pt x="2756" y="5800"/>
                      <a:pt x="2647" y="5781"/>
                      <a:pt x="2539" y="5781"/>
                    </a:cubicBezTo>
                    <a:cubicBezTo>
                      <a:pt x="2303" y="5781"/>
                      <a:pt x="2076" y="5876"/>
                      <a:pt x="1955" y="6065"/>
                    </a:cubicBezTo>
                    <a:cubicBezTo>
                      <a:pt x="1755" y="6316"/>
                      <a:pt x="1855" y="6642"/>
                      <a:pt x="2156" y="6817"/>
                    </a:cubicBezTo>
                    <a:lnTo>
                      <a:pt x="12958" y="12231"/>
                    </a:lnTo>
                    <a:lnTo>
                      <a:pt x="2682" y="7694"/>
                    </a:lnTo>
                    <a:cubicBezTo>
                      <a:pt x="2578" y="7646"/>
                      <a:pt x="2468" y="7624"/>
                      <a:pt x="2361" y="7624"/>
                    </a:cubicBezTo>
                    <a:cubicBezTo>
                      <a:pt x="2133" y="7624"/>
                      <a:pt x="1916" y="7725"/>
                      <a:pt x="1780" y="7895"/>
                    </a:cubicBezTo>
                    <a:cubicBezTo>
                      <a:pt x="1604" y="8170"/>
                      <a:pt x="1705" y="8496"/>
                      <a:pt x="2005" y="8672"/>
                    </a:cubicBezTo>
                    <a:lnTo>
                      <a:pt x="8747" y="12356"/>
                    </a:lnTo>
                    <a:lnTo>
                      <a:pt x="2256" y="9474"/>
                    </a:lnTo>
                    <a:cubicBezTo>
                      <a:pt x="2160" y="9426"/>
                      <a:pt x="2053" y="9403"/>
                      <a:pt x="1947" y="9403"/>
                    </a:cubicBezTo>
                    <a:cubicBezTo>
                      <a:pt x="1721" y="9403"/>
                      <a:pt x="1498" y="9504"/>
                      <a:pt x="1379" y="9674"/>
                    </a:cubicBezTo>
                    <a:cubicBezTo>
                      <a:pt x="1178" y="9925"/>
                      <a:pt x="1253" y="10251"/>
                      <a:pt x="1554" y="10426"/>
                    </a:cubicBezTo>
                    <a:lnTo>
                      <a:pt x="9023" y="14837"/>
                    </a:lnTo>
                    <a:lnTo>
                      <a:pt x="9023" y="14837"/>
                    </a:lnTo>
                    <a:lnTo>
                      <a:pt x="1579" y="11654"/>
                    </a:lnTo>
                    <a:cubicBezTo>
                      <a:pt x="1477" y="11615"/>
                      <a:pt x="1371" y="11595"/>
                      <a:pt x="1266" y="11595"/>
                    </a:cubicBezTo>
                    <a:cubicBezTo>
                      <a:pt x="1036" y="11595"/>
                      <a:pt x="815" y="11690"/>
                      <a:pt x="677" y="11880"/>
                    </a:cubicBezTo>
                    <a:cubicBezTo>
                      <a:pt x="502" y="12130"/>
                      <a:pt x="577" y="12456"/>
                      <a:pt x="878" y="12632"/>
                    </a:cubicBezTo>
                    <a:lnTo>
                      <a:pt x="6091" y="15689"/>
                    </a:lnTo>
                    <a:lnTo>
                      <a:pt x="1379" y="13860"/>
                    </a:lnTo>
                    <a:cubicBezTo>
                      <a:pt x="1289" y="13822"/>
                      <a:pt x="1193" y="13805"/>
                      <a:pt x="1098" y="13805"/>
                    </a:cubicBezTo>
                    <a:cubicBezTo>
                      <a:pt x="872" y="13805"/>
                      <a:pt x="650" y="13902"/>
                      <a:pt x="527" y="14060"/>
                    </a:cubicBezTo>
                    <a:cubicBezTo>
                      <a:pt x="351" y="14311"/>
                      <a:pt x="426" y="14637"/>
                      <a:pt x="702" y="14812"/>
                    </a:cubicBezTo>
                    <a:lnTo>
                      <a:pt x="3609" y="16617"/>
                    </a:lnTo>
                    <a:lnTo>
                      <a:pt x="1028" y="15689"/>
                    </a:lnTo>
                    <a:cubicBezTo>
                      <a:pt x="940" y="15653"/>
                      <a:pt x="846" y="15635"/>
                      <a:pt x="752" y="15635"/>
                    </a:cubicBezTo>
                    <a:cubicBezTo>
                      <a:pt x="525" y="15635"/>
                      <a:pt x="300" y="15737"/>
                      <a:pt x="176" y="15915"/>
                    </a:cubicBezTo>
                    <a:cubicBezTo>
                      <a:pt x="0" y="16140"/>
                      <a:pt x="76" y="16466"/>
                      <a:pt x="326" y="16642"/>
                    </a:cubicBezTo>
                    <a:lnTo>
                      <a:pt x="1404" y="17394"/>
                    </a:lnTo>
                    <a:lnTo>
                      <a:pt x="1404" y="17394"/>
                    </a:lnTo>
                    <a:lnTo>
                      <a:pt x="1178" y="17318"/>
                    </a:lnTo>
                    <a:cubicBezTo>
                      <a:pt x="1089" y="17288"/>
                      <a:pt x="997" y="17274"/>
                      <a:pt x="907" y="17274"/>
                    </a:cubicBezTo>
                    <a:cubicBezTo>
                      <a:pt x="696" y="17274"/>
                      <a:pt x="499" y="17353"/>
                      <a:pt x="376" y="17494"/>
                    </a:cubicBezTo>
                    <a:cubicBezTo>
                      <a:pt x="201" y="17719"/>
                      <a:pt x="201" y="17995"/>
                      <a:pt x="401" y="18196"/>
                    </a:cubicBezTo>
                    <a:lnTo>
                      <a:pt x="1504" y="19323"/>
                    </a:lnTo>
                    <a:cubicBezTo>
                      <a:pt x="1634" y="19467"/>
                      <a:pt x="1829" y="19537"/>
                      <a:pt x="2029" y="19537"/>
                    </a:cubicBezTo>
                    <a:cubicBezTo>
                      <a:pt x="2177" y="19537"/>
                      <a:pt x="2328" y="19498"/>
                      <a:pt x="2456" y="19424"/>
                    </a:cubicBezTo>
                    <a:cubicBezTo>
                      <a:pt x="2607" y="19323"/>
                      <a:pt x="2682" y="19173"/>
                      <a:pt x="2707" y="19023"/>
                    </a:cubicBezTo>
                    <a:lnTo>
                      <a:pt x="4837" y="19724"/>
                    </a:lnTo>
                    <a:cubicBezTo>
                      <a:pt x="4913" y="19750"/>
                      <a:pt x="5013" y="19750"/>
                      <a:pt x="5088" y="19750"/>
                    </a:cubicBezTo>
                    <a:cubicBezTo>
                      <a:pt x="5314" y="19750"/>
                      <a:pt x="5539" y="19649"/>
                      <a:pt x="5665" y="19474"/>
                    </a:cubicBezTo>
                    <a:cubicBezTo>
                      <a:pt x="5840" y="19223"/>
                      <a:pt x="5765" y="18922"/>
                      <a:pt x="5514" y="18747"/>
                    </a:cubicBezTo>
                    <a:lnTo>
                      <a:pt x="4913" y="18346"/>
                    </a:lnTo>
                    <a:lnTo>
                      <a:pt x="4913" y="18346"/>
                    </a:lnTo>
                    <a:lnTo>
                      <a:pt x="8446" y="19624"/>
                    </a:lnTo>
                    <a:cubicBezTo>
                      <a:pt x="8542" y="19661"/>
                      <a:pt x="8641" y="19678"/>
                      <a:pt x="8738" y="19678"/>
                    </a:cubicBezTo>
                    <a:cubicBezTo>
                      <a:pt x="8975" y="19678"/>
                      <a:pt x="9199" y="19576"/>
                      <a:pt x="9324" y="19399"/>
                    </a:cubicBezTo>
                    <a:cubicBezTo>
                      <a:pt x="9474" y="19148"/>
                      <a:pt x="9399" y="18822"/>
                      <a:pt x="9123" y="18672"/>
                    </a:cubicBezTo>
                    <a:lnTo>
                      <a:pt x="6817" y="17218"/>
                    </a:lnTo>
                    <a:lnTo>
                      <a:pt x="12482" y="19424"/>
                    </a:lnTo>
                    <a:cubicBezTo>
                      <a:pt x="12577" y="19460"/>
                      <a:pt x="12676" y="19478"/>
                      <a:pt x="12774" y="19478"/>
                    </a:cubicBezTo>
                    <a:cubicBezTo>
                      <a:pt x="13010" y="19478"/>
                      <a:pt x="13235" y="19376"/>
                      <a:pt x="13359" y="19198"/>
                    </a:cubicBezTo>
                    <a:cubicBezTo>
                      <a:pt x="13534" y="18947"/>
                      <a:pt x="13459" y="18622"/>
                      <a:pt x="13158" y="18446"/>
                    </a:cubicBezTo>
                    <a:lnTo>
                      <a:pt x="9524" y="16316"/>
                    </a:lnTo>
                    <a:lnTo>
                      <a:pt x="16792" y="19424"/>
                    </a:lnTo>
                    <a:cubicBezTo>
                      <a:pt x="16896" y="19464"/>
                      <a:pt x="17005" y="19483"/>
                      <a:pt x="17111" y="19483"/>
                    </a:cubicBezTo>
                    <a:cubicBezTo>
                      <a:pt x="17338" y="19483"/>
                      <a:pt x="17550" y="19394"/>
                      <a:pt x="17670" y="19223"/>
                    </a:cubicBezTo>
                    <a:cubicBezTo>
                      <a:pt x="17870" y="18947"/>
                      <a:pt x="17770" y="18622"/>
                      <a:pt x="17494" y="18471"/>
                    </a:cubicBezTo>
                    <a:lnTo>
                      <a:pt x="11028" y="14637"/>
                    </a:lnTo>
                    <a:lnTo>
                      <a:pt x="21429" y="19248"/>
                    </a:lnTo>
                    <a:cubicBezTo>
                      <a:pt x="21533" y="19296"/>
                      <a:pt x="21643" y="19319"/>
                      <a:pt x="21750" y="19319"/>
                    </a:cubicBezTo>
                    <a:cubicBezTo>
                      <a:pt x="21978" y="19319"/>
                      <a:pt x="22195" y="19218"/>
                      <a:pt x="22331" y="19048"/>
                    </a:cubicBezTo>
                    <a:cubicBezTo>
                      <a:pt x="22507" y="18797"/>
                      <a:pt x="22406" y="18446"/>
                      <a:pt x="22106" y="18296"/>
                    </a:cubicBezTo>
                    <a:lnTo>
                      <a:pt x="15188" y="14511"/>
                    </a:lnTo>
                    <a:lnTo>
                      <a:pt x="23284" y="18095"/>
                    </a:lnTo>
                    <a:cubicBezTo>
                      <a:pt x="23378" y="18135"/>
                      <a:pt x="23481" y="18154"/>
                      <a:pt x="23585" y="18154"/>
                    </a:cubicBezTo>
                    <a:cubicBezTo>
                      <a:pt x="23813" y="18154"/>
                      <a:pt x="24040" y="18059"/>
                      <a:pt x="24161" y="17870"/>
                    </a:cubicBezTo>
                    <a:cubicBezTo>
                      <a:pt x="24361" y="17619"/>
                      <a:pt x="24261" y="17293"/>
                      <a:pt x="23960" y="17118"/>
                    </a:cubicBezTo>
                    <a:lnTo>
                      <a:pt x="15213" y="12155"/>
                    </a:lnTo>
                    <a:lnTo>
                      <a:pt x="23509" y="15915"/>
                    </a:lnTo>
                    <a:cubicBezTo>
                      <a:pt x="23611" y="15966"/>
                      <a:pt x="23725" y="15991"/>
                      <a:pt x="23838" y="15991"/>
                    </a:cubicBezTo>
                    <a:cubicBezTo>
                      <a:pt x="24056" y="15991"/>
                      <a:pt x="24271" y="15896"/>
                      <a:pt x="24386" y="15714"/>
                    </a:cubicBezTo>
                    <a:cubicBezTo>
                      <a:pt x="24587" y="15464"/>
                      <a:pt x="24512" y="15138"/>
                      <a:pt x="24211" y="14963"/>
                    </a:cubicBezTo>
                    <a:lnTo>
                      <a:pt x="15690" y="10075"/>
                    </a:lnTo>
                    <a:lnTo>
                      <a:pt x="23083" y="13459"/>
                    </a:lnTo>
                    <a:cubicBezTo>
                      <a:pt x="23180" y="13507"/>
                      <a:pt x="23286" y="13529"/>
                      <a:pt x="23393" y="13529"/>
                    </a:cubicBezTo>
                    <a:cubicBezTo>
                      <a:pt x="23620" y="13529"/>
                      <a:pt x="23849" y="13429"/>
                      <a:pt x="23985" y="13258"/>
                    </a:cubicBezTo>
                    <a:cubicBezTo>
                      <a:pt x="24161" y="12983"/>
                      <a:pt x="24061" y="12657"/>
                      <a:pt x="23760" y="12481"/>
                    </a:cubicBezTo>
                    <a:lnTo>
                      <a:pt x="13634" y="6917"/>
                    </a:lnTo>
                    <a:lnTo>
                      <a:pt x="13634" y="6917"/>
                    </a:lnTo>
                    <a:cubicBezTo>
                      <a:pt x="15464" y="7644"/>
                      <a:pt x="17645" y="8521"/>
                      <a:pt x="20276" y="9574"/>
                    </a:cubicBezTo>
                    <a:cubicBezTo>
                      <a:pt x="21630" y="10100"/>
                      <a:pt x="22532" y="10451"/>
                      <a:pt x="22582" y="10476"/>
                    </a:cubicBezTo>
                    <a:cubicBezTo>
                      <a:pt x="22684" y="10524"/>
                      <a:pt x="22795" y="10546"/>
                      <a:pt x="22903" y="10546"/>
                    </a:cubicBezTo>
                    <a:cubicBezTo>
                      <a:pt x="23138" y="10546"/>
                      <a:pt x="23364" y="10440"/>
                      <a:pt x="23484" y="10251"/>
                    </a:cubicBezTo>
                    <a:cubicBezTo>
                      <a:pt x="23710" y="9925"/>
                      <a:pt x="23609" y="9724"/>
                      <a:pt x="23183" y="9474"/>
                    </a:cubicBezTo>
                    <a:cubicBezTo>
                      <a:pt x="23183" y="9474"/>
                      <a:pt x="23158" y="9474"/>
                      <a:pt x="23133" y="9449"/>
                    </a:cubicBezTo>
                    <a:cubicBezTo>
                      <a:pt x="22958" y="9348"/>
                      <a:pt x="22757" y="9248"/>
                      <a:pt x="22507" y="9123"/>
                    </a:cubicBezTo>
                    <a:lnTo>
                      <a:pt x="20552" y="8145"/>
                    </a:lnTo>
                    <a:cubicBezTo>
                      <a:pt x="18948" y="7343"/>
                      <a:pt x="16792" y="6266"/>
                      <a:pt x="14637" y="5188"/>
                    </a:cubicBezTo>
                    <a:lnTo>
                      <a:pt x="13634" y="4687"/>
                    </a:lnTo>
                    <a:lnTo>
                      <a:pt x="13634" y="4687"/>
                    </a:lnTo>
                    <a:lnTo>
                      <a:pt x="22106" y="7444"/>
                    </a:lnTo>
                    <a:cubicBezTo>
                      <a:pt x="22182" y="7467"/>
                      <a:pt x="22261" y="7478"/>
                      <a:pt x="22340" y="7478"/>
                    </a:cubicBezTo>
                    <a:cubicBezTo>
                      <a:pt x="22595" y="7478"/>
                      <a:pt x="22843" y="7360"/>
                      <a:pt x="22958" y="7168"/>
                    </a:cubicBezTo>
                    <a:cubicBezTo>
                      <a:pt x="23108" y="6892"/>
                      <a:pt x="23008" y="6566"/>
                      <a:pt x="22707" y="6416"/>
                    </a:cubicBezTo>
                    <a:lnTo>
                      <a:pt x="18472" y="4511"/>
                    </a:lnTo>
                    <a:lnTo>
                      <a:pt x="18472" y="4511"/>
                    </a:lnTo>
                    <a:lnTo>
                      <a:pt x="21279" y="5238"/>
                    </a:lnTo>
                    <a:cubicBezTo>
                      <a:pt x="21356" y="5262"/>
                      <a:pt x="21435" y="5273"/>
                      <a:pt x="21512" y="5273"/>
                    </a:cubicBezTo>
                    <a:cubicBezTo>
                      <a:pt x="21760" y="5273"/>
                      <a:pt x="21991" y="5159"/>
                      <a:pt x="22106" y="4988"/>
                    </a:cubicBezTo>
                    <a:cubicBezTo>
                      <a:pt x="22256" y="4737"/>
                      <a:pt x="22181" y="4411"/>
                      <a:pt x="21905" y="4261"/>
                    </a:cubicBezTo>
                    <a:lnTo>
                      <a:pt x="19624" y="2882"/>
                    </a:lnTo>
                    <a:lnTo>
                      <a:pt x="21078" y="3208"/>
                    </a:lnTo>
                    <a:cubicBezTo>
                      <a:pt x="21128" y="3216"/>
                      <a:pt x="21179" y="3221"/>
                      <a:pt x="21230" y="3221"/>
                    </a:cubicBezTo>
                    <a:cubicBezTo>
                      <a:pt x="21483" y="3221"/>
                      <a:pt x="21730" y="3116"/>
                      <a:pt x="21855" y="2907"/>
                    </a:cubicBezTo>
                    <a:cubicBezTo>
                      <a:pt x="22005" y="2682"/>
                      <a:pt x="21930" y="2406"/>
                      <a:pt x="21705" y="2231"/>
                    </a:cubicBezTo>
                    <a:lnTo>
                      <a:pt x="20351" y="1253"/>
                    </a:lnTo>
                    <a:cubicBezTo>
                      <a:pt x="20552" y="1178"/>
                      <a:pt x="20702" y="1028"/>
                      <a:pt x="20727" y="827"/>
                    </a:cubicBezTo>
                    <a:cubicBezTo>
                      <a:pt x="20777" y="501"/>
                      <a:pt x="20527" y="226"/>
                      <a:pt x="20176" y="175"/>
                    </a:cubicBezTo>
                    <a:lnTo>
                      <a:pt x="18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688;p58">
                <a:extLst>
                  <a:ext uri="{FF2B5EF4-FFF2-40B4-BE49-F238E27FC236}">
                    <a16:creationId xmlns:a16="http://schemas.microsoft.com/office/drawing/2014/main" id="{9D0E64FC-D1E8-B6FB-698C-758EDAFF24C4}"/>
                  </a:ext>
                </a:extLst>
              </p:cNvPr>
              <p:cNvSpPr/>
              <p:nvPr/>
            </p:nvSpPr>
            <p:spPr>
              <a:xfrm>
                <a:off x="5002025" y="4064425"/>
                <a:ext cx="735000" cy="999200"/>
              </a:xfrm>
              <a:custGeom>
                <a:avLst/>
                <a:gdLst/>
                <a:ahLst/>
                <a:cxnLst/>
                <a:rect l="l" t="t" r="r" b="b"/>
                <a:pathLst>
                  <a:path w="29400" h="39968" extrusionOk="0">
                    <a:moveTo>
                      <a:pt x="19575" y="15320"/>
                    </a:moveTo>
                    <a:lnTo>
                      <a:pt x="19575" y="15320"/>
                    </a:lnTo>
                    <a:cubicBezTo>
                      <a:pt x="20001" y="15796"/>
                      <a:pt x="20026" y="16623"/>
                      <a:pt x="19625" y="17200"/>
                    </a:cubicBezTo>
                    <a:cubicBezTo>
                      <a:pt x="19199" y="16498"/>
                      <a:pt x="19199" y="15771"/>
                      <a:pt x="19575" y="15320"/>
                    </a:cubicBezTo>
                    <a:close/>
                    <a:moveTo>
                      <a:pt x="24638" y="26598"/>
                    </a:moveTo>
                    <a:lnTo>
                      <a:pt x="24638" y="26598"/>
                    </a:lnTo>
                    <a:cubicBezTo>
                      <a:pt x="24262" y="27250"/>
                      <a:pt x="23735" y="27425"/>
                      <a:pt x="23159" y="27601"/>
                    </a:cubicBezTo>
                    <a:cubicBezTo>
                      <a:pt x="23485" y="27099"/>
                      <a:pt x="23861" y="26698"/>
                      <a:pt x="24638" y="26598"/>
                    </a:cubicBezTo>
                    <a:close/>
                    <a:moveTo>
                      <a:pt x="5966" y="24668"/>
                    </a:moveTo>
                    <a:cubicBezTo>
                      <a:pt x="5991" y="24693"/>
                      <a:pt x="6016" y="24718"/>
                      <a:pt x="6041" y="24743"/>
                    </a:cubicBezTo>
                    <a:cubicBezTo>
                      <a:pt x="5089" y="26824"/>
                      <a:pt x="4337" y="28954"/>
                      <a:pt x="3785" y="31235"/>
                    </a:cubicBezTo>
                    <a:cubicBezTo>
                      <a:pt x="3384" y="31084"/>
                      <a:pt x="3009" y="30959"/>
                      <a:pt x="2683" y="30809"/>
                    </a:cubicBezTo>
                    <a:cubicBezTo>
                      <a:pt x="2131" y="30558"/>
                      <a:pt x="1881" y="30082"/>
                      <a:pt x="1881" y="29505"/>
                    </a:cubicBezTo>
                    <a:cubicBezTo>
                      <a:pt x="1881" y="28779"/>
                      <a:pt x="2081" y="28127"/>
                      <a:pt x="2482" y="27576"/>
                    </a:cubicBezTo>
                    <a:cubicBezTo>
                      <a:pt x="2808" y="27099"/>
                      <a:pt x="3159" y="26648"/>
                      <a:pt x="3610" y="26322"/>
                    </a:cubicBezTo>
                    <a:cubicBezTo>
                      <a:pt x="4362" y="25721"/>
                      <a:pt x="5164" y="25195"/>
                      <a:pt x="5966" y="24668"/>
                    </a:cubicBezTo>
                    <a:close/>
                    <a:moveTo>
                      <a:pt x="20151" y="22137"/>
                    </a:moveTo>
                    <a:cubicBezTo>
                      <a:pt x="20552" y="24192"/>
                      <a:pt x="20928" y="26247"/>
                      <a:pt x="21354" y="28352"/>
                    </a:cubicBezTo>
                    <a:cubicBezTo>
                      <a:pt x="21179" y="28428"/>
                      <a:pt x="20979" y="28528"/>
                      <a:pt x="20753" y="28628"/>
                    </a:cubicBezTo>
                    <a:cubicBezTo>
                      <a:pt x="18497" y="29480"/>
                      <a:pt x="16166" y="30082"/>
                      <a:pt x="13786" y="30558"/>
                    </a:cubicBezTo>
                    <a:cubicBezTo>
                      <a:pt x="11630" y="30984"/>
                      <a:pt x="9475" y="31235"/>
                      <a:pt x="7269" y="31360"/>
                    </a:cubicBezTo>
                    <a:cubicBezTo>
                      <a:pt x="6975" y="31368"/>
                      <a:pt x="6683" y="31373"/>
                      <a:pt x="6391" y="31373"/>
                    </a:cubicBezTo>
                    <a:cubicBezTo>
                      <a:pt x="5739" y="31373"/>
                      <a:pt x="5087" y="31346"/>
                      <a:pt x="4412" y="31260"/>
                    </a:cubicBezTo>
                    <a:cubicBezTo>
                      <a:pt x="5039" y="28277"/>
                      <a:pt x="6292" y="25596"/>
                      <a:pt x="7470" y="22839"/>
                    </a:cubicBezTo>
                    <a:cubicBezTo>
                      <a:pt x="9393" y="23672"/>
                      <a:pt x="11291" y="24087"/>
                      <a:pt x="13169" y="24087"/>
                    </a:cubicBezTo>
                    <a:cubicBezTo>
                      <a:pt x="15525" y="24087"/>
                      <a:pt x="17850" y="23434"/>
                      <a:pt x="20151" y="22137"/>
                    </a:cubicBezTo>
                    <a:close/>
                    <a:moveTo>
                      <a:pt x="25590" y="23465"/>
                    </a:moveTo>
                    <a:cubicBezTo>
                      <a:pt x="25791" y="23766"/>
                      <a:pt x="26041" y="24042"/>
                      <a:pt x="26217" y="24342"/>
                    </a:cubicBezTo>
                    <a:cubicBezTo>
                      <a:pt x="26818" y="25395"/>
                      <a:pt x="27470" y="26448"/>
                      <a:pt x="27996" y="27550"/>
                    </a:cubicBezTo>
                    <a:cubicBezTo>
                      <a:pt x="28322" y="28177"/>
                      <a:pt x="28497" y="28879"/>
                      <a:pt x="28673" y="29556"/>
                    </a:cubicBezTo>
                    <a:cubicBezTo>
                      <a:pt x="28848" y="30383"/>
                      <a:pt x="28673" y="31210"/>
                      <a:pt x="28247" y="31936"/>
                    </a:cubicBezTo>
                    <a:cubicBezTo>
                      <a:pt x="28071" y="32212"/>
                      <a:pt x="27846" y="32438"/>
                      <a:pt x="27595" y="32663"/>
                    </a:cubicBezTo>
                    <a:cubicBezTo>
                      <a:pt x="27319" y="29505"/>
                      <a:pt x="26317" y="26523"/>
                      <a:pt x="25590" y="23465"/>
                    </a:cubicBezTo>
                    <a:close/>
                    <a:moveTo>
                      <a:pt x="23109" y="19706"/>
                    </a:moveTo>
                    <a:cubicBezTo>
                      <a:pt x="25365" y="23891"/>
                      <a:pt x="26417" y="28378"/>
                      <a:pt x="27019" y="33064"/>
                    </a:cubicBezTo>
                    <a:cubicBezTo>
                      <a:pt x="26649" y="33268"/>
                      <a:pt x="26299" y="33362"/>
                      <a:pt x="25961" y="33362"/>
                    </a:cubicBezTo>
                    <a:cubicBezTo>
                      <a:pt x="25635" y="33362"/>
                      <a:pt x="25322" y="33275"/>
                      <a:pt x="25014" y="33114"/>
                    </a:cubicBezTo>
                    <a:cubicBezTo>
                      <a:pt x="24688" y="32939"/>
                      <a:pt x="24362" y="32713"/>
                      <a:pt x="24111" y="32463"/>
                    </a:cubicBezTo>
                    <a:cubicBezTo>
                      <a:pt x="23059" y="31410"/>
                      <a:pt x="22557" y="30082"/>
                      <a:pt x="22156" y="28678"/>
                    </a:cubicBezTo>
                    <a:cubicBezTo>
                      <a:pt x="22557" y="28528"/>
                      <a:pt x="22933" y="28403"/>
                      <a:pt x="23309" y="28227"/>
                    </a:cubicBezTo>
                    <a:cubicBezTo>
                      <a:pt x="23760" y="28002"/>
                      <a:pt x="24212" y="27776"/>
                      <a:pt x="24613" y="27500"/>
                    </a:cubicBezTo>
                    <a:cubicBezTo>
                      <a:pt x="24813" y="27375"/>
                      <a:pt x="24964" y="27175"/>
                      <a:pt x="25064" y="26949"/>
                    </a:cubicBezTo>
                    <a:cubicBezTo>
                      <a:pt x="25295" y="26463"/>
                      <a:pt x="25057" y="26063"/>
                      <a:pt x="24566" y="26063"/>
                    </a:cubicBezTo>
                    <a:cubicBezTo>
                      <a:pt x="24525" y="26063"/>
                      <a:pt x="24482" y="26066"/>
                      <a:pt x="24437" y="26072"/>
                    </a:cubicBezTo>
                    <a:cubicBezTo>
                      <a:pt x="24111" y="26122"/>
                      <a:pt x="23760" y="26247"/>
                      <a:pt x="23510" y="26448"/>
                    </a:cubicBezTo>
                    <a:cubicBezTo>
                      <a:pt x="23134" y="26748"/>
                      <a:pt x="22833" y="27124"/>
                      <a:pt x="22507" y="27475"/>
                    </a:cubicBezTo>
                    <a:cubicBezTo>
                      <a:pt x="22332" y="27651"/>
                      <a:pt x="22207" y="27851"/>
                      <a:pt x="21981" y="28102"/>
                    </a:cubicBezTo>
                    <a:cubicBezTo>
                      <a:pt x="21906" y="27826"/>
                      <a:pt x="21831" y="27626"/>
                      <a:pt x="21781" y="27450"/>
                    </a:cubicBezTo>
                    <a:cubicBezTo>
                      <a:pt x="21430" y="25671"/>
                      <a:pt x="21104" y="23891"/>
                      <a:pt x="20753" y="22112"/>
                    </a:cubicBezTo>
                    <a:cubicBezTo>
                      <a:pt x="20703" y="21886"/>
                      <a:pt x="20753" y="21711"/>
                      <a:pt x="20953" y="21535"/>
                    </a:cubicBezTo>
                    <a:cubicBezTo>
                      <a:pt x="21630" y="20984"/>
                      <a:pt x="22257" y="20408"/>
                      <a:pt x="22908" y="19831"/>
                    </a:cubicBezTo>
                    <a:cubicBezTo>
                      <a:pt x="22933" y="19781"/>
                      <a:pt x="23009" y="19756"/>
                      <a:pt x="23109" y="19706"/>
                    </a:cubicBezTo>
                    <a:close/>
                    <a:moveTo>
                      <a:pt x="13977" y="0"/>
                    </a:moveTo>
                    <a:cubicBezTo>
                      <a:pt x="13923" y="0"/>
                      <a:pt x="13873" y="6"/>
                      <a:pt x="13836" y="32"/>
                    </a:cubicBezTo>
                    <a:cubicBezTo>
                      <a:pt x="13735" y="82"/>
                      <a:pt x="13585" y="207"/>
                      <a:pt x="13585" y="307"/>
                    </a:cubicBezTo>
                    <a:cubicBezTo>
                      <a:pt x="13610" y="407"/>
                      <a:pt x="13760" y="533"/>
                      <a:pt x="13861" y="558"/>
                    </a:cubicBezTo>
                    <a:cubicBezTo>
                      <a:pt x="14061" y="608"/>
                      <a:pt x="14262" y="583"/>
                      <a:pt x="14462" y="608"/>
                    </a:cubicBezTo>
                    <a:cubicBezTo>
                      <a:pt x="16693" y="758"/>
                      <a:pt x="18773" y="1410"/>
                      <a:pt x="20628" y="2688"/>
                    </a:cubicBezTo>
                    <a:cubicBezTo>
                      <a:pt x="24111" y="5169"/>
                      <a:pt x="25791" y="8553"/>
                      <a:pt x="25440" y="12814"/>
                    </a:cubicBezTo>
                    <a:cubicBezTo>
                      <a:pt x="25164" y="16197"/>
                      <a:pt x="23485" y="18879"/>
                      <a:pt x="20828" y="20934"/>
                    </a:cubicBezTo>
                    <a:cubicBezTo>
                      <a:pt x="20778" y="20959"/>
                      <a:pt x="20703" y="20984"/>
                      <a:pt x="20578" y="21034"/>
                    </a:cubicBezTo>
                    <a:cubicBezTo>
                      <a:pt x="20427" y="20182"/>
                      <a:pt x="20302" y="19355"/>
                      <a:pt x="20126" y="18578"/>
                    </a:cubicBezTo>
                    <a:cubicBezTo>
                      <a:pt x="20026" y="18152"/>
                      <a:pt x="20051" y="17801"/>
                      <a:pt x="20252" y="17425"/>
                    </a:cubicBezTo>
                    <a:cubicBezTo>
                      <a:pt x="20603" y="16723"/>
                      <a:pt x="20552" y="15971"/>
                      <a:pt x="20277" y="15245"/>
                    </a:cubicBezTo>
                    <a:cubicBezTo>
                      <a:pt x="20177" y="14944"/>
                      <a:pt x="19976" y="14718"/>
                      <a:pt x="19625" y="14718"/>
                    </a:cubicBezTo>
                    <a:cubicBezTo>
                      <a:pt x="19299" y="14718"/>
                      <a:pt x="19024" y="14894"/>
                      <a:pt x="18898" y="15245"/>
                    </a:cubicBezTo>
                    <a:cubicBezTo>
                      <a:pt x="18823" y="15420"/>
                      <a:pt x="18798" y="15596"/>
                      <a:pt x="18798" y="15771"/>
                    </a:cubicBezTo>
                    <a:cubicBezTo>
                      <a:pt x="18748" y="16398"/>
                      <a:pt x="18848" y="16999"/>
                      <a:pt x="19149" y="17525"/>
                    </a:cubicBezTo>
                    <a:cubicBezTo>
                      <a:pt x="19801" y="18753"/>
                      <a:pt x="19725" y="20157"/>
                      <a:pt x="20076" y="21460"/>
                    </a:cubicBezTo>
                    <a:cubicBezTo>
                      <a:pt x="19851" y="21586"/>
                      <a:pt x="19700" y="21711"/>
                      <a:pt x="19525" y="21811"/>
                    </a:cubicBezTo>
                    <a:cubicBezTo>
                      <a:pt x="17400" y="22951"/>
                      <a:pt x="15261" y="23542"/>
                      <a:pt x="13116" y="23542"/>
                    </a:cubicBezTo>
                    <a:cubicBezTo>
                      <a:pt x="11112" y="23542"/>
                      <a:pt x="9103" y="23027"/>
                      <a:pt x="7094" y="21961"/>
                    </a:cubicBezTo>
                    <a:cubicBezTo>
                      <a:pt x="2181" y="19330"/>
                      <a:pt x="1" y="13490"/>
                      <a:pt x="2056" y="8352"/>
                    </a:cubicBezTo>
                    <a:cubicBezTo>
                      <a:pt x="3836" y="3916"/>
                      <a:pt x="7269" y="1460"/>
                      <a:pt x="11931" y="708"/>
                    </a:cubicBezTo>
                    <a:cubicBezTo>
                      <a:pt x="12131" y="658"/>
                      <a:pt x="12332" y="658"/>
                      <a:pt x="12532" y="633"/>
                    </a:cubicBezTo>
                    <a:cubicBezTo>
                      <a:pt x="12758" y="608"/>
                      <a:pt x="12983" y="558"/>
                      <a:pt x="12958" y="282"/>
                    </a:cubicBezTo>
                    <a:cubicBezTo>
                      <a:pt x="12940" y="113"/>
                      <a:pt x="12808" y="71"/>
                      <a:pt x="12669" y="71"/>
                    </a:cubicBezTo>
                    <a:cubicBezTo>
                      <a:pt x="12623" y="71"/>
                      <a:pt x="12576" y="75"/>
                      <a:pt x="12532" y="82"/>
                    </a:cubicBezTo>
                    <a:cubicBezTo>
                      <a:pt x="12332" y="82"/>
                      <a:pt x="12106" y="82"/>
                      <a:pt x="11931" y="107"/>
                    </a:cubicBezTo>
                    <a:cubicBezTo>
                      <a:pt x="8422" y="633"/>
                      <a:pt x="5490" y="2187"/>
                      <a:pt x="3309" y="4994"/>
                    </a:cubicBezTo>
                    <a:cubicBezTo>
                      <a:pt x="1204" y="7676"/>
                      <a:pt x="327" y="10733"/>
                      <a:pt x="878" y="14117"/>
                    </a:cubicBezTo>
                    <a:cubicBezTo>
                      <a:pt x="1455" y="17651"/>
                      <a:pt x="3359" y="20307"/>
                      <a:pt x="6367" y="22212"/>
                    </a:cubicBezTo>
                    <a:cubicBezTo>
                      <a:pt x="6567" y="22337"/>
                      <a:pt x="6768" y="22463"/>
                      <a:pt x="6943" y="22563"/>
                    </a:cubicBezTo>
                    <a:cubicBezTo>
                      <a:pt x="6843" y="23164"/>
                      <a:pt x="6542" y="23565"/>
                      <a:pt x="6091" y="23891"/>
                    </a:cubicBezTo>
                    <a:cubicBezTo>
                      <a:pt x="5465" y="24317"/>
                      <a:pt x="4863" y="24718"/>
                      <a:pt x="4262" y="25144"/>
                    </a:cubicBezTo>
                    <a:cubicBezTo>
                      <a:pt x="3861" y="25420"/>
                      <a:pt x="3435" y="25696"/>
                      <a:pt x="3084" y="25997"/>
                    </a:cubicBezTo>
                    <a:cubicBezTo>
                      <a:pt x="2181" y="26774"/>
                      <a:pt x="1555" y="27726"/>
                      <a:pt x="1354" y="28904"/>
                    </a:cubicBezTo>
                    <a:cubicBezTo>
                      <a:pt x="1129" y="30207"/>
                      <a:pt x="1630" y="31084"/>
                      <a:pt x="2883" y="31535"/>
                    </a:cubicBezTo>
                    <a:cubicBezTo>
                      <a:pt x="3159" y="31636"/>
                      <a:pt x="3410" y="31711"/>
                      <a:pt x="3660" y="31786"/>
                    </a:cubicBezTo>
                    <a:cubicBezTo>
                      <a:pt x="3535" y="32989"/>
                      <a:pt x="3384" y="34142"/>
                      <a:pt x="3284" y="35320"/>
                    </a:cubicBezTo>
                    <a:cubicBezTo>
                      <a:pt x="3159" y="36698"/>
                      <a:pt x="3109" y="38102"/>
                      <a:pt x="3334" y="39480"/>
                    </a:cubicBezTo>
                    <a:cubicBezTo>
                      <a:pt x="3379" y="39683"/>
                      <a:pt x="3384" y="39968"/>
                      <a:pt x="3622" y="39968"/>
                    </a:cubicBezTo>
                    <a:cubicBezTo>
                      <a:pt x="3648" y="39968"/>
                      <a:pt x="3678" y="39964"/>
                      <a:pt x="3710" y="39957"/>
                    </a:cubicBezTo>
                    <a:cubicBezTo>
                      <a:pt x="4061" y="39906"/>
                      <a:pt x="3911" y="39581"/>
                      <a:pt x="3911" y="39355"/>
                    </a:cubicBezTo>
                    <a:cubicBezTo>
                      <a:pt x="3861" y="38528"/>
                      <a:pt x="3785" y="37676"/>
                      <a:pt x="3785" y="36824"/>
                    </a:cubicBezTo>
                    <a:cubicBezTo>
                      <a:pt x="3785" y="35896"/>
                      <a:pt x="3886" y="34994"/>
                      <a:pt x="3961" y="34067"/>
                    </a:cubicBezTo>
                    <a:cubicBezTo>
                      <a:pt x="4036" y="33340"/>
                      <a:pt x="4161" y="32638"/>
                      <a:pt x="4262" y="31886"/>
                    </a:cubicBezTo>
                    <a:cubicBezTo>
                      <a:pt x="4787" y="31906"/>
                      <a:pt x="5311" y="31916"/>
                      <a:pt x="5832" y="31916"/>
                    </a:cubicBezTo>
                    <a:cubicBezTo>
                      <a:pt x="11275" y="31916"/>
                      <a:pt x="16480" y="30852"/>
                      <a:pt x="21580" y="28954"/>
                    </a:cubicBezTo>
                    <a:cubicBezTo>
                      <a:pt x="21806" y="29505"/>
                      <a:pt x="21981" y="30032"/>
                      <a:pt x="22207" y="30558"/>
                    </a:cubicBezTo>
                    <a:cubicBezTo>
                      <a:pt x="22583" y="31510"/>
                      <a:pt x="23134" y="32388"/>
                      <a:pt x="23911" y="33064"/>
                    </a:cubicBezTo>
                    <a:cubicBezTo>
                      <a:pt x="24521" y="33618"/>
                      <a:pt x="25205" y="33939"/>
                      <a:pt x="25961" y="33939"/>
                    </a:cubicBezTo>
                    <a:cubicBezTo>
                      <a:pt x="26198" y="33939"/>
                      <a:pt x="26442" y="33907"/>
                      <a:pt x="26693" y="33841"/>
                    </a:cubicBezTo>
                    <a:cubicBezTo>
                      <a:pt x="26793" y="33816"/>
                      <a:pt x="26893" y="33816"/>
                      <a:pt x="27019" y="33816"/>
                    </a:cubicBezTo>
                    <a:cubicBezTo>
                      <a:pt x="27144" y="35696"/>
                      <a:pt x="27244" y="37525"/>
                      <a:pt x="27069" y="39380"/>
                    </a:cubicBezTo>
                    <a:cubicBezTo>
                      <a:pt x="27069" y="39480"/>
                      <a:pt x="27019" y="39606"/>
                      <a:pt x="27044" y="39681"/>
                    </a:cubicBezTo>
                    <a:cubicBezTo>
                      <a:pt x="27094" y="39781"/>
                      <a:pt x="27169" y="39957"/>
                      <a:pt x="27269" y="39957"/>
                    </a:cubicBezTo>
                    <a:cubicBezTo>
                      <a:pt x="27280" y="39959"/>
                      <a:pt x="27291" y="39960"/>
                      <a:pt x="27303" y="39960"/>
                    </a:cubicBezTo>
                    <a:cubicBezTo>
                      <a:pt x="27400" y="39960"/>
                      <a:pt x="27528" y="39871"/>
                      <a:pt x="27595" y="39781"/>
                    </a:cubicBezTo>
                    <a:cubicBezTo>
                      <a:pt x="27645" y="39681"/>
                      <a:pt x="27645" y="39556"/>
                      <a:pt x="27645" y="39430"/>
                    </a:cubicBezTo>
                    <a:cubicBezTo>
                      <a:pt x="27670" y="38754"/>
                      <a:pt x="27745" y="38102"/>
                      <a:pt x="27720" y="37425"/>
                    </a:cubicBezTo>
                    <a:cubicBezTo>
                      <a:pt x="27720" y="36247"/>
                      <a:pt x="27670" y="35069"/>
                      <a:pt x="27620" y="33866"/>
                    </a:cubicBezTo>
                    <a:cubicBezTo>
                      <a:pt x="27595" y="33591"/>
                      <a:pt x="27645" y="33390"/>
                      <a:pt x="27896" y="33215"/>
                    </a:cubicBezTo>
                    <a:cubicBezTo>
                      <a:pt x="28999" y="32287"/>
                      <a:pt x="29400" y="31059"/>
                      <a:pt x="29249" y="29656"/>
                    </a:cubicBezTo>
                    <a:cubicBezTo>
                      <a:pt x="29174" y="28829"/>
                      <a:pt x="28923" y="28027"/>
                      <a:pt x="28522" y="27300"/>
                    </a:cubicBezTo>
                    <a:cubicBezTo>
                      <a:pt x="27946" y="26222"/>
                      <a:pt x="27370" y="25119"/>
                      <a:pt x="26693" y="24092"/>
                    </a:cubicBezTo>
                    <a:cubicBezTo>
                      <a:pt x="26242" y="23390"/>
                      <a:pt x="25590" y="22789"/>
                      <a:pt x="25039" y="22112"/>
                    </a:cubicBezTo>
                    <a:cubicBezTo>
                      <a:pt x="24913" y="21961"/>
                      <a:pt x="24788" y="21811"/>
                      <a:pt x="24713" y="21636"/>
                    </a:cubicBezTo>
                    <a:cubicBezTo>
                      <a:pt x="24287" y="20859"/>
                      <a:pt x="23886" y="20057"/>
                      <a:pt x="23460" y="19205"/>
                    </a:cubicBezTo>
                    <a:cubicBezTo>
                      <a:pt x="23560" y="19054"/>
                      <a:pt x="23660" y="18904"/>
                      <a:pt x="23760" y="18779"/>
                    </a:cubicBezTo>
                    <a:cubicBezTo>
                      <a:pt x="23861" y="18628"/>
                      <a:pt x="23961" y="18478"/>
                      <a:pt x="24061" y="18327"/>
                    </a:cubicBezTo>
                    <a:cubicBezTo>
                      <a:pt x="26568" y="14292"/>
                      <a:pt x="26868" y="10157"/>
                      <a:pt x="24487" y="6022"/>
                    </a:cubicBezTo>
                    <a:cubicBezTo>
                      <a:pt x="22207" y="2112"/>
                      <a:pt x="18598" y="282"/>
                      <a:pt x="14136" y="6"/>
                    </a:cubicBezTo>
                    <a:cubicBezTo>
                      <a:pt x="14086" y="6"/>
                      <a:pt x="14030" y="0"/>
                      <a:pt x="13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689;p58">
                <a:extLst>
                  <a:ext uri="{FF2B5EF4-FFF2-40B4-BE49-F238E27FC236}">
                    <a16:creationId xmlns:a16="http://schemas.microsoft.com/office/drawing/2014/main" id="{2D53AED3-32B4-622A-BFB9-E3D4922F5FE3}"/>
                  </a:ext>
                </a:extLst>
              </p:cNvPr>
              <p:cNvSpPr/>
              <p:nvPr/>
            </p:nvSpPr>
            <p:spPr>
              <a:xfrm>
                <a:off x="5304050" y="4430625"/>
                <a:ext cx="130350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2527" extrusionOk="0">
                    <a:moveTo>
                      <a:pt x="2450" y="0"/>
                    </a:moveTo>
                    <a:cubicBezTo>
                      <a:pt x="1580" y="0"/>
                      <a:pt x="789" y="328"/>
                      <a:pt x="75" y="922"/>
                    </a:cubicBezTo>
                    <a:cubicBezTo>
                      <a:pt x="25" y="973"/>
                      <a:pt x="0" y="1198"/>
                      <a:pt x="50" y="1248"/>
                    </a:cubicBezTo>
                    <a:cubicBezTo>
                      <a:pt x="112" y="1310"/>
                      <a:pt x="225" y="1355"/>
                      <a:pt x="333" y="1355"/>
                    </a:cubicBezTo>
                    <a:cubicBezTo>
                      <a:pt x="356" y="1355"/>
                      <a:pt x="379" y="1353"/>
                      <a:pt x="401" y="1349"/>
                    </a:cubicBezTo>
                    <a:cubicBezTo>
                      <a:pt x="527" y="1323"/>
                      <a:pt x="627" y="1198"/>
                      <a:pt x="752" y="1123"/>
                    </a:cubicBezTo>
                    <a:cubicBezTo>
                      <a:pt x="1278" y="772"/>
                      <a:pt x="1855" y="597"/>
                      <a:pt x="2431" y="572"/>
                    </a:cubicBezTo>
                    <a:cubicBezTo>
                      <a:pt x="3509" y="572"/>
                      <a:pt x="4286" y="1123"/>
                      <a:pt x="4612" y="2075"/>
                    </a:cubicBezTo>
                    <a:cubicBezTo>
                      <a:pt x="4662" y="2176"/>
                      <a:pt x="4662" y="2326"/>
                      <a:pt x="4737" y="2401"/>
                    </a:cubicBezTo>
                    <a:cubicBezTo>
                      <a:pt x="4787" y="2476"/>
                      <a:pt x="4938" y="2526"/>
                      <a:pt x="5038" y="2526"/>
                    </a:cubicBezTo>
                    <a:cubicBezTo>
                      <a:pt x="5088" y="2501"/>
                      <a:pt x="5188" y="2376"/>
                      <a:pt x="5213" y="2301"/>
                    </a:cubicBezTo>
                    <a:cubicBezTo>
                      <a:pt x="5213" y="2176"/>
                      <a:pt x="5188" y="2025"/>
                      <a:pt x="5163" y="1900"/>
                    </a:cubicBezTo>
                    <a:cubicBezTo>
                      <a:pt x="4837" y="897"/>
                      <a:pt x="4161" y="296"/>
                      <a:pt x="3158" y="70"/>
                    </a:cubicBezTo>
                    <a:cubicBezTo>
                      <a:pt x="2917" y="23"/>
                      <a:pt x="2681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690;p58">
                <a:extLst>
                  <a:ext uri="{FF2B5EF4-FFF2-40B4-BE49-F238E27FC236}">
                    <a16:creationId xmlns:a16="http://schemas.microsoft.com/office/drawing/2014/main" id="{1808D9B5-B3D3-8139-CB14-E2514819CE33}"/>
                  </a:ext>
                </a:extLst>
              </p:cNvPr>
              <p:cNvSpPr/>
              <p:nvPr/>
            </p:nvSpPr>
            <p:spPr>
              <a:xfrm>
                <a:off x="5456300" y="4306300"/>
                <a:ext cx="332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663" extrusionOk="0">
                    <a:moveTo>
                      <a:pt x="770" y="0"/>
                    </a:moveTo>
                    <a:cubicBezTo>
                      <a:pt x="516" y="0"/>
                      <a:pt x="143" y="284"/>
                      <a:pt x="51" y="632"/>
                    </a:cubicBezTo>
                    <a:cubicBezTo>
                      <a:pt x="0" y="783"/>
                      <a:pt x="0" y="933"/>
                      <a:pt x="26" y="1108"/>
                    </a:cubicBezTo>
                    <a:cubicBezTo>
                      <a:pt x="96" y="1485"/>
                      <a:pt x="321" y="1662"/>
                      <a:pt x="679" y="1662"/>
                    </a:cubicBezTo>
                    <a:cubicBezTo>
                      <a:pt x="703" y="1662"/>
                      <a:pt x="727" y="1661"/>
                      <a:pt x="752" y="1660"/>
                    </a:cubicBezTo>
                    <a:cubicBezTo>
                      <a:pt x="1103" y="1635"/>
                      <a:pt x="1329" y="1359"/>
                      <a:pt x="1329" y="958"/>
                    </a:cubicBezTo>
                    <a:cubicBezTo>
                      <a:pt x="1329" y="532"/>
                      <a:pt x="1103" y="81"/>
                      <a:pt x="828" y="6"/>
                    </a:cubicBezTo>
                    <a:cubicBezTo>
                      <a:pt x="809" y="2"/>
                      <a:pt x="79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691;p58">
                <a:extLst>
                  <a:ext uri="{FF2B5EF4-FFF2-40B4-BE49-F238E27FC236}">
                    <a16:creationId xmlns:a16="http://schemas.microsoft.com/office/drawing/2014/main" id="{EA8CDF67-A9F6-183D-DFD6-C4F4F874EF52}"/>
                  </a:ext>
                </a:extLst>
              </p:cNvPr>
              <p:cNvSpPr/>
              <p:nvPr/>
            </p:nvSpPr>
            <p:spPr>
              <a:xfrm>
                <a:off x="5223225" y="4369725"/>
                <a:ext cx="3510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79" extrusionOk="0">
                    <a:moveTo>
                      <a:pt x="602" y="0"/>
                    </a:moveTo>
                    <a:cubicBezTo>
                      <a:pt x="276" y="25"/>
                      <a:pt x="0" y="301"/>
                      <a:pt x="0" y="702"/>
                    </a:cubicBezTo>
                    <a:cubicBezTo>
                      <a:pt x="0" y="1178"/>
                      <a:pt x="326" y="1554"/>
                      <a:pt x="727" y="1579"/>
                    </a:cubicBezTo>
                    <a:cubicBezTo>
                      <a:pt x="1103" y="1579"/>
                      <a:pt x="1379" y="1303"/>
                      <a:pt x="1404" y="902"/>
                    </a:cubicBezTo>
                    <a:cubicBezTo>
                      <a:pt x="1404" y="426"/>
                      <a:pt x="1028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3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개발도구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DC06D81-24F4-C01E-7B6B-CAFA5068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2607217"/>
            <a:ext cx="5360016" cy="259274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430135-ED8E-E786-2A43-4843FC4C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525" y="2284558"/>
            <a:ext cx="4331775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 일정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D9B6BE-984A-DFE3-A2C7-EFF40919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12836"/>
              </p:ext>
            </p:extLst>
          </p:nvPr>
        </p:nvGraphicFramePr>
        <p:xfrm>
          <a:off x="1090671" y="1569659"/>
          <a:ext cx="10162999" cy="486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57">
                  <a:extLst>
                    <a:ext uri="{9D8B030D-6E8A-4147-A177-3AD203B41FA5}">
                      <a16:colId xmlns:a16="http://schemas.microsoft.com/office/drawing/2014/main" val="552017597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289287475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882759984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699885579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714162311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4030610827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509526831"/>
                    </a:ext>
                  </a:extLst>
                </a:gridCol>
              </a:tblGrid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금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44041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00077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800" b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프로젝트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66367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15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905148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21</a:t>
                      </a:r>
                    </a:p>
                    <a:p>
                      <a:pPr algn="ctr" latinLnBrk="1"/>
                      <a:r>
                        <a:rPr lang="ko-KR" altLang="en-US" sz="2000" spc="3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중간발표</a:t>
                      </a:r>
                      <a:endParaRPr lang="en-US" altLang="ko-KR" sz="2000" spc="3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22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4648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07864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2000" spc="3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최종발표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14232"/>
                  </a:ext>
                </a:extLst>
              </a:tr>
            </a:tbl>
          </a:graphicData>
        </a:graphic>
      </p:graphicFrame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D4DF2489-588E-8A24-190E-6A89AB67E0DD}"/>
              </a:ext>
            </a:extLst>
          </p:cNvPr>
          <p:cNvSpPr/>
          <p:nvPr/>
        </p:nvSpPr>
        <p:spPr>
          <a:xfrm>
            <a:off x="3117773" y="2974553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1B76BD60-AFDC-46A2-3D99-C207FD399797}"/>
              </a:ext>
            </a:extLst>
          </p:cNvPr>
          <p:cNvSpPr/>
          <p:nvPr/>
        </p:nvSpPr>
        <p:spPr>
          <a:xfrm>
            <a:off x="8932860" y="4371857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AC91DB0-709F-280B-1E2B-FF1FA00AE7D5}"/>
              </a:ext>
            </a:extLst>
          </p:cNvPr>
          <p:cNvSpPr/>
          <p:nvPr/>
        </p:nvSpPr>
        <p:spPr>
          <a:xfrm>
            <a:off x="4590366" y="5747132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E27909-3565-B632-91BF-A7867AAB8143}"/>
              </a:ext>
            </a:extLst>
          </p:cNvPr>
          <p:cNvSpPr/>
          <p:nvPr/>
        </p:nvSpPr>
        <p:spPr>
          <a:xfrm>
            <a:off x="3999123" y="3234930"/>
            <a:ext cx="2916750" cy="410173"/>
          </a:xfrm>
          <a:prstGeom prst="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 파트 배분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69338E-0BC7-5E15-F814-7E253902BF8D}"/>
              </a:ext>
            </a:extLst>
          </p:cNvPr>
          <p:cNvSpPr/>
          <p:nvPr/>
        </p:nvSpPr>
        <p:spPr>
          <a:xfrm>
            <a:off x="1101687" y="3931987"/>
            <a:ext cx="4351664" cy="410173"/>
          </a:xfrm>
          <a:prstGeom prst="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서버 구축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B892A-A989-08BD-65B9-4A362B27954C}"/>
              </a:ext>
            </a:extLst>
          </p:cNvPr>
          <p:cNvSpPr/>
          <p:nvPr/>
        </p:nvSpPr>
        <p:spPr>
          <a:xfrm>
            <a:off x="1101687" y="4628693"/>
            <a:ext cx="7227065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B157C-D12B-E3CE-2C77-258B14DEFD2A}"/>
              </a:ext>
            </a:extLst>
          </p:cNvPr>
          <p:cNvSpPr/>
          <p:nvPr/>
        </p:nvSpPr>
        <p:spPr>
          <a:xfrm>
            <a:off x="5464371" y="3931636"/>
            <a:ext cx="5789296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87D30C-4F3E-F7AB-5A52-0115AD1FB8F9}"/>
              </a:ext>
            </a:extLst>
          </p:cNvPr>
          <p:cNvSpPr/>
          <p:nvPr/>
        </p:nvSpPr>
        <p:spPr>
          <a:xfrm>
            <a:off x="1090668" y="5310374"/>
            <a:ext cx="10157558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CF17F-E81D-F8AF-9408-78192FABF06E}"/>
              </a:ext>
            </a:extLst>
          </p:cNvPr>
          <p:cNvSpPr/>
          <p:nvPr/>
        </p:nvSpPr>
        <p:spPr>
          <a:xfrm>
            <a:off x="1101687" y="6012515"/>
            <a:ext cx="2875403" cy="410173"/>
          </a:xfrm>
          <a:prstGeom prst="rect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test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863A17-7D3A-4206-7D48-55181CF0AF83}"/>
              </a:ext>
            </a:extLst>
          </p:cNvPr>
          <p:cNvSpPr/>
          <p:nvPr/>
        </p:nvSpPr>
        <p:spPr>
          <a:xfrm>
            <a:off x="6921317" y="3234755"/>
            <a:ext cx="4326909" cy="410173"/>
          </a:xfrm>
          <a:prstGeom prst="rect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150" dirty="0" err="1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usecase</a:t>
            </a:r>
            <a:endParaRPr lang="ko-KR" altLang="en-US" spc="150" dirty="0"/>
          </a:p>
        </p:txBody>
      </p:sp>
    </p:spTree>
    <p:extLst>
      <p:ext uri="{BB962C8B-B14F-4D97-AF65-F5344CB8AC3E}">
        <p14:creationId xmlns:p14="http://schemas.microsoft.com/office/powerpoint/2010/main" val="31298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01946" y="1988722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도전과제를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551706" y="1472005"/>
            <a:ext cx="2095680" cy="661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00940" y="3651805"/>
            <a:ext cx="5569501" cy="1252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53098" y="3316547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37251" y="5653020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37251" y="5181525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95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128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71747" y="523098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1EBDF-E443-F7E5-62C2-FA1F685B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1" cy="4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218</Words>
  <Application>Microsoft Office PowerPoint</Application>
  <PresentationFormat>와이드스크린</PresentationFormat>
  <Paragraphs>127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Cabin</vt:lpstr>
      <vt:lpstr>나눔손글씨 성실체</vt:lpstr>
      <vt:lpstr>Arial</vt:lpstr>
      <vt:lpstr>Jua</vt:lpstr>
      <vt:lpstr>Poppins</vt:lpstr>
      <vt:lpstr>Office 테마</vt:lpstr>
      <vt:lpstr>GodLife  -challenge-</vt:lpstr>
      <vt:lpstr>개요</vt:lpstr>
      <vt:lpstr>개발도구</vt:lpstr>
      <vt:lpstr>개발 일정</vt:lpstr>
      <vt:lpstr>서비스내용</vt:lpstr>
      <vt:lpstr>디자인 컨셉  _컬러</vt:lpstr>
      <vt:lpstr>디자인 컨셉  _폰트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질문사항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32</cp:revision>
  <dcterms:created xsi:type="dcterms:W3CDTF">2023-06-01T23:27:06Z</dcterms:created>
  <dcterms:modified xsi:type="dcterms:W3CDTF">2023-08-01T06:11:40Z</dcterms:modified>
</cp:coreProperties>
</file>