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3"/>
  </p:notesMasterIdLst>
  <p:sldIdLst>
    <p:sldId id="288" r:id="rId3"/>
    <p:sldId id="267" r:id="rId4"/>
    <p:sldId id="299" r:id="rId5"/>
    <p:sldId id="257" r:id="rId6"/>
    <p:sldId id="352" r:id="rId7"/>
    <p:sldId id="272" r:id="rId8"/>
    <p:sldId id="268" r:id="rId9"/>
    <p:sldId id="294" r:id="rId10"/>
    <p:sldId id="287" r:id="rId11"/>
    <p:sldId id="284" r:id="rId12"/>
    <p:sldId id="275" r:id="rId13"/>
    <p:sldId id="285" r:id="rId14"/>
    <p:sldId id="289" r:id="rId15"/>
    <p:sldId id="342" r:id="rId16"/>
    <p:sldId id="346" r:id="rId17"/>
    <p:sldId id="343" r:id="rId18"/>
    <p:sldId id="347" r:id="rId19"/>
    <p:sldId id="345" r:id="rId20"/>
    <p:sldId id="344" r:id="rId21"/>
    <p:sldId id="290" r:id="rId22"/>
    <p:sldId id="350" r:id="rId23"/>
    <p:sldId id="278" r:id="rId24"/>
    <p:sldId id="269" r:id="rId25"/>
    <p:sldId id="351" r:id="rId26"/>
    <p:sldId id="349" r:id="rId27"/>
    <p:sldId id="354" r:id="rId28"/>
    <p:sldId id="353" r:id="rId29"/>
    <p:sldId id="355" r:id="rId30"/>
    <p:sldId id="298" r:id="rId31"/>
    <p:sldId id="341"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ADBD9"/>
    <a:srgbClr val="434343"/>
    <a:srgbClr val="02BAB1"/>
    <a:srgbClr val="66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645929-79D1-4C30-BC18-A20D3E31531D}" v="25" dt="2021-12-06T00:57:09.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291" autoAdjust="0"/>
  </p:normalViewPr>
  <p:slideViewPr>
    <p:cSldViewPr snapToGrid="0">
      <p:cViewPr varScale="1">
        <p:scale>
          <a:sx n="81" d="100"/>
          <a:sy n="81" d="100"/>
        </p:scale>
        <p:origin x="778" y="58"/>
      </p:cViewPr>
      <p:guideLst>
        <p:guide orient="horz" pos="2160"/>
        <p:guide pos="3840"/>
      </p:guideLst>
    </p:cSldViewPr>
  </p:slideViewPr>
  <p:notesTextViewPr>
    <p:cViewPr>
      <p:scale>
        <a:sx n="1" d="1"/>
        <a:sy n="1" d="1"/>
      </p:scale>
      <p:origin x="0" y="0"/>
    </p:cViewPr>
  </p:notesTextViewPr>
  <p:sorterViewPr>
    <p:cViewPr>
      <p:scale>
        <a:sx n="100" d="100"/>
        <a:sy n="100" d="100"/>
      </p:scale>
      <p:origin x="0" y="72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Santos Araújo" userId="8554f020615d7139" providerId="LiveId" clId="{3F1D7DDE-3D91-46AA-9A4A-734C3AE897DD}"/>
    <pc:docChg chg="undo redo custSel modSld">
      <pc:chgData name="Rafael Santos Araújo" userId="8554f020615d7139" providerId="LiveId" clId="{3F1D7DDE-3D91-46AA-9A4A-734C3AE897DD}" dt="2021-12-04T20:05:48.413" v="506" actId="1036"/>
      <pc:docMkLst>
        <pc:docMk/>
      </pc:docMkLst>
      <pc:sldChg chg="modSp mod">
        <pc:chgData name="Rafael Santos Araújo" userId="8554f020615d7139" providerId="LiveId" clId="{3F1D7DDE-3D91-46AA-9A4A-734C3AE897DD}" dt="2021-12-04T19:56:58.241" v="391" actId="1035"/>
        <pc:sldMkLst>
          <pc:docMk/>
          <pc:sldMk cId="3599752" sldId="257"/>
        </pc:sldMkLst>
        <pc:spChg chg="mod">
          <ac:chgData name="Rafael Santos Araújo" userId="8554f020615d7139" providerId="LiveId" clId="{3F1D7DDE-3D91-46AA-9A4A-734C3AE897DD}" dt="2021-12-04T19:56:58.241" v="391" actId="1035"/>
          <ac:spMkLst>
            <pc:docMk/>
            <pc:sldMk cId="3599752" sldId="257"/>
            <ac:spMk id="9" creationId="{DFCD4E80-B3C3-4C02-BE52-6A1E40E35098}"/>
          </ac:spMkLst>
        </pc:spChg>
        <pc:spChg chg="mod">
          <ac:chgData name="Rafael Santos Araújo" userId="8554f020615d7139" providerId="LiveId" clId="{3F1D7DDE-3D91-46AA-9A4A-734C3AE897DD}" dt="2021-12-04T19:56:58.241" v="391" actId="1035"/>
          <ac:spMkLst>
            <pc:docMk/>
            <pc:sldMk cId="3599752" sldId="257"/>
            <ac:spMk id="10" creationId="{E366D41B-C93F-47E9-8910-B3ED36B5B583}"/>
          </ac:spMkLst>
        </pc:spChg>
        <pc:spChg chg="mod">
          <ac:chgData name="Rafael Santos Araújo" userId="8554f020615d7139" providerId="LiveId" clId="{3F1D7DDE-3D91-46AA-9A4A-734C3AE897DD}" dt="2021-12-04T19:56:58.241" v="391" actId="1035"/>
          <ac:spMkLst>
            <pc:docMk/>
            <pc:sldMk cId="3599752" sldId="257"/>
            <ac:spMk id="13" creationId="{3FAE197E-B230-43A7-BFD6-755E781038C3}"/>
          </ac:spMkLst>
        </pc:spChg>
        <pc:spChg chg="mod">
          <ac:chgData name="Rafael Santos Araújo" userId="8554f020615d7139" providerId="LiveId" clId="{3F1D7DDE-3D91-46AA-9A4A-734C3AE897DD}" dt="2021-12-04T19:56:58.241" v="391" actId="1035"/>
          <ac:spMkLst>
            <pc:docMk/>
            <pc:sldMk cId="3599752" sldId="257"/>
            <ac:spMk id="14" creationId="{DB6EB9D9-7F35-4C56-9960-B08A84F9FE06}"/>
          </ac:spMkLst>
        </pc:spChg>
        <pc:spChg chg="mod">
          <ac:chgData name="Rafael Santos Araújo" userId="8554f020615d7139" providerId="LiveId" clId="{3F1D7DDE-3D91-46AA-9A4A-734C3AE897DD}" dt="2021-12-04T19:56:58.241" v="391" actId="1035"/>
          <ac:spMkLst>
            <pc:docMk/>
            <pc:sldMk cId="3599752" sldId="257"/>
            <ac:spMk id="15" creationId="{539B0DFA-8F15-49B6-BFF8-08611FB7392C}"/>
          </ac:spMkLst>
        </pc:spChg>
        <pc:spChg chg="mod">
          <ac:chgData name="Rafael Santos Araújo" userId="8554f020615d7139" providerId="LiveId" clId="{3F1D7DDE-3D91-46AA-9A4A-734C3AE897DD}" dt="2021-12-04T19:56:58.241" v="391" actId="1035"/>
          <ac:spMkLst>
            <pc:docMk/>
            <pc:sldMk cId="3599752" sldId="257"/>
            <ac:spMk id="18" creationId="{43901B07-45B4-4E86-84D2-99A00E832B84}"/>
          </ac:spMkLst>
        </pc:spChg>
        <pc:spChg chg="mod">
          <ac:chgData name="Rafael Santos Araújo" userId="8554f020615d7139" providerId="LiveId" clId="{3F1D7DDE-3D91-46AA-9A4A-734C3AE897DD}" dt="2021-12-04T19:56:58.241" v="391" actId="1035"/>
          <ac:spMkLst>
            <pc:docMk/>
            <pc:sldMk cId="3599752" sldId="257"/>
            <ac:spMk id="19" creationId="{A1FD3738-3BA8-43DD-BDEA-43513556BCB3}"/>
          </ac:spMkLst>
        </pc:spChg>
        <pc:spChg chg="mod">
          <ac:chgData name="Rafael Santos Araújo" userId="8554f020615d7139" providerId="LiveId" clId="{3F1D7DDE-3D91-46AA-9A4A-734C3AE897DD}" dt="2021-12-04T19:56:58.241" v="391" actId="1035"/>
          <ac:spMkLst>
            <pc:docMk/>
            <pc:sldMk cId="3599752" sldId="257"/>
            <ac:spMk id="20" creationId="{E8FD2CCA-FA6C-4142-9B0D-E4E25F50DDB7}"/>
          </ac:spMkLst>
        </pc:spChg>
        <pc:spChg chg="mod">
          <ac:chgData name="Rafael Santos Araújo" userId="8554f020615d7139" providerId="LiveId" clId="{3F1D7DDE-3D91-46AA-9A4A-734C3AE897DD}" dt="2021-12-04T19:56:58.241" v="391" actId="1035"/>
          <ac:spMkLst>
            <pc:docMk/>
            <pc:sldMk cId="3599752" sldId="257"/>
            <ac:spMk id="21" creationId="{20F007FE-3C45-4C50-96EF-E95FF61957B6}"/>
          </ac:spMkLst>
        </pc:spChg>
        <pc:spChg chg="mod">
          <ac:chgData name="Rafael Santos Araújo" userId="8554f020615d7139" providerId="LiveId" clId="{3F1D7DDE-3D91-46AA-9A4A-734C3AE897DD}" dt="2021-12-04T19:56:58.241" v="391" actId="1035"/>
          <ac:spMkLst>
            <pc:docMk/>
            <pc:sldMk cId="3599752" sldId="257"/>
            <ac:spMk id="22" creationId="{720E669F-5389-4DCE-864B-761AF2A4B25A}"/>
          </ac:spMkLst>
        </pc:spChg>
        <pc:spChg chg="mod">
          <ac:chgData name="Rafael Santos Araújo" userId="8554f020615d7139" providerId="LiveId" clId="{3F1D7DDE-3D91-46AA-9A4A-734C3AE897DD}" dt="2021-12-04T19:56:58.241" v="391" actId="1035"/>
          <ac:spMkLst>
            <pc:docMk/>
            <pc:sldMk cId="3599752" sldId="257"/>
            <ac:spMk id="23" creationId="{6E71B8F3-6326-4C0C-A58D-B01B7517A5E8}"/>
          </ac:spMkLst>
        </pc:spChg>
        <pc:spChg chg="mod">
          <ac:chgData name="Rafael Santos Araújo" userId="8554f020615d7139" providerId="LiveId" clId="{3F1D7DDE-3D91-46AA-9A4A-734C3AE897DD}" dt="2021-12-04T19:56:58.241" v="391" actId="1035"/>
          <ac:spMkLst>
            <pc:docMk/>
            <pc:sldMk cId="3599752" sldId="257"/>
            <ac:spMk id="24" creationId="{53784E7B-AFD7-4F97-B13C-E9B157E9F7A4}"/>
          </ac:spMkLst>
        </pc:spChg>
        <pc:spChg chg="mod">
          <ac:chgData name="Rafael Santos Araújo" userId="8554f020615d7139" providerId="LiveId" clId="{3F1D7DDE-3D91-46AA-9A4A-734C3AE897DD}" dt="2021-12-04T19:56:58.241" v="391" actId="1035"/>
          <ac:spMkLst>
            <pc:docMk/>
            <pc:sldMk cId="3599752" sldId="257"/>
            <ac:spMk id="25" creationId="{57B781B4-9F29-4E99-A21D-D2D6918B7233}"/>
          </ac:spMkLst>
        </pc:spChg>
        <pc:spChg chg="mod">
          <ac:chgData name="Rafael Santos Araújo" userId="8554f020615d7139" providerId="LiveId" clId="{3F1D7DDE-3D91-46AA-9A4A-734C3AE897DD}" dt="2021-12-04T19:56:58.241" v="391" actId="1035"/>
          <ac:spMkLst>
            <pc:docMk/>
            <pc:sldMk cId="3599752" sldId="257"/>
            <ac:spMk id="26" creationId="{EB9DEA45-155F-4A0F-869F-9487D0CCF3DD}"/>
          </ac:spMkLst>
        </pc:spChg>
        <pc:cxnChg chg="mod">
          <ac:chgData name="Rafael Santos Araújo" userId="8554f020615d7139" providerId="LiveId" clId="{3F1D7DDE-3D91-46AA-9A4A-734C3AE897DD}" dt="2021-12-04T19:56:58.241" v="391" actId="1035"/>
          <ac:cxnSpMkLst>
            <pc:docMk/>
            <pc:sldMk cId="3599752" sldId="257"/>
            <ac:cxnSpMk id="12" creationId="{F7930CF3-BFC0-49B5-B624-FCF47341D5DC}"/>
          </ac:cxnSpMkLst>
        </pc:cxnChg>
      </pc:sldChg>
      <pc:sldChg chg="modSp mod">
        <pc:chgData name="Rafael Santos Araújo" userId="8554f020615d7139" providerId="LiveId" clId="{3F1D7DDE-3D91-46AA-9A4A-734C3AE897DD}" dt="2021-12-04T19:30:15.727" v="30"/>
        <pc:sldMkLst>
          <pc:docMk/>
          <pc:sldMk cId="912706933" sldId="269"/>
        </pc:sldMkLst>
        <pc:graphicFrameChg chg="mod modGraphic">
          <ac:chgData name="Rafael Santos Araújo" userId="8554f020615d7139" providerId="LiveId" clId="{3F1D7DDE-3D91-46AA-9A4A-734C3AE897DD}" dt="2021-12-04T19:28:44.355" v="29"/>
          <ac:graphicFrameMkLst>
            <pc:docMk/>
            <pc:sldMk cId="912706933" sldId="269"/>
            <ac:graphicFrameMk id="11" creationId="{53D7D41A-893E-48C2-B70D-62E8E6ABCCD2}"/>
          </ac:graphicFrameMkLst>
        </pc:graphicFrameChg>
        <pc:graphicFrameChg chg="mod">
          <ac:chgData name="Rafael Santos Araújo" userId="8554f020615d7139" providerId="LiveId" clId="{3F1D7DDE-3D91-46AA-9A4A-734C3AE897DD}" dt="2021-12-04T19:30:15.727" v="30"/>
          <ac:graphicFrameMkLst>
            <pc:docMk/>
            <pc:sldMk cId="912706933" sldId="269"/>
            <ac:graphicFrameMk id="12" creationId="{BDE913FA-4932-48D2-B85C-463BA94B7706}"/>
          </ac:graphicFrameMkLst>
        </pc:graphicFrameChg>
      </pc:sldChg>
      <pc:sldChg chg="modSp mod">
        <pc:chgData name="Rafael Santos Araújo" userId="8554f020615d7139" providerId="LiveId" clId="{3F1D7DDE-3D91-46AA-9A4A-734C3AE897DD}" dt="2021-12-04T19:56:24.819" v="362" actId="20577"/>
        <pc:sldMkLst>
          <pc:docMk/>
          <pc:sldMk cId="4217240161" sldId="278"/>
        </pc:sldMkLst>
        <pc:spChg chg="mod">
          <ac:chgData name="Rafael Santos Araújo" userId="8554f020615d7139" providerId="LiveId" clId="{3F1D7DDE-3D91-46AA-9A4A-734C3AE897DD}" dt="2021-12-04T19:31:12.688" v="31"/>
          <ac:spMkLst>
            <pc:docMk/>
            <pc:sldMk cId="4217240161" sldId="278"/>
            <ac:spMk id="23" creationId="{7576B5B0-8A50-4EF1-BF06-9BE3CF94EFFA}"/>
          </ac:spMkLst>
        </pc:spChg>
        <pc:spChg chg="mod">
          <ac:chgData name="Rafael Santos Araújo" userId="8554f020615d7139" providerId="LiveId" clId="{3F1D7DDE-3D91-46AA-9A4A-734C3AE897DD}" dt="2021-12-04T19:56:24.819" v="362" actId="20577"/>
          <ac:spMkLst>
            <pc:docMk/>
            <pc:sldMk cId="4217240161" sldId="278"/>
            <ac:spMk id="28" creationId="{94313B15-93B5-4F1A-8A33-0173F60A5B94}"/>
          </ac:spMkLst>
        </pc:spChg>
      </pc:sldChg>
      <pc:sldChg chg="modSp">
        <pc:chgData name="Rafael Santos Araújo" userId="8554f020615d7139" providerId="LiveId" clId="{3F1D7DDE-3D91-46AA-9A4A-734C3AE897DD}" dt="2021-12-04T18:54:05.059" v="3" actId="20577"/>
        <pc:sldMkLst>
          <pc:docMk/>
          <pc:sldMk cId="864902390" sldId="285"/>
        </pc:sldMkLst>
        <pc:graphicFrameChg chg="mod">
          <ac:chgData name="Rafael Santos Araújo" userId="8554f020615d7139" providerId="LiveId" clId="{3F1D7DDE-3D91-46AA-9A4A-734C3AE897DD}" dt="2021-12-04T18:54:05.059" v="3" actId="20577"/>
          <ac:graphicFrameMkLst>
            <pc:docMk/>
            <pc:sldMk cId="864902390" sldId="285"/>
            <ac:graphicFrameMk id="2" creationId="{CB95FEA1-C38C-4438-AEAD-CF55A042FA4C}"/>
          </ac:graphicFrameMkLst>
        </pc:graphicFrameChg>
      </pc:sldChg>
      <pc:sldChg chg="modSp">
        <pc:chgData name="Rafael Santos Araújo" userId="8554f020615d7139" providerId="LiveId" clId="{3F1D7DDE-3D91-46AA-9A4A-734C3AE897DD}" dt="2021-12-04T19:31:12.688" v="31"/>
        <pc:sldMkLst>
          <pc:docMk/>
          <pc:sldMk cId="3340041438" sldId="289"/>
        </pc:sldMkLst>
        <pc:graphicFrameChg chg="mod">
          <ac:chgData name="Rafael Santos Araújo" userId="8554f020615d7139" providerId="LiveId" clId="{3F1D7DDE-3D91-46AA-9A4A-734C3AE897DD}" dt="2021-12-04T19:31:12.688" v="31"/>
          <ac:graphicFrameMkLst>
            <pc:docMk/>
            <pc:sldMk cId="3340041438" sldId="289"/>
            <ac:graphicFrameMk id="15" creationId="{27E01131-89B6-4354-A232-72BAC7BF09B9}"/>
          </ac:graphicFrameMkLst>
        </pc:graphicFrameChg>
        <pc:graphicFrameChg chg="mod">
          <ac:chgData name="Rafael Santos Araújo" userId="8554f020615d7139" providerId="LiveId" clId="{3F1D7DDE-3D91-46AA-9A4A-734C3AE897DD}" dt="2021-12-04T19:31:12.688" v="31"/>
          <ac:graphicFrameMkLst>
            <pc:docMk/>
            <pc:sldMk cId="3340041438" sldId="289"/>
            <ac:graphicFrameMk id="16" creationId="{7D4EB2B4-1F7A-4551-A458-A363F2891931}"/>
          </ac:graphicFrameMkLst>
        </pc:graphicFrameChg>
      </pc:sldChg>
      <pc:sldChg chg="modSp">
        <pc:chgData name="Rafael Santos Araújo" userId="8554f020615d7139" providerId="LiveId" clId="{3F1D7DDE-3D91-46AA-9A4A-734C3AE897DD}" dt="2021-12-04T19:31:12.688" v="31"/>
        <pc:sldMkLst>
          <pc:docMk/>
          <pc:sldMk cId="583501344" sldId="342"/>
        </pc:sldMkLst>
        <pc:graphicFrameChg chg="mod">
          <ac:chgData name="Rafael Santos Araújo" userId="8554f020615d7139" providerId="LiveId" clId="{3F1D7DDE-3D91-46AA-9A4A-734C3AE897DD}" dt="2021-12-04T19:31:12.688" v="31"/>
          <ac:graphicFrameMkLst>
            <pc:docMk/>
            <pc:sldMk cId="583501344" sldId="342"/>
            <ac:graphicFrameMk id="17" creationId="{9102AD0D-4991-414B-BDD9-64EC53AE8A38}"/>
          </ac:graphicFrameMkLst>
        </pc:graphicFrameChg>
        <pc:graphicFrameChg chg="mod">
          <ac:chgData name="Rafael Santos Araújo" userId="8554f020615d7139" providerId="LiveId" clId="{3F1D7DDE-3D91-46AA-9A4A-734C3AE897DD}" dt="2021-12-04T19:31:12.688" v="31"/>
          <ac:graphicFrameMkLst>
            <pc:docMk/>
            <pc:sldMk cId="583501344" sldId="342"/>
            <ac:graphicFrameMk id="18" creationId="{0F966BEC-EEE4-4B56-8FC6-F866D6F3E178}"/>
          </ac:graphicFrameMkLst>
        </pc:graphicFrameChg>
        <pc:graphicFrameChg chg="mod">
          <ac:chgData name="Rafael Santos Araújo" userId="8554f020615d7139" providerId="LiveId" clId="{3F1D7DDE-3D91-46AA-9A4A-734C3AE897DD}" dt="2021-12-04T19:31:12.688" v="31"/>
          <ac:graphicFrameMkLst>
            <pc:docMk/>
            <pc:sldMk cId="583501344" sldId="342"/>
            <ac:graphicFrameMk id="24" creationId="{304A5AF3-2948-4E7C-ACD1-F5B05B7E4FED}"/>
          </ac:graphicFrameMkLst>
        </pc:graphicFrameChg>
      </pc:sldChg>
      <pc:sldChg chg="modSp">
        <pc:chgData name="Rafael Santos Araújo" userId="8554f020615d7139" providerId="LiveId" clId="{3F1D7DDE-3D91-46AA-9A4A-734C3AE897DD}" dt="2021-12-04T19:31:12.688" v="31"/>
        <pc:sldMkLst>
          <pc:docMk/>
          <pc:sldMk cId="2871935973" sldId="343"/>
        </pc:sldMkLst>
        <pc:graphicFrameChg chg="mod">
          <ac:chgData name="Rafael Santos Araújo" userId="8554f020615d7139" providerId="LiveId" clId="{3F1D7DDE-3D91-46AA-9A4A-734C3AE897DD}" dt="2021-12-04T19:31:12.688" v="31"/>
          <ac:graphicFrameMkLst>
            <pc:docMk/>
            <pc:sldMk cId="2871935973" sldId="343"/>
            <ac:graphicFrameMk id="17" creationId="{9102AD0D-4991-414B-BDD9-64EC53AE8A38}"/>
          </ac:graphicFrameMkLst>
        </pc:graphicFrameChg>
        <pc:graphicFrameChg chg="mod">
          <ac:chgData name="Rafael Santos Araújo" userId="8554f020615d7139" providerId="LiveId" clId="{3F1D7DDE-3D91-46AA-9A4A-734C3AE897DD}" dt="2021-12-04T19:31:12.688" v="31"/>
          <ac:graphicFrameMkLst>
            <pc:docMk/>
            <pc:sldMk cId="2871935973" sldId="343"/>
            <ac:graphicFrameMk id="27" creationId="{557E99A3-7F1A-49C0-B75C-640FC4AACD1D}"/>
          </ac:graphicFrameMkLst>
        </pc:graphicFrameChg>
        <pc:graphicFrameChg chg="mod">
          <ac:chgData name="Rafael Santos Araújo" userId="8554f020615d7139" providerId="LiveId" clId="{3F1D7DDE-3D91-46AA-9A4A-734C3AE897DD}" dt="2021-12-04T19:31:12.688" v="31"/>
          <ac:graphicFrameMkLst>
            <pc:docMk/>
            <pc:sldMk cId="2871935973" sldId="343"/>
            <ac:graphicFrameMk id="28" creationId="{B43E282C-9442-4328-B02E-6ECBA9900722}"/>
          </ac:graphicFrameMkLst>
        </pc:graphicFrameChg>
        <pc:graphicFrameChg chg="mod">
          <ac:chgData name="Rafael Santos Araújo" userId="8554f020615d7139" providerId="LiveId" clId="{3F1D7DDE-3D91-46AA-9A4A-734C3AE897DD}" dt="2021-12-04T19:31:12.688" v="31"/>
          <ac:graphicFrameMkLst>
            <pc:docMk/>
            <pc:sldMk cId="2871935973" sldId="343"/>
            <ac:graphicFrameMk id="32" creationId="{E65454D6-67D9-4B6D-B6FC-339FB1260DFB}"/>
          </ac:graphicFrameMkLst>
        </pc:graphicFrameChg>
        <pc:graphicFrameChg chg="mod">
          <ac:chgData name="Rafael Santos Araújo" userId="8554f020615d7139" providerId="LiveId" clId="{3F1D7DDE-3D91-46AA-9A4A-734C3AE897DD}" dt="2021-12-04T19:31:12.688" v="31"/>
          <ac:graphicFrameMkLst>
            <pc:docMk/>
            <pc:sldMk cId="2871935973" sldId="343"/>
            <ac:graphicFrameMk id="33" creationId="{C83ACB47-3375-4892-925D-E63EAF6D6F7E}"/>
          </ac:graphicFrameMkLst>
        </pc:graphicFrameChg>
        <pc:graphicFrameChg chg="mod">
          <ac:chgData name="Rafael Santos Araújo" userId="8554f020615d7139" providerId="LiveId" clId="{3F1D7DDE-3D91-46AA-9A4A-734C3AE897DD}" dt="2021-12-04T19:31:12.688" v="31"/>
          <ac:graphicFrameMkLst>
            <pc:docMk/>
            <pc:sldMk cId="2871935973" sldId="343"/>
            <ac:graphicFrameMk id="34" creationId="{04840E23-52E6-4B71-AEF6-3C08CC0380BD}"/>
          </ac:graphicFrameMkLst>
        </pc:graphicFrameChg>
      </pc:sldChg>
      <pc:sldChg chg="modSp">
        <pc:chgData name="Rafael Santos Araújo" userId="8554f020615d7139" providerId="LiveId" clId="{3F1D7DDE-3D91-46AA-9A4A-734C3AE897DD}" dt="2021-12-04T19:31:12.688" v="31"/>
        <pc:sldMkLst>
          <pc:docMk/>
          <pc:sldMk cId="3698614285" sldId="344"/>
        </pc:sldMkLst>
        <pc:graphicFrameChg chg="mod">
          <ac:chgData name="Rafael Santos Araújo" userId="8554f020615d7139" providerId="LiveId" clId="{3F1D7DDE-3D91-46AA-9A4A-734C3AE897DD}" dt="2021-12-04T19:31:12.688" v="31"/>
          <ac:graphicFrameMkLst>
            <pc:docMk/>
            <pc:sldMk cId="3698614285" sldId="344"/>
            <ac:graphicFrameMk id="26" creationId="{E952D9BD-5A50-4A66-BC7E-8389E47725BC}"/>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36" creationId="{F4557339-4A8F-48B8-B8B0-34E65BF33FF8}"/>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40" creationId="{B35C944C-F143-45BD-8870-25D43585B8D1}"/>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41" creationId="{3D780F89-694C-4B80-A9B1-7C599290317C}"/>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42" creationId="{1E8DBB6E-97D3-4134-9965-0C0111BE2702}"/>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43" creationId="{6F254886-DA96-4274-BC98-AA6F5A388D21}"/>
          </ac:graphicFrameMkLst>
        </pc:graphicFrameChg>
        <pc:graphicFrameChg chg="mod">
          <ac:chgData name="Rafael Santos Araújo" userId="8554f020615d7139" providerId="LiveId" clId="{3F1D7DDE-3D91-46AA-9A4A-734C3AE897DD}" dt="2021-12-04T19:31:12.688" v="31"/>
          <ac:graphicFrameMkLst>
            <pc:docMk/>
            <pc:sldMk cId="3698614285" sldId="344"/>
            <ac:graphicFrameMk id="44" creationId="{2A705357-9FC6-4592-BCE8-70F70B487A31}"/>
          </ac:graphicFrameMkLst>
        </pc:graphicFrameChg>
      </pc:sldChg>
      <pc:sldChg chg="modSp mod">
        <pc:chgData name="Rafael Santos Araújo" userId="8554f020615d7139" providerId="LiveId" clId="{3F1D7DDE-3D91-46AA-9A4A-734C3AE897DD}" dt="2021-12-04T19:56:34.250" v="387" actId="20577"/>
        <pc:sldMkLst>
          <pc:docMk/>
          <pc:sldMk cId="2952587758" sldId="345"/>
        </pc:sldMkLst>
        <pc:spChg chg="mod">
          <ac:chgData name="Rafael Santos Araújo" userId="8554f020615d7139" providerId="LiveId" clId="{3F1D7DDE-3D91-46AA-9A4A-734C3AE897DD}" dt="2021-12-04T19:56:34.250" v="387" actId="20577"/>
          <ac:spMkLst>
            <pc:docMk/>
            <pc:sldMk cId="2952587758" sldId="345"/>
            <ac:spMk id="11" creationId="{C614DE7C-93DF-40BF-8B79-1508222539C0}"/>
          </ac:spMkLst>
        </pc:spChg>
        <pc:graphicFrameChg chg="mod">
          <ac:chgData name="Rafael Santos Araújo" userId="8554f020615d7139" providerId="LiveId" clId="{3F1D7DDE-3D91-46AA-9A4A-734C3AE897DD}" dt="2021-12-04T19:31:12.688" v="31"/>
          <ac:graphicFrameMkLst>
            <pc:docMk/>
            <pc:sldMk cId="2952587758" sldId="345"/>
            <ac:graphicFrameMk id="18" creationId="{AC6212A6-58F1-4C29-9ED6-13C0685C747B}"/>
          </ac:graphicFrameMkLst>
        </pc:graphicFrameChg>
        <pc:graphicFrameChg chg="mod">
          <ac:chgData name="Rafael Santos Araújo" userId="8554f020615d7139" providerId="LiveId" clId="{3F1D7DDE-3D91-46AA-9A4A-734C3AE897DD}" dt="2021-12-04T19:31:12.688" v="31"/>
          <ac:graphicFrameMkLst>
            <pc:docMk/>
            <pc:sldMk cId="2952587758" sldId="345"/>
            <ac:graphicFrameMk id="21" creationId="{FFED8092-2875-4478-B403-23C1B917DAC8}"/>
          </ac:graphicFrameMkLst>
        </pc:graphicFrameChg>
        <pc:graphicFrameChg chg="mod">
          <ac:chgData name="Rafael Santos Araújo" userId="8554f020615d7139" providerId="LiveId" clId="{3F1D7DDE-3D91-46AA-9A4A-734C3AE897DD}" dt="2021-12-04T19:31:12.688" v="31"/>
          <ac:graphicFrameMkLst>
            <pc:docMk/>
            <pc:sldMk cId="2952587758" sldId="345"/>
            <ac:graphicFrameMk id="26" creationId="{E952D9BD-5A50-4A66-BC7E-8389E47725BC}"/>
          </ac:graphicFrameMkLst>
        </pc:graphicFrameChg>
        <pc:graphicFrameChg chg="mod">
          <ac:chgData name="Rafael Santos Araújo" userId="8554f020615d7139" providerId="LiveId" clId="{3F1D7DDE-3D91-46AA-9A4A-734C3AE897DD}" dt="2021-12-04T19:31:12.688" v="31"/>
          <ac:graphicFrameMkLst>
            <pc:docMk/>
            <pc:sldMk cId="2952587758" sldId="345"/>
            <ac:graphicFrameMk id="27" creationId="{A649B7B6-9D7E-4F31-AE4B-90AD831ECB71}"/>
          </ac:graphicFrameMkLst>
        </pc:graphicFrameChg>
        <pc:graphicFrameChg chg="mod">
          <ac:chgData name="Rafael Santos Araújo" userId="8554f020615d7139" providerId="LiveId" clId="{3F1D7DDE-3D91-46AA-9A4A-734C3AE897DD}" dt="2021-12-04T19:31:12.688" v="31"/>
          <ac:graphicFrameMkLst>
            <pc:docMk/>
            <pc:sldMk cId="2952587758" sldId="345"/>
            <ac:graphicFrameMk id="28" creationId="{DE6C840D-8C79-4B83-AC7E-AC27C147C2B7}"/>
          </ac:graphicFrameMkLst>
        </pc:graphicFrameChg>
      </pc:sldChg>
      <pc:sldChg chg="modSp mod">
        <pc:chgData name="Rafael Santos Araújo" userId="8554f020615d7139" providerId="LiveId" clId="{3F1D7DDE-3D91-46AA-9A4A-734C3AE897DD}" dt="2021-12-04T19:31:12.688" v="31"/>
        <pc:sldMkLst>
          <pc:docMk/>
          <pc:sldMk cId="136120219" sldId="349"/>
        </pc:sldMkLst>
        <pc:graphicFrameChg chg="mod modGraphic">
          <ac:chgData name="Rafael Santos Araújo" userId="8554f020615d7139" providerId="LiveId" clId="{3F1D7DDE-3D91-46AA-9A4A-734C3AE897DD}" dt="2021-12-04T19:31:12.688" v="31"/>
          <ac:graphicFrameMkLst>
            <pc:docMk/>
            <pc:sldMk cId="136120219" sldId="349"/>
            <ac:graphicFrameMk id="11" creationId="{53D7D41A-893E-48C2-B70D-62E8E6ABCCD2}"/>
          </ac:graphicFrameMkLst>
        </pc:graphicFrameChg>
        <pc:graphicFrameChg chg="mod">
          <ac:chgData name="Rafael Santos Araújo" userId="8554f020615d7139" providerId="LiveId" clId="{3F1D7DDE-3D91-46AA-9A4A-734C3AE897DD}" dt="2021-12-04T19:31:12.688" v="31"/>
          <ac:graphicFrameMkLst>
            <pc:docMk/>
            <pc:sldMk cId="136120219" sldId="349"/>
            <ac:graphicFrameMk id="12" creationId="{BDE913FA-4932-48D2-B85C-463BA94B7706}"/>
          </ac:graphicFrameMkLst>
        </pc:graphicFrameChg>
      </pc:sldChg>
      <pc:sldChg chg="delSp modSp mod">
        <pc:chgData name="Rafael Santos Araújo" userId="8554f020615d7139" providerId="LiveId" clId="{3F1D7DDE-3D91-46AA-9A4A-734C3AE897DD}" dt="2021-12-04T20:00:06.007" v="408" actId="1035"/>
        <pc:sldMkLst>
          <pc:docMk/>
          <pc:sldMk cId="977627724" sldId="351"/>
        </pc:sldMkLst>
        <pc:spChg chg="mod">
          <ac:chgData name="Rafael Santos Araújo" userId="8554f020615d7139" providerId="LiveId" clId="{3F1D7DDE-3D91-46AA-9A4A-734C3AE897DD}" dt="2021-12-04T19:56:17.905" v="337" actId="20577"/>
          <ac:spMkLst>
            <pc:docMk/>
            <pc:sldMk cId="977627724" sldId="351"/>
            <ac:spMk id="26" creationId="{F6F54ADB-5B37-413A-A3C8-7B261D9A6BCC}"/>
          </ac:spMkLst>
        </pc:spChg>
        <pc:spChg chg="del">
          <ac:chgData name="Rafael Santos Araújo" userId="8554f020615d7139" providerId="LiveId" clId="{3F1D7DDE-3D91-46AA-9A4A-734C3AE897DD}" dt="2021-12-04T19:07:11.009" v="16" actId="21"/>
          <ac:spMkLst>
            <pc:docMk/>
            <pc:sldMk cId="977627724" sldId="351"/>
            <ac:spMk id="27" creationId="{8C6F0918-B251-44CB-AD86-91E841AC2051}"/>
          </ac:spMkLst>
        </pc:spChg>
        <pc:spChg chg="mod">
          <ac:chgData name="Rafael Santos Araújo" userId="8554f020615d7139" providerId="LiveId" clId="{3F1D7DDE-3D91-46AA-9A4A-734C3AE897DD}" dt="2021-12-04T20:00:06.007" v="408" actId="1035"/>
          <ac:spMkLst>
            <pc:docMk/>
            <pc:sldMk cId="977627724" sldId="351"/>
            <ac:spMk id="28" creationId="{E8FDD054-3BAA-4A3C-9F17-56EAED3A53C5}"/>
          </ac:spMkLst>
        </pc:spChg>
        <pc:spChg chg="mod">
          <ac:chgData name="Rafael Santos Araújo" userId="8554f020615d7139" providerId="LiveId" clId="{3F1D7DDE-3D91-46AA-9A4A-734C3AE897DD}" dt="2021-12-04T20:00:06.007" v="408" actId="1035"/>
          <ac:spMkLst>
            <pc:docMk/>
            <pc:sldMk cId="977627724" sldId="351"/>
            <ac:spMk id="29" creationId="{CBB58164-5805-4763-A3B1-73C5AB957CC7}"/>
          </ac:spMkLst>
        </pc:spChg>
        <pc:spChg chg="mod">
          <ac:chgData name="Rafael Santos Araújo" userId="8554f020615d7139" providerId="LiveId" clId="{3F1D7DDE-3D91-46AA-9A4A-734C3AE897DD}" dt="2021-12-04T20:00:06.007" v="408" actId="1035"/>
          <ac:spMkLst>
            <pc:docMk/>
            <pc:sldMk cId="977627724" sldId="351"/>
            <ac:spMk id="35" creationId="{496F5523-1BE1-454B-BF10-7897CB582790}"/>
          </ac:spMkLst>
        </pc:spChg>
        <pc:spChg chg="mod">
          <ac:chgData name="Rafael Santos Araújo" userId="8554f020615d7139" providerId="LiveId" clId="{3F1D7DDE-3D91-46AA-9A4A-734C3AE897DD}" dt="2021-12-04T20:00:06.007" v="408" actId="1035"/>
          <ac:spMkLst>
            <pc:docMk/>
            <pc:sldMk cId="977627724" sldId="351"/>
            <ac:spMk id="44" creationId="{57B9BF9B-8F8A-4561-8319-8A90A220C786}"/>
          </ac:spMkLst>
        </pc:spChg>
        <pc:spChg chg="mod">
          <ac:chgData name="Rafael Santos Araújo" userId="8554f020615d7139" providerId="LiveId" clId="{3F1D7DDE-3D91-46AA-9A4A-734C3AE897DD}" dt="2021-12-04T20:00:06.007" v="408" actId="1035"/>
          <ac:spMkLst>
            <pc:docMk/>
            <pc:sldMk cId="977627724" sldId="351"/>
            <ac:spMk id="45" creationId="{6502607C-1692-47B5-98FF-2E413E7DDD53}"/>
          </ac:spMkLst>
        </pc:spChg>
        <pc:spChg chg="mod">
          <ac:chgData name="Rafael Santos Araújo" userId="8554f020615d7139" providerId="LiveId" clId="{3F1D7DDE-3D91-46AA-9A4A-734C3AE897DD}" dt="2021-12-04T20:00:06.007" v="408" actId="1035"/>
          <ac:spMkLst>
            <pc:docMk/>
            <pc:sldMk cId="977627724" sldId="351"/>
            <ac:spMk id="47" creationId="{3256DFEC-3611-424D-A9A4-3AD7E5042049}"/>
          </ac:spMkLst>
        </pc:spChg>
        <pc:spChg chg="mod">
          <ac:chgData name="Rafael Santos Araújo" userId="8554f020615d7139" providerId="LiveId" clId="{3F1D7DDE-3D91-46AA-9A4A-734C3AE897DD}" dt="2021-12-04T20:00:06.007" v="408" actId="1035"/>
          <ac:spMkLst>
            <pc:docMk/>
            <pc:sldMk cId="977627724" sldId="351"/>
            <ac:spMk id="48" creationId="{7E566C2D-9728-4C8A-9B6B-F79E3645D65F}"/>
          </ac:spMkLst>
        </pc:spChg>
        <pc:spChg chg="mod">
          <ac:chgData name="Rafael Santos Araújo" userId="8554f020615d7139" providerId="LiveId" clId="{3F1D7DDE-3D91-46AA-9A4A-734C3AE897DD}" dt="2021-12-04T20:00:06.007" v="408" actId="1035"/>
          <ac:spMkLst>
            <pc:docMk/>
            <pc:sldMk cId="977627724" sldId="351"/>
            <ac:spMk id="49" creationId="{F3763FBB-EF21-40DD-84CB-D308CEA0AEC7}"/>
          </ac:spMkLst>
        </pc:spChg>
        <pc:spChg chg="mod">
          <ac:chgData name="Rafael Santos Araújo" userId="8554f020615d7139" providerId="LiveId" clId="{3F1D7DDE-3D91-46AA-9A4A-734C3AE897DD}" dt="2021-12-04T20:00:06.007" v="408" actId="1035"/>
          <ac:spMkLst>
            <pc:docMk/>
            <pc:sldMk cId="977627724" sldId="351"/>
            <ac:spMk id="50" creationId="{A247CF09-A5BF-4D20-80D3-FA2938DB344B}"/>
          </ac:spMkLst>
        </pc:spChg>
        <pc:picChg chg="mod">
          <ac:chgData name="Rafael Santos Araújo" userId="8554f020615d7139" providerId="LiveId" clId="{3F1D7DDE-3D91-46AA-9A4A-734C3AE897DD}" dt="2021-12-04T20:00:06.007" v="408" actId="1035"/>
          <ac:picMkLst>
            <pc:docMk/>
            <pc:sldMk cId="977627724" sldId="351"/>
            <ac:picMk id="37" creationId="{57D551E3-9023-40AF-B353-740DD304278E}"/>
          </ac:picMkLst>
        </pc:picChg>
        <pc:picChg chg="mod">
          <ac:chgData name="Rafael Santos Araújo" userId="8554f020615d7139" providerId="LiveId" clId="{3F1D7DDE-3D91-46AA-9A4A-734C3AE897DD}" dt="2021-12-04T20:00:06.007" v="408" actId="1035"/>
          <ac:picMkLst>
            <pc:docMk/>
            <pc:sldMk cId="977627724" sldId="351"/>
            <ac:picMk id="38" creationId="{0A704C00-3C85-4BA1-B4BF-162F56B8E4D7}"/>
          </ac:picMkLst>
        </pc:picChg>
        <pc:picChg chg="mod">
          <ac:chgData name="Rafael Santos Araújo" userId="8554f020615d7139" providerId="LiveId" clId="{3F1D7DDE-3D91-46AA-9A4A-734C3AE897DD}" dt="2021-12-04T20:00:06.007" v="408" actId="1035"/>
          <ac:picMkLst>
            <pc:docMk/>
            <pc:sldMk cId="977627724" sldId="351"/>
            <ac:picMk id="39" creationId="{5BFFFBA5-1F12-4EAB-B33E-570828171BC4}"/>
          </ac:picMkLst>
        </pc:picChg>
      </pc:sldChg>
      <pc:sldChg chg="modSp">
        <pc:chgData name="Rafael Santos Araújo" userId="8554f020615d7139" providerId="LiveId" clId="{3F1D7DDE-3D91-46AA-9A4A-734C3AE897DD}" dt="2021-12-04T19:31:12.688" v="31"/>
        <pc:sldMkLst>
          <pc:docMk/>
          <pc:sldMk cId="3938132243" sldId="353"/>
        </pc:sldMkLst>
        <pc:graphicFrameChg chg="mod">
          <ac:chgData name="Rafael Santos Araújo" userId="8554f020615d7139" providerId="LiveId" clId="{3F1D7DDE-3D91-46AA-9A4A-734C3AE897DD}" dt="2021-12-04T19:31:12.688" v="31"/>
          <ac:graphicFrameMkLst>
            <pc:docMk/>
            <pc:sldMk cId="3938132243" sldId="353"/>
            <ac:graphicFrameMk id="8" creationId="{AB0EE449-34E9-49ED-81E7-627C0272C48A}"/>
          </ac:graphicFrameMkLst>
        </pc:graphicFrameChg>
      </pc:sldChg>
      <pc:sldChg chg="modSp mod">
        <pc:chgData name="Rafael Santos Araújo" userId="8554f020615d7139" providerId="LiveId" clId="{3F1D7DDE-3D91-46AA-9A4A-734C3AE897DD}" dt="2021-12-04T19:41:40.385" v="41"/>
        <pc:sldMkLst>
          <pc:docMk/>
          <pc:sldMk cId="1127207803" sldId="354"/>
        </pc:sldMkLst>
        <pc:graphicFrameChg chg="mod">
          <ac:chgData name="Rafael Santos Araújo" userId="8554f020615d7139" providerId="LiveId" clId="{3F1D7DDE-3D91-46AA-9A4A-734C3AE897DD}" dt="2021-12-04T19:38:18.600" v="34"/>
          <ac:graphicFrameMkLst>
            <pc:docMk/>
            <pc:sldMk cId="1127207803" sldId="354"/>
            <ac:graphicFrameMk id="11" creationId="{53D7D41A-893E-48C2-B70D-62E8E6ABCCD2}"/>
          </ac:graphicFrameMkLst>
        </pc:graphicFrameChg>
        <pc:graphicFrameChg chg="mod modGraphic">
          <ac:chgData name="Rafael Santos Araújo" userId="8554f020615d7139" providerId="LiveId" clId="{3F1D7DDE-3D91-46AA-9A4A-734C3AE897DD}" dt="2021-12-04T19:38:57.352" v="37" actId="14734"/>
          <ac:graphicFrameMkLst>
            <pc:docMk/>
            <pc:sldMk cId="1127207803" sldId="354"/>
            <ac:graphicFrameMk id="12" creationId="{BDE913FA-4932-48D2-B85C-463BA94B7706}"/>
          </ac:graphicFrameMkLst>
        </pc:graphicFrameChg>
        <pc:graphicFrameChg chg="mod">
          <ac:chgData name="Rafael Santos Araújo" userId="8554f020615d7139" providerId="LiveId" clId="{3F1D7DDE-3D91-46AA-9A4A-734C3AE897DD}" dt="2021-12-04T19:39:53.943" v="39"/>
          <ac:graphicFrameMkLst>
            <pc:docMk/>
            <pc:sldMk cId="1127207803" sldId="354"/>
            <ac:graphicFrameMk id="16" creationId="{A72923C1-9E9B-491C-A049-836E8A7D9920}"/>
          </ac:graphicFrameMkLst>
        </pc:graphicFrameChg>
        <pc:graphicFrameChg chg="mod">
          <ac:chgData name="Rafael Santos Araújo" userId="8554f020615d7139" providerId="LiveId" clId="{3F1D7DDE-3D91-46AA-9A4A-734C3AE897DD}" dt="2021-12-04T19:41:07.577" v="40"/>
          <ac:graphicFrameMkLst>
            <pc:docMk/>
            <pc:sldMk cId="1127207803" sldId="354"/>
            <ac:graphicFrameMk id="17" creationId="{20DE638D-525B-4D2C-B5F9-1BE92B728D35}"/>
          </ac:graphicFrameMkLst>
        </pc:graphicFrameChg>
        <pc:graphicFrameChg chg="mod">
          <ac:chgData name="Rafael Santos Araújo" userId="8554f020615d7139" providerId="LiveId" clId="{3F1D7DDE-3D91-46AA-9A4A-734C3AE897DD}" dt="2021-12-04T19:41:40.385" v="41"/>
          <ac:graphicFrameMkLst>
            <pc:docMk/>
            <pc:sldMk cId="1127207803" sldId="354"/>
            <ac:graphicFrameMk id="22" creationId="{71AB2BE7-2975-4D55-8DE3-AC42BB4A15C3}"/>
          </ac:graphicFrameMkLst>
        </pc:graphicFrameChg>
      </pc:sldChg>
      <pc:sldChg chg="addSp delSp modSp mod">
        <pc:chgData name="Rafael Santos Araújo" userId="8554f020615d7139" providerId="LiveId" clId="{3F1D7DDE-3D91-46AA-9A4A-734C3AE897DD}" dt="2021-12-04T20:05:48.413" v="506" actId="1036"/>
        <pc:sldMkLst>
          <pc:docMk/>
          <pc:sldMk cId="3462022701" sldId="355"/>
        </pc:sldMkLst>
        <pc:spChg chg="add mod">
          <ac:chgData name="Rafael Santos Araújo" userId="8554f020615d7139" providerId="LiveId" clId="{3F1D7DDE-3D91-46AA-9A4A-734C3AE897DD}" dt="2021-12-04T20:01:25.817" v="425" actId="208"/>
          <ac:spMkLst>
            <pc:docMk/>
            <pc:sldMk cId="3462022701" sldId="355"/>
            <ac:spMk id="6" creationId="{AF86DAC7-923A-4F98-ABAF-2F766C26554A}"/>
          </ac:spMkLst>
        </pc:spChg>
        <pc:spChg chg="add del">
          <ac:chgData name="Rafael Santos Araújo" userId="8554f020615d7139" providerId="LiveId" clId="{3F1D7DDE-3D91-46AA-9A4A-734C3AE897DD}" dt="2021-12-04T20:05:16.234" v="501"/>
          <ac:spMkLst>
            <pc:docMk/>
            <pc:sldMk cId="3462022701" sldId="355"/>
            <ac:spMk id="7" creationId="{3B78668F-E190-4234-ABCB-43DBD7884365}"/>
          </ac:spMkLst>
        </pc:spChg>
        <pc:spChg chg="mod">
          <ac:chgData name="Rafael Santos Araújo" userId="8554f020615d7139" providerId="LiveId" clId="{3F1D7DDE-3D91-46AA-9A4A-734C3AE897DD}" dt="2021-12-04T19:49:16.955" v="69" actId="1036"/>
          <ac:spMkLst>
            <pc:docMk/>
            <pc:sldMk cId="3462022701" sldId="355"/>
            <ac:spMk id="12" creationId="{75A10DA8-5265-4948-BEAD-F8EEA14D6D29}"/>
          </ac:spMkLst>
        </pc:spChg>
        <pc:spChg chg="mod">
          <ac:chgData name="Rafael Santos Araújo" userId="8554f020615d7139" providerId="LiveId" clId="{3F1D7DDE-3D91-46AA-9A4A-734C3AE897DD}" dt="2021-12-04T20:04:57.362" v="499" actId="20577"/>
          <ac:spMkLst>
            <pc:docMk/>
            <pc:sldMk cId="3462022701" sldId="355"/>
            <ac:spMk id="13" creationId="{CE74AE8B-E24A-408E-B3CC-4B2E905AC843}"/>
          </ac:spMkLst>
        </pc:spChg>
        <pc:spChg chg="mod">
          <ac:chgData name="Rafael Santos Araújo" userId="8554f020615d7139" providerId="LiveId" clId="{3F1D7DDE-3D91-46AA-9A4A-734C3AE897DD}" dt="2021-12-04T19:49:16.955" v="69" actId="1036"/>
          <ac:spMkLst>
            <pc:docMk/>
            <pc:sldMk cId="3462022701" sldId="355"/>
            <ac:spMk id="17" creationId="{890E4403-E44F-410F-903B-12A4B7D03D33}"/>
          </ac:spMkLst>
        </pc:spChg>
        <pc:spChg chg="mod">
          <ac:chgData name="Rafael Santos Araújo" userId="8554f020615d7139" providerId="LiveId" clId="{3F1D7DDE-3D91-46AA-9A4A-734C3AE897DD}" dt="2021-12-04T20:05:32.258" v="503" actId="20577"/>
          <ac:spMkLst>
            <pc:docMk/>
            <pc:sldMk cId="3462022701" sldId="355"/>
            <ac:spMk id="22" creationId="{5F3E3547-B440-48EB-90C6-B5CA4A351A86}"/>
          </ac:spMkLst>
        </pc:spChg>
        <pc:graphicFrameChg chg="mod">
          <ac:chgData name="Rafael Santos Araújo" userId="8554f020615d7139" providerId="LiveId" clId="{3F1D7DDE-3D91-46AA-9A4A-734C3AE897DD}" dt="2021-12-04T19:49:16.955" v="69" actId="1036"/>
          <ac:graphicFrameMkLst>
            <pc:docMk/>
            <pc:sldMk cId="3462022701" sldId="355"/>
            <ac:graphicFrameMk id="23" creationId="{748670B9-34EF-41EA-AB73-BE852DD02ABB}"/>
          </ac:graphicFrameMkLst>
        </pc:graphicFrameChg>
        <pc:graphicFrameChg chg="mod modGraphic">
          <ac:chgData name="Rafael Santos Araújo" userId="8554f020615d7139" providerId="LiveId" clId="{3F1D7DDE-3D91-46AA-9A4A-734C3AE897DD}" dt="2021-12-04T20:02:11.058" v="448" actId="255"/>
          <ac:graphicFrameMkLst>
            <pc:docMk/>
            <pc:sldMk cId="3462022701" sldId="355"/>
            <ac:graphicFrameMk id="27" creationId="{840C9661-13EF-4257-9F5D-2230B7A44C76}"/>
          </ac:graphicFrameMkLst>
        </pc:graphicFrameChg>
        <pc:graphicFrameChg chg="add del mod modGraphic">
          <ac:chgData name="Rafael Santos Araújo" userId="8554f020615d7139" providerId="LiveId" clId="{3F1D7DDE-3D91-46AA-9A4A-734C3AE897DD}" dt="2021-12-04T19:55:46.991" v="309" actId="478"/>
          <ac:graphicFrameMkLst>
            <pc:docMk/>
            <pc:sldMk cId="3462022701" sldId="355"/>
            <ac:graphicFrameMk id="28" creationId="{9626369E-2D85-4D68-8BA7-A3560DD99B98}"/>
          </ac:graphicFrameMkLst>
        </pc:graphicFrameChg>
        <pc:picChg chg="mod">
          <ac:chgData name="Rafael Santos Araújo" userId="8554f020615d7139" providerId="LiveId" clId="{3F1D7DDE-3D91-46AA-9A4A-734C3AE897DD}" dt="2021-12-04T19:49:16.955" v="69" actId="1036"/>
          <ac:picMkLst>
            <pc:docMk/>
            <pc:sldMk cId="3462022701" sldId="355"/>
            <ac:picMk id="3" creationId="{794AFC72-24B2-4ABB-8F83-0610E2EA179F}"/>
          </ac:picMkLst>
        </pc:picChg>
        <pc:picChg chg="mod">
          <ac:chgData name="Rafael Santos Araújo" userId="8554f020615d7139" providerId="LiveId" clId="{3F1D7DDE-3D91-46AA-9A4A-734C3AE897DD}" dt="2021-12-04T19:49:16.955" v="69" actId="1036"/>
          <ac:picMkLst>
            <pc:docMk/>
            <pc:sldMk cId="3462022701" sldId="355"/>
            <ac:picMk id="26" creationId="{F910DA9B-0CCC-47FB-87EC-434F306445C4}"/>
          </ac:picMkLst>
        </pc:picChg>
        <pc:cxnChg chg="add del mod">
          <ac:chgData name="Rafael Santos Araújo" userId="8554f020615d7139" providerId="LiveId" clId="{3F1D7DDE-3D91-46AA-9A4A-734C3AE897DD}" dt="2021-12-04T20:01:28.281" v="426" actId="478"/>
          <ac:cxnSpMkLst>
            <pc:docMk/>
            <pc:sldMk cId="3462022701" sldId="355"/>
            <ac:cxnSpMk id="4" creationId="{1C72BD5A-9C5F-4ADC-9BDF-3CA9D8BAE4E1}"/>
          </ac:cxnSpMkLst>
        </pc:cxnChg>
        <pc:cxnChg chg="mod">
          <ac:chgData name="Rafael Santos Araújo" userId="8554f020615d7139" providerId="LiveId" clId="{3F1D7DDE-3D91-46AA-9A4A-734C3AE897DD}" dt="2021-12-04T20:05:48.413" v="506" actId="1036"/>
          <ac:cxnSpMkLst>
            <pc:docMk/>
            <pc:sldMk cId="3462022701" sldId="355"/>
            <ac:cxnSpMk id="8" creationId="{801511FA-2815-4AF6-9284-CD2932A831B2}"/>
          </ac:cxnSpMkLst>
        </pc:cxnChg>
      </pc:sldChg>
    </pc:docChg>
  </pc:docChgLst>
  <pc:docChgLst>
    <pc:chgData name="Rafael Santos Araújo" userId="8554f020615d7139" providerId="LiveId" clId="{4208E50A-46C9-4084-A6A4-0C1AEB93A797}"/>
    <pc:docChg chg="undo redo custSel addSld delSld modSld sldOrd">
      <pc:chgData name="Rafael Santos Araújo" userId="8554f020615d7139" providerId="LiveId" clId="{4208E50A-46C9-4084-A6A4-0C1AEB93A797}" dt="2021-11-30T01:36:00.175" v="901" actId="20577"/>
      <pc:docMkLst>
        <pc:docMk/>
      </pc:docMkLst>
      <pc:sldChg chg="modSp mod">
        <pc:chgData name="Rafael Santos Araújo" userId="8554f020615d7139" providerId="LiveId" clId="{4208E50A-46C9-4084-A6A4-0C1AEB93A797}" dt="2021-11-30T00:47:52.007" v="599" actId="20577"/>
        <pc:sldMkLst>
          <pc:docMk/>
          <pc:sldMk cId="2296442677" sldId="268"/>
        </pc:sldMkLst>
        <pc:spChg chg="mod">
          <ac:chgData name="Rafael Santos Araújo" userId="8554f020615d7139" providerId="LiveId" clId="{4208E50A-46C9-4084-A6A4-0C1AEB93A797}" dt="2021-11-30T00:47:52.007" v="599" actId="20577"/>
          <ac:spMkLst>
            <pc:docMk/>
            <pc:sldMk cId="2296442677" sldId="268"/>
            <ac:spMk id="16" creationId="{4928103C-AFF7-4D07-8D73-5DFDC5F7CAE9}"/>
          </ac:spMkLst>
        </pc:spChg>
      </pc:sldChg>
      <pc:sldChg chg="modSp mod">
        <pc:chgData name="Rafael Santos Araújo" userId="8554f020615d7139" providerId="LiveId" clId="{4208E50A-46C9-4084-A6A4-0C1AEB93A797}" dt="2021-11-30T00:49:10.291" v="601" actId="20577"/>
        <pc:sldMkLst>
          <pc:docMk/>
          <pc:sldMk cId="529216869" sldId="272"/>
        </pc:sldMkLst>
        <pc:spChg chg="mod">
          <ac:chgData name="Rafael Santos Araújo" userId="8554f020615d7139" providerId="LiveId" clId="{4208E50A-46C9-4084-A6A4-0C1AEB93A797}" dt="2021-11-30T00:49:10.291" v="601" actId="20577"/>
          <ac:spMkLst>
            <pc:docMk/>
            <pc:sldMk cId="529216869" sldId="272"/>
            <ac:spMk id="3" creationId="{ED072FB0-079E-451B-A8DE-04ADFF128F4D}"/>
          </ac:spMkLst>
        </pc:spChg>
      </pc:sldChg>
      <pc:sldChg chg="modSp mod">
        <pc:chgData name="Rafael Santos Araújo" userId="8554f020615d7139" providerId="LiveId" clId="{4208E50A-46C9-4084-A6A4-0C1AEB93A797}" dt="2021-11-30T00:28:24.823" v="503" actId="14100"/>
        <pc:sldMkLst>
          <pc:docMk/>
          <pc:sldMk cId="182648515" sldId="275"/>
        </pc:sldMkLst>
        <pc:spChg chg="mod">
          <ac:chgData name="Rafael Santos Araújo" userId="8554f020615d7139" providerId="LiveId" clId="{4208E50A-46C9-4084-A6A4-0C1AEB93A797}" dt="2021-11-30T00:26:25.161" v="465" actId="20577"/>
          <ac:spMkLst>
            <pc:docMk/>
            <pc:sldMk cId="182648515" sldId="275"/>
            <ac:spMk id="15" creationId="{D76D1B44-E9E6-4C74-BCB4-B19C6FED7A36}"/>
          </ac:spMkLst>
        </pc:spChg>
        <pc:spChg chg="mod">
          <ac:chgData name="Rafael Santos Araújo" userId="8554f020615d7139" providerId="LiveId" clId="{4208E50A-46C9-4084-A6A4-0C1AEB93A797}" dt="2021-11-30T00:21:18.505" v="355" actId="14100"/>
          <ac:spMkLst>
            <pc:docMk/>
            <pc:sldMk cId="182648515" sldId="275"/>
            <ac:spMk id="19" creationId="{43071992-DA2B-4355-A544-4B2ABD1FA5DA}"/>
          </ac:spMkLst>
        </pc:spChg>
        <pc:spChg chg="mod">
          <ac:chgData name="Rafael Santos Araújo" userId="8554f020615d7139" providerId="LiveId" clId="{4208E50A-46C9-4084-A6A4-0C1AEB93A797}" dt="2021-11-30T00:28:24.823" v="503" actId="14100"/>
          <ac:spMkLst>
            <pc:docMk/>
            <pc:sldMk cId="182648515" sldId="275"/>
            <ac:spMk id="22" creationId="{2538C97B-0BB6-4456-BA86-57BF8C2A9849}"/>
          </ac:spMkLst>
        </pc:spChg>
        <pc:grpChg chg="mod">
          <ac:chgData name="Rafael Santos Araújo" userId="8554f020615d7139" providerId="LiveId" clId="{4208E50A-46C9-4084-A6A4-0C1AEB93A797}" dt="2021-11-30T00:21:12.050" v="354" actId="14100"/>
          <ac:grpSpMkLst>
            <pc:docMk/>
            <pc:sldMk cId="182648515" sldId="275"/>
            <ac:grpSpMk id="24" creationId="{C857D49A-A373-476C-9E2E-EF2C9B56D5F6}"/>
          </ac:grpSpMkLst>
        </pc:grpChg>
      </pc:sldChg>
      <pc:sldChg chg="modSp mod modShow">
        <pc:chgData name="Rafael Santos Araújo" userId="8554f020615d7139" providerId="LiveId" clId="{4208E50A-46C9-4084-A6A4-0C1AEB93A797}" dt="2021-11-30T01:35:22.148" v="900" actId="20577"/>
        <pc:sldMkLst>
          <pc:docMk/>
          <pc:sldMk cId="4217240161" sldId="278"/>
        </pc:sldMkLst>
        <pc:spChg chg="mod">
          <ac:chgData name="Rafael Santos Araújo" userId="8554f020615d7139" providerId="LiveId" clId="{4208E50A-46C9-4084-A6A4-0C1AEB93A797}" dt="2021-11-30T01:34:57.756" v="879" actId="20577"/>
          <ac:spMkLst>
            <pc:docMk/>
            <pc:sldMk cId="4217240161" sldId="278"/>
            <ac:spMk id="19" creationId="{F68F43C2-5EE6-42C9-91EB-DB1F2CD2D30F}"/>
          </ac:spMkLst>
        </pc:spChg>
        <pc:spChg chg="mod">
          <ac:chgData name="Rafael Santos Araújo" userId="8554f020615d7139" providerId="LiveId" clId="{4208E50A-46C9-4084-A6A4-0C1AEB93A797}" dt="2021-11-30T01:34:51.141" v="868" actId="20577"/>
          <ac:spMkLst>
            <pc:docMk/>
            <pc:sldMk cId="4217240161" sldId="278"/>
            <ac:spMk id="23" creationId="{7576B5B0-8A50-4EF1-BF06-9BE3CF94EFFA}"/>
          </ac:spMkLst>
        </pc:spChg>
        <pc:spChg chg="mod">
          <ac:chgData name="Rafael Santos Araújo" userId="8554f020615d7139" providerId="LiveId" clId="{4208E50A-46C9-4084-A6A4-0C1AEB93A797}" dt="2021-11-30T01:34:32.613" v="852" actId="20577"/>
          <ac:spMkLst>
            <pc:docMk/>
            <pc:sldMk cId="4217240161" sldId="278"/>
            <ac:spMk id="24" creationId="{37487528-20F5-410D-85B2-E9CC1D7AC3BF}"/>
          </ac:spMkLst>
        </pc:spChg>
        <pc:spChg chg="mod">
          <ac:chgData name="Rafael Santos Araújo" userId="8554f020615d7139" providerId="LiveId" clId="{4208E50A-46C9-4084-A6A4-0C1AEB93A797}" dt="2021-11-30T01:35:22.148" v="900" actId="20577"/>
          <ac:spMkLst>
            <pc:docMk/>
            <pc:sldMk cId="4217240161" sldId="278"/>
            <ac:spMk id="31" creationId="{DF51D50A-ADB5-4F3E-845A-F104EA5A4904}"/>
          </ac:spMkLst>
        </pc:spChg>
      </pc:sldChg>
      <pc:sldChg chg="mod modShow">
        <pc:chgData name="Rafael Santos Araújo" userId="8554f020615d7139" providerId="LiveId" clId="{4208E50A-46C9-4084-A6A4-0C1AEB93A797}" dt="2021-11-30T00:41:49.054" v="592" actId="729"/>
        <pc:sldMkLst>
          <pc:docMk/>
          <pc:sldMk cId="725663641" sldId="282"/>
        </pc:sldMkLst>
      </pc:sldChg>
      <pc:sldChg chg="addSp delSp modSp mod">
        <pc:chgData name="Rafael Santos Araújo" userId="8554f020615d7139" providerId="LiveId" clId="{4208E50A-46C9-4084-A6A4-0C1AEB93A797}" dt="2021-11-30T00:18:20.765" v="333" actId="20577"/>
        <pc:sldMkLst>
          <pc:docMk/>
          <pc:sldMk cId="2170522541" sldId="284"/>
        </pc:sldMkLst>
        <pc:spChg chg="mod">
          <ac:chgData name="Rafael Santos Araújo" userId="8554f020615d7139" providerId="LiveId" clId="{4208E50A-46C9-4084-A6A4-0C1AEB93A797}" dt="2021-11-30T00:04:49.348" v="21" actId="14100"/>
          <ac:spMkLst>
            <pc:docMk/>
            <pc:sldMk cId="2170522541" sldId="284"/>
            <ac:spMk id="11" creationId="{2D7DF2C9-E5E2-42F5-9102-91E9C5F7E652}"/>
          </ac:spMkLst>
        </pc:spChg>
        <pc:spChg chg="add mod">
          <ac:chgData name="Rafael Santos Araújo" userId="8554f020615d7139" providerId="LiveId" clId="{4208E50A-46C9-4084-A6A4-0C1AEB93A797}" dt="2021-11-30T00:05:53.678" v="45"/>
          <ac:spMkLst>
            <pc:docMk/>
            <pc:sldMk cId="2170522541" sldId="284"/>
            <ac:spMk id="18" creationId="{ECAA758A-DC88-44E8-8E12-9BDC0C863E0C}"/>
          </ac:spMkLst>
        </pc:spChg>
        <pc:spChg chg="mod">
          <ac:chgData name="Rafael Santos Araújo" userId="8554f020615d7139" providerId="LiveId" clId="{4208E50A-46C9-4084-A6A4-0C1AEB93A797}" dt="2021-11-30T00:05:02.596" v="44" actId="1037"/>
          <ac:spMkLst>
            <pc:docMk/>
            <pc:sldMk cId="2170522541" sldId="284"/>
            <ac:spMk id="19" creationId="{7B2D6916-06CD-4DB9-94D6-015099C6862E}"/>
          </ac:spMkLst>
        </pc:spChg>
        <pc:spChg chg="add mod">
          <ac:chgData name="Rafael Santos Araújo" userId="8554f020615d7139" providerId="LiveId" clId="{4208E50A-46C9-4084-A6A4-0C1AEB93A797}" dt="2021-11-30T00:07:20.973" v="100" actId="20577"/>
          <ac:spMkLst>
            <pc:docMk/>
            <pc:sldMk cId="2170522541" sldId="284"/>
            <ac:spMk id="25" creationId="{38BA2B09-7588-423C-9969-87F81DEAA501}"/>
          </ac:spMkLst>
        </pc:spChg>
        <pc:spChg chg="add del mod">
          <ac:chgData name="Rafael Santos Araújo" userId="8554f020615d7139" providerId="LiveId" clId="{4208E50A-46C9-4084-A6A4-0C1AEB93A797}" dt="2021-11-30T00:14:04.040" v="140" actId="478"/>
          <ac:spMkLst>
            <pc:docMk/>
            <pc:sldMk cId="2170522541" sldId="284"/>
            <ac:spMk id="26" creationId="{50EACFC3-C6BD-4A91-8644-F4A029277E3E}"/>
          </ac:spMkLst>
        </pc:spChg>
        <pc:spChg chg="mod">
          <ac:chgData name="Rafael Santos Araújo" userId="8554f020615d7139" providerId="LiveId" clId="{4208E50A-46C9-4084-A6A4-0C1AEB93A797}" dt="2021-11-30T00:18:20.765" v="333" actId="20577"/>
          <ac:spMkLst>
            <pc:docMk/>
            <pc:sldMk cId="2170522541" sldId="284"/>
            <ac:spMk id="27" creationId="{9BF76CB2-7E2E-42E1-B9E6-9ECAE2616509}"/>
          </ac:spMkLst>
        </pc:spChg>
        <pc:spChg chg="add mod">
          <ac:chgData name="Rafael Santos Araújo" userId="8554f020615d7139" providerId="LiveId" clId="{4208E50A-46C9-4084-A6A4-0C1AEB93A797}" dt="2021-11-30T00:16:47.837" v="240" actId="20577"/>
          <ac:spMkLst>
            <pc:docMk/>
            <pc:sldMk cId="2170522541" sldId="284"/>
            <ac:spMk id="28" creationId="{8ABA9F52-2769-4971-8CB5-250DC695AE47}"/>
          </ac:spMkLst>
        </pc:spChg>
        <pc:spChg chg="mod">
          <ac:chgData name="Rafael Santos Araújo" userId="8554f020615d7139" providerId="LiveId" clId="{4208E50A-46C9-4084-A6A4-0C1AEB93A797}" dt="2021-11-30T00:15:59.718" v="231" actId="20577"/>
          <ac:spMkLst>
            <pc:docMk/>
            <pc:sldMk cId="2170522541" sldId="284"/>
            <ac:spMk id="29" creationId="{55710F79-C8B3-4897-ADCF-4E701F89C903}"/>
          </ac:spMkLst>
        </pc:spChg>
        <pc:picChg chg="add mod">
          <ac:chgData name="Rafael Santos Araújo" userId="8554f020615d7139" providerId="LiveId" clId="{4208E50A-46C9-4084-A6A4-0C1AEB93A797}" dt="2021-11-30T00:05:53.678" v="45"/>
          <ac:picMkLst>
            <pc:docMk/>
            <pc:sldMk cId="2170522541" sldId="284"/>
            <ac:picMk id="21" creationId="{C0BB8011-2BEA-45DF-891D-4D4A422E6D16}"/>
          </ac:picMkLst>
        </pc:picChg>
        <pc:picChg chg="mod">
          <ac:chgData name="Rafael Santos Araújo" userId="8554f020615d7139" providerId="LiveId" clId="{4208E50A-46C9-4084-A6A4-0C1AEB93A797}" dt="2021-11-30T00:05:02.596" v="44" actId="1037"/>
          <ac:picMkLst>
            <pc:docMk/>
            <pc:sldMk cId="2170522541" sldId="284"/>
            <ac:picMk id="22" creationId="{EDE40FF9-315D-41F3-A825-84A10CA75E1E}"/>
          </ac:picMkLst>
        </pc:picChg>
      </pc:sldChg>
      <pc:sldChg chg="modSp">
        <pc:chgData name="Rafael Santos Araújo" userId="8554f020615d7139" providerId="LiveId" clId="{4208E50A-46C9-4084-A6A4-0C1AEB93A797}" dt="2021-11-30T01:22:22.877" v="835" actId="20577"/>
        <pc:sldMkLst>
          <pc:docMk/>
          <pc:sldMk cId="864902390" sldId="285"/>
        </pc:sldMkLst>
        <pc:graphicFrameChg chg="mod">
          <ac:chgData name="Rafael Santos Araújo" userId="8554f020615d7139" providerId="LiveId" clId="{4208E50A-46C9-4084-A6A4-0C1AEB93A797}" dt="2021-11-30T01:22:22.877" v="835" actId="20577"/>
          <ac:graphicFrameMkLst>
            <pc:docMk/>
            <pc:sldMk cId="864902390" sldId="285"/>
            <ac:graphicFrameMk id="2" creationId="{CB95FEA1-C38C-4438-AEAD-CF55A042FA4C}"/>
          </ac:graphicFrameMkLst>
        </pc:graphicFrameChg>
      </pc:sldChg>
      <pc:sldChg chg="modSp mod">
        <pc:chgData name="Rafael Santos Araújo" userId="8554f020615d7139" providerId="LiveId" clId="{4208E50A-46C9-4084-A6A4-0C1AEB93A797}" dt="2021-11-29T23:59:32.537" v="20" actId="20577"/>
        <pc:sldMkLst>
          <pc:docMk/>
          <pc:sldMk cId="3743652329" sldId="287"/>
        </pc:sldMkLst>
        <pc:spChg chg="mod">
          <ac:chgData name="Rafael Santos Araújo" userId="8554f020615d7139" providerId="LiveId" clId="{4208E50A-46C9-4084-A6A4-0C1AEB93A797}" dt="2021-11-29T23:59:32.537" v="20" actId="20577"/>
          <ac:spMkLst>
            <pc:docMk/>
            <pc:sldMk cId="3743652329" sldId="287"/>
            <ac:spMk id="16" creationId="{E4FC6B1B-5797-4075-9743-B408E428F048}"/>
          </ac:spMkLst>
        </pc:spChg>
      </pc:sldChg>
      <pc:sldChg chg="modSp mod">
        <pc:chgData name="Rafael Santos Araújo" userId="8554f020615d7139" providerId="LiveId" clId="{4208E50A-46C9-4084-A6A4-0C1AEB93A797}" dt="2021-11-29T23:57:26.211" v="3" actId="20577"/>
        <pc:sldMkLst>
          <pc:docMk/>
          <pc:sldMk cId="1232463982" sldId="294"/>
        </pc:sldMkLst>
        <pc:spChg chg="mod">
          <ac:chgData name="Rafael Santos Araújo" userId="8554f020615d7139" providerId="LiveId" clId="{4208E50A-46C9-4084-A6A4-0C1AEB93A797}" dt="2021-11-29T23:57:26.211" v="3" actId="20577"/>
          <ac:spMkLst>
            <pc:docMk/>
            <pc:sldMk cId="1232463982" sldId="294"/>
            <ac:spMk id="33" creationId="{0FD99386-E63C-4C99-80A4-BB4B8C72028D}"/>
          </ac:spMkLst>
        </pc:spChg>
      </pc:sldChg>
      <pc:sldChg chg="modSp mod ord">
        <pc:chgData name="Rafael Santos Araújo" userId="8554f020615d7139" providerId="LiveId" clId="{4208E50A-46C9-4084-A6A4-0C1AEB93A797}" dt="2021-11-30T01:05:45.600" v="814" actId="20577"/>
        <pc:sldMkLst>
          <pc:docMk/>
          <pc:sldMk cId="336816722" sldId="297"/>
        </pc:sldMkLst>
        <pc:spChg chg="mod">
          <ac:chgData name="Rafael Santos Araújo" userId="8554f020615d7139" providerId="LiveId" clId="{4208E50A-46C9-4084-A6A4-0C1AEB93A797}" dt="2021-11-30T01:05:45.600" v="814" actId="20577"/>
          <ac:spMkLst>
            <pc:docMk/>
            <pc:sldMk cId="336816722" sldId="297"/>
            <ac:spMk id="19" creationId="{C2205759-F682-4C77-9D69-5A066B8B384E}"/>
          </ac:spMkLst>
        </pc:spChg>
      </pc:sldChg>
      <pc:sldChg chg="mod modShow">
        <pc:chgData name="Rafael Santos Araújo" userId="8554f020615d7139" providerId="LiveId" clId="{4208E50A-46C9-4084-A6A4-0C1AEB93A797}" dt="2021-11-30T00:42:31.603" v="593" actId="729"/>
        <pc:sldMkLst>
          <pc:docMk/>
          <pc:sldMk cId="1725140294" sldId="298"/>
        </pc:sldMkLst>
      </pc:sldChg>
      <pc:sldChg chg="modSp mod">
        <pc:chgData name="Rafael Santos Araújo" userId="8554f020615d7139" providerId="LiveId" clId="{4208E50A-46C9-4084-A6A4-0C1AEB93A797}" dt="2021-11-30T00:05:53.765" v="46" actId="27636"/>
        <pc:sldMkLst>
          <pc:docMk/>
          <pc:sldMk cId="3351434142" sldId="315"/>
        </pc:sldMkLst>
        <pc:spChg chg="mod">
          <ac:chgData name="Rafael Santos Araújo" userId="8554f020615d7139" providerId="LiveId" clId="{4208E50A-46C9-4084-A6A4-0C1AEB93A797}" dt="2021-11-30T00:05:53.765" v="46" actId="27636"/>
          <ac:spMkLst>
            <pc:docMk/>
            <pc:sldMk cId="3351434142" sldId="315"/>
            <ac:spMk id="9" creationId="{446C6815-D88A-4580-AC1E-58DF2E801A7F}"/>
          </ac:spMkLst>
        </pc:spChg>
      </pc:sldChg>
      <pc:sldChg chg="modSp mod">
        <pc:chgData name="Rafael Santos Araújo" userId="8554f020615d7139" providerId="LiveId" clId="{4208E50A-46C9-4084-A6A4-0C1AEB93A797}" dt="2021-11-30T00:05:53.773" v="48" actId="27636"/>
        <pc:sldMkLst>
          <pc:docMk/>
          <pc:sldMk cId="193379412" sldId="324"/>
        </pc:sldMkLst>
        <pc:spChg chg="mod">
          <ac:chgData name="Rafael Santos Araújo" userId="8554f020615d7139" providerId="LiveId" clId="{4208E50A-46C9-4084-A6A4-0C1AEB93A797}" dt="2021-11-30T00:05:53.773" v="48" actId="27636"/>
          <ac:spMkLst>
            <pc:docMk/>
            <pc:sldMk cId="193379412" sldId="324"/>
            <ac:spMk id="18" creationId="{472DA152-94B6-4212-8383-58946CBAE45A}"/>
          </ac:spMkLst>
        </pc:spChg>
      </pc:sldChg>
      <pc:sldChg chg="modSp mod">
        <pc:chgData name="Rafael Santos Araújo" userId="8554f020615d7139" providerId="LiveId" clId="{4208E50A-46C9-4084-A6A4-0C1AEB93A797}" dt="2021-11-30T00:05:53.765" v="47" actId="27636"/>
        <pc:sldMkLst>
          <pc:docMk/>
          <pc:sldMk cId="3207065232" sldId="326"/>
        </pc:sldMkLst>
        <pc:spChg chg="mod">
          <ac:chgData name="Rafael Santos Araújo" userId="8554f020615d7139" providerId="LiveId" clId="{4208E50A-46C9-4084-A6A4-0C1AEB93A797}" dt="2021-11-30T00:05:53.765" v="47" actId="27636"/>
          <ac:spMkLst>
            <pc:docMk/>
            <pc:sldMk cId="3207065232" sldId="326"/>
            <ac:spMk id="18" creationId="{472DA152-94B6-4212-8383-58946CBAE45A}"/>
          </ac:spMkLst>
        </pc:spChg>
      </pc:sldChg>
      <pc:sldChg chg="delSp modSp mod">
        <pc:chgData name="Rafael Santos Araújo" userId="8554f020615d7139" providerId="LiveId" clId="{4208E50A-46C9-4084-A6A4-0C1AEB93A797}" dt="2021-11-30T00:36:56.484" v="523" actId="14734"/>
        <pc:sldMkLst>
          <pc:docMk/>
          <pc:sldMk cId="583501344" sldId="342"/>
        </pc:sldMkLst>
        <pc:spChg chg="mod">
          <ac:chgData name="Rafael Santos Araújo" userId="8554f020615d7139" providerId="LiveId" clId="{4208E50A-46C9-4084-A6A4-0C1AEB93A797}" dt="2021-11-30T00:35:53.486" v="508" actId="1076"/>
          <ac:spMkLst>
            <pc:docMk/>
            <pc:sldMk cId="583501344" sldId="342"/>
            <ac:spMk id="14" creationId="{8E186175-03B6-4B71-A890-1F5D1367C50D}"/>
          </ac:spMkLst>
        </pc:spChg>
        <pc:graphicFrameChg chg="mod modGraphic">
          <ac:chgData name="Rafael Santos Araújo" userId="8554f020615d7139" providerId="LiveId" clId="{4208E50A-46C9-4084-A6A4-0C1AEB93A797}" dt="2021-11-30T00:36:56.484" v="523" actId="14734"/>
          <ac:graphicFrameMkLst>
            <pc:docMk/>
            <pc:sldMk cId="583501344" sldId="342"/>
            <ac:graphicFrameMk id="17" creationId="{9102AD0D-4991-414B-BDD9-64EC53AE8A38}"/>
          </ac:graphicFrameMkLst>
        </pc:graphicFrameChg>
        <pc:graphicFrameChg chg="mod modGraphic">
          <ac:chgData name="Rafael Santos Araújo" userId="8554f020615d7139" providerId="LiveId" clId="{4208E50A-46C9-4084-A6A4-0C1AEB93A797}" dt="2021-11-30T00:36:48.230" v="521" actId="14734"/>
          <ac:graphicFrameMkLst>
            <pc:docMk/>
            <pc:sldMk cId="583501344" sldId="342"/>
            <ac:graphicFrameMk id="18" creationId="{0F966BEC-EEE4-4B56-8FC6-F866D6F3E178}"/>
          </ac:graphicFrameMkLst>
        </pc:graphicFrameChg>
        <pc:graphicFrameChg chg="del">
          <ac:chgData name="Rafael Santos Araújo" userId="8554f020615d7139" providerId="LiveId" clId="{4208E50A-46C9-4084-A6A4-0C1AEB93A797}" dt="2021-11-30T00:35:20.997" v="504" actId="478"/>
          <ac:graphicFrameMkLst>
            <pc:docMk/>
            <pc:sldMk cId="583501344" sldId="342"/>
            <ac:graphicFrameMk id="21" creationId="{44129347-CF8F-4F81-BB10-7772503FD8BB}"/>
          </ac:graphicFrameMkLst>
        </pc:graphicFrameChg>
        <pc:graphicFrameChg chg="mod modGraphic">
          <ac:chgData name="Rafael Santos Araújo" userId="8554f020615d7139" providerId="LiveId" clId="{4208E50A-46C9-4084-A6A4-0C1AEB93A797}" dt="2021-11-30T00:36:37.023" v="518" actId="14734"/>
          <ac:graphicFrameMkLst>
            <pc:docMk/>
            <pc:sldMk cId="583501344" sldId="342"/>
            <ac:graphicFrameMk id="24" creationId="{304A5AF3-2948-4E7C-ACD1-F5B05B7E4FED}"/>
          </ac:graphicFrameMkLst>
        </pc:graphicFrameChg>
      </pc:sldChg>
      <pc:sldChg chg="delSp modSp mod">
        <pc:chgData name="Rafael Santos Araújo" userId="8554f020615d7139" providerId="LiveId" clId="{4208E50A-46C9-4084-A6A4-0C1AEB93A797}" dt="2021-11-30T00:39:51.940" v="590" actId="5793"/>
        <pc:sldMkLst>
          <pc:docMk/>
          <pc:sldMk cId="2871935973" sldId="343"/>
        </pc:sldMkLst>
        <pc:spChg chg="mod">
          <ac:chgData name="Rafael Santos Araújo" userId="8554f020615d7139" providerId="LiveId" clId="{4208E50A-46C9-4084-A6A4-0C1AEB93A797}" dt="2021-11-30T00:39:51.940" v="590" actId="5793"/>
          <ac:spMkLst>
            <pc:docMk/>
            <pc:sldMk cId="2871935973" sldId="343"/>
            <ac:spMk id="19" creationId="{63D6B9EA-6BB1-479A-A487-CEE2A0AB03BD}"/>
          </ac:spMkLst>
        </pc:spChg>
        <pc:graphicFrameChg chg="del">
          <ac:chgData name="Rafael Santos Araújo" userId="8554f020615d7139" providerId="LiveId" clId="{4208E50A-46C9-4084-A6A4-0C1AEB93A797}" dt="2021-11-30T00:39:29.933" v="588" actId="478"/>
          <ac:graphicFrameMkLst>
            <pc:docMk/>
            <pc:sldMk cId="2871935973" sldId="343"/>
            <ac:graphicFrameMk id="35" creationId="{59F146C4-7A84-42DB-A55B-6C968D64BF12}"/>
          </ac:graphicFrameMkLst>
        </pc:graphicFrameChg>
      </pc:sldChg>
      <pc:sldChg chg="delSp modSp mod">
        <pc:chgData name="Rafael Santos Araújo" userId="8554f020615d7139" providerId="LiveId" clId="{4208E50A-46C9-4084-A6A4-0C1AEB93A797}" dt="2021-11-30T00:39:02.712" v="587" actId="1035"/>
        <pc:sldMkLst>
          <pc:docMk/>
          <pc:sldMk cId="3740015659" sldId="346"/>
        </pc:sldMkLst>
        <pc:spChg chg="mod">
          <ac:chgData name="Rafael Santos Araújo" userId="8554f020615d7139" providerId="LiveId" clId="{4208E50A-46C9-4084-A6A4-0C1AEB93A797}" dt="2021-11-30T00:39:02.712" v="587" actId="1035"/>
          <ac:spMkLst>
            <pc:docMk/>
            <pc:sldMk cId="3740015659" sldId="346"/>
            <ac:spMk id="24" creationId="{3E8323CF-E1B9-4F97-8465-02896146A903}"/>
          </ac:spMkLst>
        </pc:spChg>
        <pc:graphicFrameChg chg="mod modGraphic">
          <ac:chgData name="Rafael Santos Araújo" userId="8554f020615d7139" providerId="LiveId" clId="{4208E50A-46C9-4084-A6A4-0C1AEB93A797}" dt="2021-11-30T00:39:02.712" v="587" actId="1035"/>
          <ac:graphicFrameMkLst>
            <pc:docMk/>
            <pc:sldMk cId="3740015659" sldId="346"/>
            <ac:graphicFrameMk id="19" creationId="{F07495AF-6EC0-4578-BFDA-DACB21A45695}"/>
          </ac:graphicFrameMkLst>
        </pc:graphicFrameChg>
        <pc:graphicFrameChg chg="del modGraphic">
          <ac:chgData name="Rafael Santos Araújo" userId="8554f020615d7139" providerId="LiveId" clId="{4208E50A-46C9-4084-A6A4-0C1AEB93A797}" dt="2021-11-30T00:38:07.331" v="527" actId="478"/>
          <ac:graphicFrameMkLst>
            <pc:docMk/>
            <pc:sldMk cId="3740015659" sldId="346"/>
            <ac:graphicFrameMk id="21" creationId="{5E4CB093-7658-48C6-9DA1-30B2FBEE0501}"/>
          </ac:graphicFrameMkLst>
        </pc:graphicFrameChg>
        <pc:picChg chg="mod">
          <ac:chgData name="Rafael Santos Araújo" userId="8554f020615d7139" providerId="LiveId" clId="{4208E50A-46C9-4084-A6A4-0C1AEB93A797}" dt="2021-11-30T00:39:02.712" v="587" actId="1035"/>
          <ac:picMkLst>
            <pc:docMk/>
            <pc:sldMk cId="3740015659" sldId="346"/>
            <ac:picMk id="3" creationId="{A5777768-2618-4C0D-B1D3-C4B0B4AE4261}"/>
          </ac:picMkLst>
        </pc:picChg>
        <pc:picChg chg="mod">
          <ac:chgData name="Rafael Santos Araújo" userId="8554f020615d7139" providerId="LiveId" clId="{4208E50A-46C9-4084-A6A4-0C1AEB93A797}" dt="2021-11-30T00:39:02.712" v="587" actId="1035"/>
          <ac:picMkLst>
            <pc:docMk/>
            <pc:sldMk cId="3740015659" sldId="346"/>
            <ac:picMk id="5" creationId="{C4A5CBB6-8648-4839-A259-5473F53EE0E8}"/>
          </ac:picMkLst>
        </pc:picChg>
        <pc:picChg chg="del">
          <ac:chgData name="Rafael Santos Araújo" userId="8554f020615d7139" providerId="LiveId" clId="{4208E50A-46C9-4084-A6A4-0C1AEB93A797}" dt="2021-11-30T00:38:07.331" v="527" actId="478"/>
          <ac:picMkLst>
            <pc:docMk/>
            <pc:sldMk cId="3740015659" sldId="346"/>
            <ac:picMk id="7" creationId="{D8005231-9831-47BC-9B6E-C0D61F0903A2}"/>
          </ac:picMkLst>
        </pc:picChg>
        <pc:picChg chg="del">
          <ac:chgData name="Rafael Santos Araújo" userId="8554f020615d7139" providerId="LiveId" clId="{4208E50A-46C9-4084-A6A4-0C1AEB93A797}" dt="2021-11-30T00:38:07.331" v="527" actId="478"/>
          <ac:picMkLst>
            <pc:docMk/>
            <pc:sldMk cId="3740015659" sldId="346"/>
            <ac:picMk id="9" creationId="{964E2C6A-85E1-4F3F-ACA9-6832514FABAE}"/>
          </ac:picMkLst>
        </pc:picChg>
      </pc:sldChg>
      <pc:sldChg chg="modSp add mod">
        <pc:chgData name="Rafael Santos Araújo" userId="8554f020615d7139" providerId="LiveId" clId="{4208E50A-46C9-4084-A6A4-0C1AEB93A797}" dt="2021-11-30T01:36:00.175" v="901" actId="20577"/>
        <pc:sldMkLst>
          <pc:docMk/>
          <pc:sldMk cId="136120219" sldId="349"/>
        </pc:sldMkLst>
        <pc:spChg chg="mod">
          <ac:chgData name="Rafael Santos Araújo" userId="8554f020615d7139" providerId="LiveId" clId="{4208E50A-46C9-4084-A6A4-0C1AEB93A797}" dt="2021-11-30T01:36:00.175" v="901" actId="20577"/>
          <ac:spMkLst>
            <pc:docMk/>
            <pc:sldMk cId="136120219" sldId="349"/>
            <ac:spMk id="13" creationId="{B741B5BB-6CFB-4C8E-B31C-F920E3A33151}"/>
          </ac:spMkLst>
        </pc:spChg>
        <pc:graphicFrameChg chg="modGraphic">
          <ac:chgData name="Rafael Santos Araújo" userId="8554f020615d7139" providerId="LiveId" clId="{4208E50A-46C9-4084-A6A4-0C1AEB93A797}" dt="2021-11-30T00:53:14.112" v="615" actId="6549"/>
          <ac:graphicFrameMkLst>
            <pc:docMk/>
            <pc:sldMk cId="136120219" sldId="349"/>
            <ac:graphicFrameMk id="11" creationId="{53D7D41A-893E-48C2-B70D-62E8E6ABCCD2}"/>
          </ac:graphicFrameMkLst>
        </pc:graphicFrameChg>
        <pc:graphicFrameChg chg="modGraphic">
          <ac:chgData name="Rafael Santos Araújo" userId="8554f020615d7139" providerId="LiveId" clId="{4208E50A-46C9-4084-A6A4-0C1AEB93A797}" dt="2021-11-30T00:53:18.944" v="616" actId="6549"/>
          <ac:graphicFrameMkLst>
            <pc:docMk/>
            <pc:sldMk cId="136120219" sldId="349"/>
            <ac:graphicFrameMk id="12" creationId="{BDE913FA-4932-48D2-B85C-463BA94B7706}"/>
          </ac:graphicFrameMkLst>
        </pc:graphicFrameChg>
      </pc:sldChg>
      <pc:sldChg chg="new del">
        <pc:chgData name="Rafael Santos Araújo" userId="8554f020615d7139" providerId="LiveId" clId="{4208E50A-46C9-4084-A6A4-0C1AEB93A797}" dt="2021-11-30T00:50:41.657" v="603" actId="2696"/>
        <pc:sldMkLst>
          <pc:docMk/>
          <pc:sldMk cId="1089363520" sldId="349"/>
        </pc:sldMkLst>
      </pc:sldChg>
      <pc:sldChg chg="new del">
        <pc:chgData name="Rafael Santos Araújo" userId="8554f020615d7139" providerId="LiveId" clId="{4208E50A-46C9-4084-A6A4-0C1AEB93A797}" dt="2021-11-30T00:50:50.878" v="605" actId="2696"/>
        <pc:sldMkLst>
          <pc:docMk/>
          <pc:sldMk cId="2155822968" sldId="349"/>
        </pc:sldMkLst>
      </pc:sldChg>
      <pc:sldChg chg="modSp add mod">
        <pc:chgData name="Rafael Santos Araújo" userId="8554f020615d7139" providerId="LiveId" clId="{4208E50A-46C9-4084-A6A4-0C1AEB93A797}" dt="2021-11-30T01:04:14.783" v="764" actId="114"/>
        <pc:sldMkLst>
          <pc:docMk/>
          <pc:sldMk cId="3565608124" sldId="350"/>
        </pc:sldMkLst>
        <pc:spChg chg="mod">
          <ac:chgData name="Rafael Santos Araújo" userId="8554f020615d7139" providerId="LiveId" clId="{4208E50A-46C9-4084-A6A4-0C1AEB93A797}" dt="2021-11-30T01:03:32.251" v="763" actId="113"/>
          <ac:spMkLst>
            <pc:docMk/>
            <pc:sldMk cId="3565608124" sldId="350"/>
            <ac:spMk id="24" creationId="{C3822631-16E9-40E2-A6F2-94503BC34BB8}"/>
          </ac:spMkLst>
        </pc:spChg>
        <pc:spChg chg="mod">
          <ac:chgData name="Rafael Santos Araújo" userId="8554f020615d7139" providerId="LiveId" clId="{4208E50A-46C9-4084-A6A4-0C1AEB93A797}" dt="2021-11-30T01:04:14.783" v="764" actId="114"/>
          <ac:spMkLst>
            <pc:docMk/>
            <pc:sldMk cId="3565608124" sldId="350"/>
            <ac:spMk id="29" creationId="{A7BC5D1A-FF90-4359-AE98-CFE00869AC1E}"/>
          </ac:spMkLst>
        </pc:spChg>
      </pc:sldChg>
    </pc:docChg>
  </pc:docChgLst>
  <pc:docChgLst>
    <pc:chgData name="Rafael Santos Araújo" userId="8554f020615d7139" providerId="LiveId" clId="{759F5E2E-6195-4E8B-800A-2987952E53E2}"/>
    <pc:docChg chg="undo redo custSel addSld delSld modSld sldOrd delMainMaster">
      <pc:chgData name="Rafael Santos Araújo" userId="8554f020615d7139" providerId="LiveId" clId="{759F5E2E-6195-4E8B-800A-2987952E53E2}" dt="2021-12-03T00:48:53.731" v="4966" actId="20577"/>
      <pc:docMkLst>
        <pc:docMk/>
      </pc:docMkLst>
      <pc:sldChg chg="del">
        <pc:chgData name="Rafael Santos Araújo" userId="8554f020615d7139" providerId="LiveId" clId="{759F5E2E-6195-4E8B-800A-2987952E53E2}" dt="2021-11-30T23:53:41.148" v="1646" actId="47"/>
        <pc:sldMkLst>
          <pc:docMk/>
          <pc:sldMk cId="4271774856" sldId="258"/>
        </pc:sldMkLst>
      </pc:sldChg>
      <pc:sldChg chg="del">
        <pc:chgData name="Rafael Santos Araújo" userId="8554f020615d7139" providerId="LiveId" clId="{759F5E2E-6195-4E8B-800A-2987952E53E2}" dt="2021-11-30T23:53:38.560" v="1645" actId="47"/>
        <pc:sldMkLst>
          <pc:docMk/>
          <pc:sldMk cId="3065360924" sldId="265"/>
        </pc:sldMkLst>
      </pc:sldChg>
      <pc:sldChg chg="modSp mod ord">
        <pc:chgData name="Rafael Santos Araújo" userId="8554f020615d7139" providerId="LiveId" clId="{759F5E2E-6195-4E8B-800A-2987952E53E2}" dt="2021-12-01T02:18:32.348" v="2995" actId="20577"/>
        <pc:sldMkLst>
          <pc:docMk/>
          <pc:sldMk cId="912706933" sldId="269"/>
        </pc:sldMkLst>
        <pc:spChg chg="mod">
          <ac:chgData name="Rafael Santos Araújo" userId="8554f020615d7139" providerId="LiveId" clId="{759F5E2E-6195-4E8B-800A-2987952E53E2}" dt="2021-12-01T02:18:32.348" v="2995" actId="20577"/>
          <ac:spMkLst>
            <pc:docMk/>
            <pc:sldMk cId="912706933" sldId="269"/>
            <ac:spMk id="13" creationId="{B741B5BB-6CFB-4C8E-B31C-F920E3A33151}"/>
          </ac:spMkLst>
        </pc:spChg>
      </pc:sldChg>
      <pc:sldChg chg="del">
        <pc:chgData name="Rafael Santos Araújo" userId="8554f020615d7139" providerId="LiveId" clId="{759F5E2E-6195-4E8B-800A-2987952E53E2}" dt="2021-11-30T23:49:00.151" v="1610" actId="47"/>
        <pc:sldMkLst>
          <pc:docMk/>
          <pc:sldMk cId="3331001751" sldId="271"/>
        </pc:sldMkLst>
      </pc:sldChg>
      <pc:sldChg chg="delSp">
        <pc:chgData name="Rafael Santos Araújo" userId="8554f020615d7139" providerId="LiveId" clId="{759F5E2E-6195-4E8B-800A-2987952E53E2}" dt="2021-11-30T23:42:40.382" v="1471"/>
        <pc:sldMkLst>
          <pc:docMk/>
          <pc:sldMk cId="182648515" sldId="275"/>
        </pc:sldMkLst>
        <pc:picChg chg="del">
          <ac:chgData name="Rafael Santos Araújo" userId="8554f020615d7139" providerId="LiveId" clId="{759F5E2E-6195-4E8B-800A-2987952E53E2}" dt="2021-11-30T23:42:40.382" v="1471"/>
          <ac:picMkLst>
            <pc:docMk/>
            <pc:sldMk cId="182648515" sldId="275"/>
            <ac:picMk id="2" creationId="{8E9FC86C-EE0A-4595-8560-7D5E700C3B64}"/>
          </ac:picMkLst>
        </pc:picChg>
      </pc:sldChg>
      <pc:sldChg chg="addSp delSp modSp mod ord">
        <pc:chgData name="Rafael Santos Araújo" userId="8554f020615d7139" providerId="LiveId" clId="{759F5E2E-6195-4E8B-800A-2987952E53E2}" dt="2021-11-30T23:53:02.242" v="1640" actId="1038"/>
        <pc:sldMkLst>
          <pc:docMk/>
          <pc:sldMk cId="4217240161" sldId="278"/>
        </pc:sldMkLst>
        <pc:spChg chg="del">
          <ac:chgData name="Rafael Santos Araújo" userId="8554f020615d7139" providerId="LiveId" clId="{759F5E2E-6195-4E8B-800A-2987952E53E2}" dt="2021-11-30T22:34:37.560" v="328" actId="478"/>
          <ac:spMkLst>
            <pc:docMk/>
            <pc:sldMk cId="4217240161" sldId="278"/>
            <ac:spMk id="3" creationId="{995EE773-0455-483E-A747-268B5DDC8DE5}"/>
          </ac:spMkLst>
        </pc:spChg>
        <pc:spChg chg="del">
          <ac:chgData name="Rafael Santos Araújo" userId="8554f020615d7139" providerId="LiveId" clId="{759F5E2E-6195-4E8B-800A-2987952E53E2}" dt="2021-11-30T22:34:37.560" v="328" actId="478"/>
          <ac:spMkLst>
            <pc:docMk/>
            <pc:sldMk cId="4217240161" sldId="278"/>
            <ac:spMk id="4" creationId="{155EE506-D938-4167-87F3-80503D2410BB}"/>
          </ac:spMkLst>
        </pc:spChg>
        <pc:spChg chg="del">
          <ac:chgData name="Rafael Santos Araújo" userId="8554f020615d7139" providerId="LiveId" clId="{759F5E2E-6195-4E8B-800A-2987952E53E2}" dt="2021-11-30T22:34:37.560" v="328" actId="478"/>
          <ac:spMkLst>
            <pc:docMk/>
            <pc:sldMk cId="4217240161" sldId="278"/>
            <ac:spMk id="18" creationId="{80529D9D-C2B2-470D-B367-E075AC891869}"/>
          </ac:spMkLst>
        </pc:spChg>
        <pc:spChg chg="del">
          <ac:chgData name="Rafael Santos Araújo" userId="8554f020615d7139" providerId="LiveId" clId="{759F5E2E-6195-4E8B-800A-2987952E53E2}" dt="2021-11-30T22:44:26.189" v="604" actId="478"/>
          <ac:spMkLst>
            <pc:docMk/>
            <pc:sldMk cId="4217240161" sldId="278"/>
            <ac:spMk id="19" creationId="{F68F43C2-5EE6-42C9-91EB-DB1F2CD2D30F}"/>
          </ac:spMkLst>
        </pc:spChg>
        <pc:spChg chg="mod">
          <ac:chgData name="Rafael Santos Araújo" userId="8554f020615d7139" providerId="LiveId" clId="{759F5E2E-6195-4E8B-800A-2987952E53E2}" dt="2021-11-30T23:52:26.927" v="1631" actId="1037"/>
          <ac:spMkLst>
            <pc:docMk/>
            <pc:sldMk cId="4217240161" sldId="278"/>
            <ac:spMk id="22" creationId="{BE6BABD7-9620-49D0-A1C0-D1F414E006F2}"/>
          </ac:spMkLst>
        </pc:spChg>
        <pc:spChg chg="mod">
          <ac:chgData name="Rafael Santos Araújo" userId="8554f020615d7139" providerId="LiveId" clId="{759F5E2E-6195-4E8B-800A-2987952E53E2}" dt="2021-11-30T23:52:26.927" v="1631" actId="1037"/>
          <ac:spMkLst>
            <pc:docMk/>
            <pc:sldMk cId="4217240161" sldId="278"/>
            <ac:spMk id="23" creationId="{7576B5B0-8A50-4EF1-BF06-9BE3CF94EFFA}"/>
          </ac:spMkLst>
        </pc:spChg>
        <pc:spChg chg="del mod">
          <ac:chgData name="Rafael Santos Araújo" userId="8554f020615d7139" providerId="LiveId" clId="{759F5E2E-6195-4E8B-800A-2987952E53E2}" dt="2021-11-30T22:35:13.808" v="336" actId="478"/>
          <ac:spMkLst>
            <pc:docMk/>
            <pc:sldMk cId="4217240161" sldId="278"/>
            <ac:spMk id="24" creationId="{37487528-20F5-410D-85B2-E9CC1D7AC3BF}"/>
          </ac:spMkLst>
        </pc:spChg>
        <pc:spChg chg="del">
          <ac:chgData name="Rafael Santos Araújo" userId="8554f020615d7139" providerId="LiveId" clId="{759F5E2E-6195-4E8B-800A-2987952E53E2}" dt="2021-11-30T22:34:37.560" v="328" actId="478"/>
          <ac:spMkLst>
            <pc:docMk/>
            <pc:sldMk cId="4217240161" sldId="278"/>
            <ac:spMk id="25" creationId="{DEE4FC51-EB35-43CE-BA26-9FEFF3857578}"/>
          </ac:spMkLst>
        </pc:spChg>
        <pc:spChg chg="del">
          <ac:chgData name="Rafael Santos Araújo" userId="8554f020615d7139" providerId="LiveId" clId="{759F5E2E-6195-4E8B-800A-2987952E53E2}" dt="2021-11-30T22:34:37.560" v="328" actId="478"/>
          <ac:spMkLst>
            <pc:docMk/>
            <pc:sldMk cId="4217240161" sldId="278"/>
            <ac:spMk id="26" creationId="{1522C22C-650F-4D26-ACAC-398D866767E0}"/>
          </ac:spMkLst>
        </pc:spChg>
        <pc:spChg chg="del">
          <ac:chgData name="Rafael Santos Araújo" userId="8554f020615d7139" providerId="LiveId" clId="{759F5E2E-6195-4E8B-800A-2987952E53E2}" dt="2021-11-30T22:34:37.560" v="328" actId="478"/>
          <ac:spMkLst>
            <pc:docMk/>
            <pc:sldMk cId="4217240161" sldId="278"/>
            <ac:spMk id="27" creationId="{034B9C18-4D27-48C9-AD86-079A8641A9F1}"/>
          </ac:spMkLst>
        </pc:spChg>
        <pc:spChg chg="del">
          <ac:chgData name="Rafael Santos Araújo" userId="8554f020615d7139" providerId="LiveId" clId="{759F5E2E-6195-4E8B-800A-2987952E53E2}" dt="2021-11-30T22:34:37.560" v="328" actId="478"/>
          <ac:spMkLst>
            <pc:docMk/>
            <pc:sldMk cId="4217240161" sldId="278"/>
            <ac:spMk id="30" creationId="{1BA77924-BCDF-4861-81E7-9DF1EF5C3AD2}"/>
          </ac:spMkLst>
        </pc:spChg>
        <pc:spChg chg="mod">
          <ac:chgData name="Rafael Santos Araújo" userId="8554f020615d7139" providerId="LiveId" clId="{759F5E2E-6195-4E8B-800A-2987952E53E2}" dt="2021-11-30T23:52:33.241" v="1637" actId="1037"/>
          <ac:spMkLst>
            <pc:docMk/>
            <pc:sldMk cId="4217240161" sldId="278"/>
            <ac:spMk id="31" creationId="{DF51D50A-ADB5-4F3E-845A-F104EA5A4904}"/>
          </ac:spMkLst>
        </pc:spChg>
        <pc:spChg chg="del">
          <ac:chgData name="Rafael Santos Araújo" userId="8554f020615d7139" providerId="LiveId" clId="{759F5E2E-6195-4E8B-800A-2987952E53E2}" dt="2021-11-30T22:34:37.560" v="328" actId="478"/>
          <ac:spMkLst>
            <pc:docMk/>
            <pc:sldMk cId="4217240161" sldId="278"/>
            <ac:spMk id="35" creationId="{0A3164BC-495D-4F66-A865-E1879C684E85}"/>
          </ac:spMkLst>
        </pc:spChg>
        <pc:spChg chg="del">
          <ac:chgData name="Rafael Santos Araújo" userId="8554f020615d7139" providerId="LiveId" clId="{759F5E2E-6195-4E8B-800A-2987952E53E2}" dt="2021-11-30T22:34:37.560" v="328" actId="478"/>
          <ac:spMkLst>
            <pc:docMk/>
            <pc:sldMk cId="4217240161" sldId="278"/>
            <ac:spMk id="36" creationId="{618A1F95-AD05-43E4-A0EE-BDB4DEC0609A}"/>
          </ac:spMkLst>
        </pc:spChg>
        <pc:spChg chg="del">
          <ac:chgData name="Rafael Santos Araújo" userId="8554f020615d7139" providerId="LiveId" clId="{759F5E2E-6195-4E8B-800A-2987952E53E2}" dt="2021-11-30T22:34:37.560" v="328" actId="478"/>
          <ac:spMkLst>
            <pc:docMk/>
            <pc:sldMk cId="4217240161" sldId="278"/>
            <ac:spMk id="37" creationId="{327A6629-0A86-4FBA-BD41-63E678C6C7E5}"/>
          </ac:spMkLst>
        </pc:spChg>
        <pc:spChg chg="del">
          <ac:chgData name="Rafael Santos Araújo" userId="8554f020615d7139" providerId="LiveId" clId="{759F5E2E-6195-4E8B-800A-2987952E53E2}" dt="2021-11-30T22:34:37.560" v="328" actId="478"/>
          <ac:spMkLst>
            <pc:docMk/>
            <pc:sldMk cId="4217240161" sldId="278"/>
            <ac:spMk id="38" creationId="{D837E32D-4C60-4B4A-A969-499CB63F319B}"/>
          </ac:spMkLst>
        </pc:spChg>
        <pc:spChg chg="add mod">
          <ac:chgData name="Rafael Santos Araújo" userId="8554f020615d7139" providerId="LiveId" clId="{759F5E2E-6195-4E8B-800A-2987952E53E2}" dt="2021-11-30T22:35:02.494" v="333" actId="1076"/>
          <ac:spMkLst>
            <pc:docMk/>
            <pc:sldMk cId="4217240161" sldId="278"/>
            <ac:spMk id="40" creationId="{09DF91C7-5250-47AB-89C5-4A3B93BB9A54}"/>
          </ac:spMkLst>
        </pc:spChg>
        <pc:spChg chg="add mod">
          <ac:chgData name="Rafael Santos Araújo" userId="8554f020615d7139" providerId="LiveId" clId="{759F5E2E-6195-4E8B-800A-2987952E53E2}" dt="2021-11-30T22:50:32.952" v="761" actId="21"/>
          <ac:spMkLst>
            <pc:docMk/>
            <pc:sldMk cId="4217240161" sldId="278"/>
            <ac:spMk id="42" creationId="{62C2C43D-F523-4F18-A9B9-84219F1DFB6A}"/>
          </ac:spMkLst>
        </pc:spChg>
        <pc:spChg chg="add mod">
          <ac:chgData name="Rafael Santos Araújo" userId="8554f020615d7139" providerId="LiveId" clId="{759F5E2E-6195-4E8B-800A-2987952E53E2}" dt="2021-11-30T23:52:26.927" v="1631" actId="1037"/>
          <ac:spMkLst>
            <pc:docMk/>
            <pc:sldMk cId="4217240161" sldId="278"/>
            <ac:spMk id="45" creationId="{63464335-6145-49CF-B543-3129E481D683}"/>
          </ac:spMkLst>
        </pc:spChg>
        <pc:spChg chg="add del mod">
          <ac:chgData name="Rafael Santos Araújo" userId="8554f020615d7139" providerId="LiveId" clId="{759F5E2E-6195-4E8B-800A-2987952E53E2}" dt="2021-11-30T22:44:31.512" v="606"/>
          <ac:spMkLst>
            <pc:docMk/>
            <pc:sldMk cId="4217240161" sldId="278"/>
            <ac:spMk id="46" creationId="{D81AABD1-8A75-4A17-A769-5A77859892D1}"/>
          </ac:spMkLst>
        </pc:spChg>
        <pc:spChg chg="add mod">
          <ac:chgData name="Rafael Santos Araújo" userId="8554f020615d7139" providerId="LiveId" clId="{759F5E2E-6195-4E8B-800A-2987952E53E2}" dt="2021-11-30T23:52:33.241" v="1637" actId="1037"/>
          <ac:spMkLst>
            <pc:docMk/>
            <pc:sldMk cId="4217240161" sldId="278"/>
            <ac:spMk id="49" creationId="{B7D1DBB6-D929-42CA-BA06-5813436EB306}"/>
          </ac:spMkLst>
        </pc:spChg>
        <pc:spChg chg="add mod">
          <ac:chgData name="Rafael Santos Araújo" userId="8554f020615d7139" providerId="LiveId" clId="{759F5E2E-6195-4E8B-800A-2987952E53E2}" dt="2021-11-30T23:52:33.241" v="1637" actId="1037"/>
          <ac:spMkLst>
            <pc:docMk/>
            <pc:sldMk cId="4217240161" sldId="278"/>
            <ac:spMk id="50" creationId="{B308D660-6D87-44F2-8BD3-2D156417F630}"/>
          </ac:spMkLst>
        </pc:spChg>
        <pc:spChg chg="add mod">
          <ac:chgData name="Rafael Santos Araújo" userId="8554f020615d7139" providerId="LiveId" clId="{759F5E2E-6195-4E8B-800A-2987952E53E2}" dt="2021-11-30T23:52:33.241" v="1637" actId="1037"/>
          <ac:spMkLst>
            <pc:docMk/>
            <pc:sldMk cId="4217240161" sldId="278"/>
            <ac:spMk id="51" creationId="{2FC1CE30-2004-40F1-B660-F57A687CBBC5}"/>
          </ac:spMkLst>
        </pc:spChg>
        <pc:spChg chg="add mod">
          <ac:chgData name="Rafael Santos Araújo" userId="8554f020615d7139" providerId="LiveId" clId="{759F5E2E-6195-4E8B-800A-2987952E53E2}" dt="2021-11-30T23:52:33.241" v="1637" actId="1037"/>
          <ac:spMkLst>
            <pc:docMk/>
            <pc:sldMk cId="4217240161" sldId="278"/>
            <ac:spMk id="53" creationId="{8D274981-B2C8-4393-93CB-85F34E0A87A3}"/>
          </ac:spMkLst>
        </pc:spChg>
        <pc:spChg chg="add del">
          <ac:chgData name="Rafael Santos Araújo" userId="8554f020615d7139" providerId="LiveId" clId="{759F5E2E-6195-4E8B-800A-2987952E53E2}" dt="2021-11-30T22:56:39.633" v="836" actId="22"/>
          <ac:spMkLst>
            <pc:docMk/>
            <pc:sldMk cId="4217240161" sldId="278"/>
            <ac:spMk id="55" creationId="{1A743026-A16B-4E2F-BEF0-A0EE5489A0CC}"/>
          </ac:spMkLst>
        </pc:spChg>
        <pc:picChg chg="add mod">
          <ac:chgData name="Rafael Santos Araújo" userId="8554f020615d7139" providerId="LiveId" clId="{759F5E2E-6195-4E8B-800A-2987952E53E2}" dt="2021-11-30T23:52:33.241" v="1637" actId="1037"/>
          <ac:picMkLst>
            <pc:docMk/>
            <pc:sldMk cId="4217240161" sldId="278"/>
            <ac:picMk id="5" creationId="{6E739607-FCBE-45FE-8EE7-B84E70F75234}"/>
          </ac:picMkLst>
        </pc:picChg>
        <pc:picChg chg="add mod">
          <ac:chgData name="Rafael Santos Araújo" userId="8554f020615d7139" providerId="LiveId" clId="{759F5E2E-6195-4E8B-800A-2987952E53E2}" dt="2021-11-30T23:52:33.241" v="1637" actId="1037"/>
          <ac:picMkLst>
            <pc:docMk/>
            <pc:sldMk cId="4217240161" sldId="278"/>
            <ac:picMk id="8" creationId="{6B5DD127-E2F1-41D3-ADFE-9D5121CA2177}"/>
          </ac:picMkLst>
        </pc:picChg>
        <pc:picChg chg="mod">
          <ac:chgData name="Rafael Santos Araújo" userId="8554f020615d7139" providerId="LiveId" clId="{759F5E2E-6195-4E8B-800A-2987952E53E2}" dt="2021-11-30T23:53:02.242" v="1640" actId="1038"/>
          <ac:picMkLst>
            <pc:docMk/>
            <pc:sldMk cId="4217240161" sldId="278"/>
            <ac:picMk id="20" creationId="{7D168EB8-243F-4975-923B-9F72F52C16BA}"/>
          </ac:picMkLst>
        </pc:picChg>
        <pc:picChg chg="del">
          <ac:chgData name="Rafael Santos Araújo" userId="8554f020615d7139" providerId="LiveId" clId="{759F5E2E-6195-4E8B-800A-2987952E53E2}" dt="2021-11-30T22:34:37.560" v="328" actId="478"/>
          <ac:picMkLst>
            <pc:docMk/>
            <pc:sldMk cId="4217240161" sldId="278"/>
            <ac:picMk id="29" creationId="{DABB8D09-C571-4524-B44E-ABA5A2542830}"/>
          </ac:picMkLst>
        </pc:picChg>
        <pc:picChg chg="del">
          <ac:chgData name="Rafael Santos Araújo" userId="8554f020615d7139" providerId="LiveId" clId="{759F5E2E-6195-4E8B-800A-2987952E53E2}" dt="2021-11-30T22:34:37.560" v="328" actId="478"/>
          <ac:picMkLst>
            <pc:docMk/>
            <pc:sldMk cId="4217240161" sldId="278"/>
            <ac:picMk id="32" creationId="{B0155670-6D61-4186-AA66-FAC9D798A33C}"/>
          </ac:picMkLst>
        </pc:picChg>
        <pc:picChg chg="del">
          <ac:chgData name="Rafael Santos Araújo" userId="8554f020615d7139" providerId="LiveId" clId="{759F5E2E-6195-4E8B-800A-2987952E53E2}" dt="2021-11-30T22:34:37.560" v="328" actId="478"/>
          <ac:picMkLst>
            <pc:docMk/>
            <pc:sldMk cId="4217240161" sldId="278"/>
            <ac:picMk id="33" creationId="{31F2E406-C6AE-4EAD-B3EC-B17A403C1842}"/>
          </ac:picMkLst>
        </pc:picChg>
        <pc:picChg chg="del">
          <ac:chgData name="Rafael Santos Araújo" userId="8554f020615d7139" providerId="LiveId" clId="{759F5E2E-6195-4E8B-800A-2987952E53E2}" dt="2021-11-30T22:34:37.560" v="328" actId="478"/>
          <ac:picMkLst>
            <pc:docMk/>
            <pc:sldMk cId="4217240161" sldId="278"/>
            <ac:picMk id="34" creationId="{07851F93-7F9C-4F64-A9E0-F8E014BBE683}"/>
          </ac:picMkLst>
        </pc:picChg>
        <pc:picChg chg="add mod">
          <ac:chgData name="Rafael Santos Araújo" userId="8554f020615d7139" providerId="LiveId" clId="{759F5E2E-6195-4E8B-800A-2987952E53E2}" dt="2021-11-30T22:35:02.494" v="333" actId="1076"/>
          <ac:picMkLst>
            <pc:docMk/>
            <pc:sldMk cId="4217240161" sldId="278"/>
            <ac:picMk id="43" creationId="{BD323500-4AD6-4EAA-B592-7CA5E0B39FC8}"/>
          </ac:picMkLst>
        </pc:picChg>
        <pc:picChg chg="add mod ord">
          <ac:chgData name="Rafael Santos Araújo" userId="8554f020615d7139" providerId="LiveId" clId="{759F5E2E-6195-4E8B-800A-2987952E53E2}" dt="2021-11-30T23:52:26.927" v="1631" actId="1037"/>
          <ac:picMkLst>
            <pc:docMk/>
            <pc:sldMk cId="4217240161" sldId="278"/>
            <ac:picMk id="44" creationId="{9C459D8E-D830-4849-8700-ACDD0DE3FB4D}"/>
          </ac:picMkLst>
        </pc:picChg>
        <pc:picChg chg="add del mod">
          <ac:chgData name="Rafael Santos Araújo" userId="8554f020615d7139" providerId="LiveId" clId="{759F5E2E-6195-4E8B-800A-2987952E53E2}" dt="2021-11-30T22:49:06.996" v="747" actId="478"/>
          <ac:picMkLst>
            <pc:docMk/>
            <pc:sldMk cId="4217240161" sldId="278"/>
            <ac:picMk id="52" creationId="{E6C7394F-4A0B-4BC7-A652-CD285BC5445C}"/>
          </ac:picMkLst>
        </pc:picChg>
        <pc:picChg chg="add del mod">
          <ac:chgData name="Rafael Santos Araújo" userId="8554f020615d7139" providerId="LiveId" clId="{759F5E2E-6195-4E8B-800A-2987952E53E2}" dt="2021-11-30T22:56:56.942" v="842" actId="478"/>
          <ac:picMkLst>
            <pc:docMk/>
            <pc:sldMk cId="4217240161" sldId="278"/>
            <ac:picMk id="54" creationId="{7822B328-E7EE-4EE5-BD1C-7537B1791251}"/>
          </ac:picMkLst>
        </pc:picChg>
      </pc:sldChg>
      <pc:sldChg chg="del mod modShow">
        <pc:chgData name="Rafael Santos Araújo" userId="8554f020615d7139" providerId="LiveId" clId="{759F5E2E-6195-4E8B-800A-2987952E53E2}" dt="2021-11-30T23:53:20.218" v="1642" actId="47"/>
        <pc:sldMkLst>
          <pc:docMk/>
          <pc:sldMk cId="725663641" sldId="282"/>
        </pc:sldMkLst>
      </pc:sldChg>
      <pc:sldChg chg="del">
        <pc:chgData name="Rafael Santos Araújo" userId="8554f020615d7139" providerId="LiveId" clId="{759F5E2E-6195-4E8B-800A-2987952E53E2}" dt="2021-11-30T23:53:33.087" v="1643" actId="47"/>
        <pc:sldMkLst>
          <pc:docMk/>
          <pc:sldMk cId="2249039892" sldId="283"/>
        </pc:sldMkLst>
      </pc:sldChg>
      <pc:sldChg chg="modSp mod">
        <pc:chgData name="Rafael Santos Araújo" userId="8554f020615d7139" providerId="LiveId" clId="{759F5E2E-6195-4E8B-800A-2987952E53E2}" dt="2021-12-01T00:14:52.188" v="1750" actId="20577"/>
        <pc:sldMkLst>
          <pc:docMk/>
          <pc:sldMk cId="864902390" sldId="285"/>
        </pc:sldMkLst>
        <pc:spChg chg="mod">
          <ac:chgData name="Rafael Santos Araújo" userId="8554f020615d7139" providerId="LiveId" clId="{759F5E2E-6195-4E8B-800A-2987952E53E2}" dt="2021-11-30T22:10:24.502" v="164" actId="14100"/>
          <ac:spMkLst>
            <pc:docMk/>
            <pc:sldMk cId="864902390" sldId="285"/>
            <ac:spMk id="9" creationId="{AD5E3D5B-4DB5-4E11-AB70-628F9A625BBA}"/>
          </ac:spMkLst>
        </pc:spChg>
        <pc:spChg chg="mod">
          <ac:chgData name="Rafael Santos Araújo" userId="8554f020615d7139" providerId="LiveId" clId="{759F5E2E-6195-4E8B-800A-2987952E53E2}" dt="2021-11-30T22:10:13.514" v="161" actId="14100"/>
          <ac:spMkLst>
            <pc:docMk/>
            <pc:sldMk cId="864902390" sldId="285"/>
            <ac:spMk id="11" creationId="{7CC50689-F2ED-4732-B53F-AD0B114B8E9E}"/>
          </ac:spMkLst>
        </pc:spChg>
        <pc:spChg chg="mod">
          <ac:chgData name="Rafael Santos Araújo" userId="8554f020615d7139" providerId="LiveId" clId="{759F5E2E-6195-4E8B-800A-2987952E53E2}" dt="2021-11-30T22:10:55.115" v="214" actId="20577"/>
          <ac:spMkLst>
            <pc:docMk/>
            <pc:sldMk cId="864902390" sldId="285"/>
            <ac:spMk id="12" creationId="{2A99E2E1-1659-4971-953F-F194C198EFC2}"/>
          </ac:spMkLst>
        </pc:spChg>
        <pc:spChg chg="mod">
          <ac:chgData name="Rafael Santos Araújo" userId="8554f020615d7139" providerId="LiveId" clId="{759F5E2E-6195-4E8B-800A-2987952E53E2}" dt="2021-11-30T22:10:17.567" v="162" actId="14100"/>
          <ac:spMkLst>
            <pc:docMk/>
            <pc:sldMk cId="864902390" sldId="285"/>
            <ac:spMk id="13" creationId="{1AB15A37-AE08-4C9E-BCC7-7D574DF19B47}"/>
          </ac:spMkLst>
        </pc:spChg>
        <pc:spChg chg="mod">
          <ac:chgData name="Rafael Santos Araújo" userId="8554f020615d7139" providerId="LiveId" clId="{759F5E2E-6195-4E8B-800A-2987952E53E2}" dt="2021-11-30T22:10:21.314" v="163" actId="14100"/>
          <ac:spMkLst>
            <pc:docMk/>
            <pc:sldMk cId="864902390" sldId="285"/>
            <ac:spMk id="14" creationId="{EB594D58-A6A7-4A0D-B940-2EAC42E60570}"/>
          </ac:spMkLst>
        </pc:spChg>
        <pc:graphicFrameChg chg="mod">
          <ac:chgData name="Rafael Santos Araújo" userId="8554f020615d7139" providerId="LiveId" clId="{759F5E2E-6195-4E8B-800A-2987952E53E2}" dt="2021-12-01T00:14:52.188" v="1750" actId="20577"/>
          <ac:graphicFrameMkLst>
            <pc:docMk/>
            <pc:sldMk cId="864902390" sldId="285"/>
            <ac:graphicFrameMk id="2" creationId="{CB95FEA1-C38C-4438-AEAD-CF55A042FA4C}"/>
          </ac:graphicFrameMkLst>
        </pc:graphicFrameChg>
      </pc:sldChg>
      <pc:sldChg chg="ord">
        <pc:chgData name="Rafael Santos Araújo" userId="8554f020615d7139" providerId="LiveId" clId="{759F5E2E-6195-4E8B-800A-2987952E53E2}" dt="2021-12-01T02:16:44.718" v="2948" actId="20578"/>
        <pc:sldMkLst>
          <pc:docMk/>
          <pc:sldMk cId="3743652329" sldId="287"/>
        </pc:sldMkLst>
      </pc:sldChg>
      <pc:sldChg chg="add del">
        <pc:chgData name="Rafael Santos Araújo" userId="8554f020615d7139" providerId="LiveId" clId="{759F5E2E-6195-4E8B-800A-2987952E53E2}" dt="2021-11-30T23:49:05.025" v="1613" actId="47"/>
        <pc:sldMkLst>
          <pc:docMk/>
          <pc:sldMk cId="4128062215" sldId="288"/>
        </pc:sldMkLst>
      </pc:sldChg>
      <pc:sldChg chg="modSp mod">
        <pc:chgData name="Rafael Santos Araújo" userId="8554f020615d7139" providerId="LiveId" clId="{759F5E2E-6195-4E8B-800A-2987952E53E2}" dt="2021-11-30T23:57:44.896" v="1651" actId="113"/>
        <pc:sldMkLst>
          <pc:docMk/>
          <pc:sldMk cId="3340041438" sldId="289"/>
        </pc:sldMkLst>
        <pc:spChg chg="mod">
          <ac:chgData name="Rafael Santos Araújo" userId="8554f020615d7139" providerId="LiveId" clId="{759F5E2E-6195-4E8B-800A-2987952E53E2}" dt="2021-11-30T23:57:44.896" v="1651" actId="113"/>
          <ac:spMkLst>
            <pc:docMk/>
            <pc:sldMk cId="3340041438" sldId="289"/>
            <ac:spMk id="13" creationId="{4A878781-47A9-4E69-BB76-C881F462DCE2}"/>
          </ac:spMkLst>
        </pc:spChg>
      </pc:sldChg>
      <pc:sldChg chg="modSp mod">
        <pc:chgData name="Rafael Santos Araújo" userId="8554f020615d7139" providerId="LiveId" clId="{759F5E2E-6195-4E8B-800A-2987952E53E2}" dt="2021-12-03T00:32:28.320" v="4555" actId="20577"/>
        <pc:sldMkLst>
          <pc:docMk/>
          <pc:sldMk cId="4195277815" sldId="290"/>
        </pc:sldMkLst>
        <pc:spChg chg="mod">
          <ac:chgData name="Rafael Santos Araújo" userId="8554f020615d7139" providerId="LiveId" clId="{759F5E2E-6195-4E8B-800A-2987952E53E2}" dt="2021-12-03T00:32:28.320" v="4555" actId="20577"/>
          <ac:spMkLst>
            <pc:docMk/>
            <pc:sldMk cId="4195277815" sldId="290"/>
            <ac:spMk id="14" creationId="{C614DE7C-93DF-40BF-8B79-1508222539C0}"/>
          </ac:spMkLst>
        </pc:spChg>
        <pc:graphicFrameChg chg="mod">
          <ac:chgData name="Rafael Santos Araújo" userId="8554f020615d7139" providerId="LiveId" clId="{759F5E2E-6195-4E8B-800A-2987952E53E2}" dt="2021-11-30T22:13:08.504" v="218" actId="207"/>
          <ac:graphicFrameMkLst>
            <pc:docMk/>
            <pc:sldMk cId="4195277815" sldId="290"/>
            <ac:graphicFrameMk id="13" creationId="{8AED18BD-3A71-46F8-9139-C574FBD5AB09}"/>
          </ac:graphicFrameMkLst>
        </pc:graphicFrameChg>
      </pc:sldChg>
      <pc:sldChg chg="del">
        <pc:chgData name="Rafael Santos Araújo" userId="8554f020615d7139" providerId="LiveId" clId="{759F5E2E-6195-4E8B-800A-2987952E53E2}" dt="2021-11-30T23:53:35.312" v="1644" actId="47"/>
        <pc:sldMkLst>
          <pc:docMk/>
          <pc:sldMk cId="1027563149" sldId="295"/>
        </pc:sldMkLst>
      </pc:sldChg>
      <pc:sldChg chg="addSp delSp modSp del mod modShow">
        <pc:chgData name="Rafael Santos Araújo" userId="8554f020615d7139" providerId="LiveId" clId="{759F5E2E-6195-4E8B-800A-2987952E53E2}" dt="2021-11-30T23:53:10.713" v="1641" actId="47"/>
        <pc:sldMkLst>
          <pc:docMk/>
          <pc:sldMk cId="336816722" sldId="297"/>
        </pc:sldMkLst>
        <pc:spChg chg="del mod">
          <ac:chgData name="Rafael Santos Araújo" userId="8554f020615d7139" providerId="LiveId" clId="{759F5E2E-6195-4E8B-800A-2987952E53E2}" dt="2021-11-30T22:14:50.931" v="233"/>
          <ac:spMkLst>
            <pc:docMk/>
            <pc:sldMk cId="336816722" sldId="297"/>
            <ac:spMk id="22" creationId="{BA3C9004-F6D8-449C-A4B6-A13B9D9786CC}"/>
          </ac:spMkLst>
        </pc:spChg>
        <pc:spChg chg="del mod">
          <ac:chgData name="Rafael Santos Araújo" userId="8554f020615d7139" providerId="LiveId" clId="{759F5E2E-6195-4E8B-800A-2987952E53E2}" dt="2021-11-30T22:14:50.923" v="229"/>
          <ac:spMkLst>
            <pc:docMk/>
            <pc:sldMk cId="336816722" sldId="297"/>
            <ac:spMk id="24" creationId="{C3822631-16E9-40E2-A6F2-94503BC34BB8}"/>
          </ac:spMkLst>
        </pc:spChg>
        <pc:spChg chg="del mod">
          <ac:chgData name="Rafael Santos Araújo" userId="8554f020615d7139" providerId="LiveId" clId="{759F5E2E-6195-4E8B-800A-2987952E53E2}" dt="2021-11-30T22:14:50.923" v="227"/>
          <ac:spMkLst>
            <pc:docMk/>
            <pc:sldMk cId="336816722" sldId="297"/>
            <ac:spMk id="25" creationId="{29D846F6-4EED-40C7-BB2D-8E3E89F1BD67}"/>
          </ac:spMkLst>
        </pc:spChg>
        <pc:spChg chg="del mod">
          <ac:chgData name="Rafael Santos Araújo" userId="8554f020615d7139" providerId="LiveId" clId="{759F5E2E-6195-4E8B-800A-2987952E53E2}" dt="2021-11-30T22:14:50.923" v="231"/>
          <ac:spMkLst>
            <pc:docMk/>
            <pc:sldMk cId="336816722" sldId="297"/>
            <ac:spMk id="29" creationId="{A7BC5D1A-FF90-4359-AE98-CFE00869AC1E}"/>
          </ac:spMkLst>
        </pc:spChg>
        <pc:spChg chg="del mod">
          <ac:chgData name="Rafael Santos Araújo" userId="8554f020615d7139" providerId="LiveId" clId="{759F5E2E-6195-4E8B-800A-2987952E53E2}" dt="2021-11-30T22:14:50.923" v="225"/>
          <ac:spMkLst>
            <pc:docMk/>
            <pc:sldMk cId="336816722" sldId="297"/>
            <ac:spMk id="30" creationId="{9270D58F-0379-42A2-9E2D-95EEE2F0D671}"/>
          </ac:spMkLst>
        </pc:spChg>
        <pc:picChg chg="add mod">
          <ac:chgData name="Rafael Santos Araújo" userId="8554f020615d7139" providerId="LiveId" clId="{759F5E2E-6195-4E8B-800A-2987952E53E2}" dt="2021-11-30T22:30:14.075" v="325"/>
          <ac:picMkLst>
            <pc:docMk/>
            <pc:sldMk cId="336816722" sldId="297"/>
            <ac:picMk id="27" creationId="{FC1565A1-17A6-4C32-A46F-89269C5CF401}"/>
          </ac:picMkLst>
        </pc:picChg>
        <pc:picChg chg="add del mod">
          <ac:chgData name="Rafael Santos Araújo" userId="8554f020615d7139" providerId="LiveId" clId="{759F5E2E-6195-4E8B-800A-2987952E53E2}" dt="2021-11-30T22:37:28.079" v="382" actId="21"/>
          <ac:picMkLst>
            <pc:docMk/>
            <pc:sldMk cId="336816722" sldId="297"/>
            <ac:picMk id="28" creationId="{B1B96828-AA32-44FF-BFA2-73C5CB91648E}"/>
          </ac:picMkLst>
        </pc:picChg>
        <pc:picChg chg="add del mod">
          <ac:chgData name="Rafael Santos Araújo" userId="8554f020615d7139" providerId="LiveId" clId="{759F5E2E-6195-4E8B-800A-2987952E53E2}" dt="2021-11-30T23:16:30.734" v="1349" actId="21"/>
          <ac:picMkLst>
            <pc:docMk/>
            <pc:sldMk cId="336816722" sldId="297"/>
            <ac:picMk id="31" creationId="{26AA8EBD-DA7C-499D-BB6E-E77C43BDFCDB}"/>
          </ac:picMkLst>
        </pc:picChg>
      </pc:sldChg>
      <pc:sldChg chg="delSp modSp mod">
        <pc:chgData name="Rafael Santos Araújo" userId="8554f020615d7139" providerId="LiveId" clId="{759F5E2E-6195-4E8B-800A-2987952E53E2}" dt="2021-12-01T02:36:42.691" v="3966" actId="20577"/>
        <pc:sldMkLst>
          <pc:docMk/>
          <pc:sldMk cId="1725140294" sldId="298"/>
        </pc:sldMkLst>
        <pc:spChg chg="mod">
          <ac:chgData name="Rafael Santos Araújo" userId="8554f020615d7139" providerId="LiveId" clId="{759F5E2E-6195-4E8B-800A-2987952E53E2}" dt="2021-12-01T02:36:42.691" v="3966" actId="20577"/>
          <ac:spMkLst>
            <pc:docMk/>
            <pc:sldMk cId="1725140294" sldId="298"/>
            <ac:spMk id="15" creationId="{01889420-FBF2-43E7-9F01-E246A4065D00}"/>
          </ac:spMkLst>
        </pc:spChg>
        <pc:spChg chg="del">
          <ac:chgData name="Rafael Santos Araújo" userId="8554f020615d7139" providerId="LiveId" clId="{759F5E2E-6195-4E8B-800A-2987952E53E2}" dt="2021-12-01T01:21:59.541" v="2215" actId="478"/>
          <ac:spMkLst>
            <pc:docMk/>
            <pc:sldMk cId="1725140294" sldId="298"/>
            <ac:spMk id="16" creationId="{EA2630E6-FF32-494A-9E96-811FF10C5161}"/>
          </ac:spMkLst>
        </pc:spChg>
        <pc:grpChg chg="mod">
          <ac:chgData name="Rafael Santos Araújo" userId="8554f020615d7139" providerId="LiveId" clId="{759F5E2E-6195-4E8B-800A-2987952E53E2}" dt="2021-12-01T02:33:43.563" v="3600" actId="14100"/>
          <ac:grpSpMkLst>
            <pc:docMk/>
            <pc:sldMk cId="1725140294" sldId="298"/>
            <ac:grpSpMk id="19" creationId="{8B837F93-C462-408E-8643-F14573DC8CE7}"/>
          </ac:grpSpMkLst>
        </pc:grpChg>
      </pc:sldChg>
      <pc:sldChg chg="del">
        <pc:chgData name="Rafael Santos Araújo" userId="8554f020615d7139" providerId="LiveId" clId="{759F5E2E-6195-4E8B-800A-2987952E53E2}" dt="2021-11-30T23:48:48.061" v="1588" actId="47"/>
        <pc:sldMkLst>
          <pc:docMk/>
          <pc:sldMk cId="3800518313" sldId="303"/>
        </pc:sldMkLst>
      </pc:sldChg>
      <pc:sldChg chg="del">
        <pc:chgData name="Rafael Santos Araújo" userId="8554f020615d7139" providerId="LiveId" clId="{759F5E2E-6195-4E8B-800A-2987952E53E2}" dt="2021-11-30T23:48:53.642" v="1596" actId="47"/>
        <pc:sldMkLst>
          <pc:docMk/>
          <pc:sldMk cId="1387916964" sldId="304"/>
        </pc:sldMkLst>
      </pc:sldChg>
      <pc:sldChg chg="del">
        <pc:chgData name="Rafael Santos Araújo" userId="8554f020615d7139" providerId="LiveId" clId="{759F5E2E-6195-4E8B-800A-2987952E53E2}" dt="2021-11-30T23:48:56.330" v="1601" actId="47"/>
        <pc:sldMkLst>
          <pc:docMk/>
          <pc:sldMk cId="3319162824" sldId="305"/>
        </pc:sldMkLst>
      </pc:sldChg>
      <pc:sldChg chg="del">
        <pc:chgData name="Rafael Santos Araújo" userId="8554f020615d7139" providerId="LiveId" clId="{759F5E2E-6195-4E8B-800A-2987952E53E2}" dt="2021-11-30T23:48:56.856" v="1602" actId="47"/>
        <pc:sldMkLst>
          <pc:docMk/>
          <pc:sldMk cId="1152939585" sldId="306"/>
        </pc:sldMkLst>
      </pc:sldChg>
      <pc:sldChg chg="del">
        <pc:chgData name="Rafael Santos Araújo" userId="8554f020615d7139" providerId="LiveId" clId="{759F5E2E-6195-4E8B-800A-2987952E53E2}" dt="2021-11-30T23:48:52.832" v="1595" actId="47"/>
        <pc:sldMkLst>
          <pc:docMk/>
          <pc:sldMk cId="3416934638" sldId="307"/>
        </pc:sldMkLst>
      </pc:sldChg>
      <pc:sldChg chg="del">
        <pc:chgData name="Rafael Santos Araújo" userId="8554f020615d7139" providerId="LiveId" clId="{759F5E2E-6195-4E8B-800A-2987952E53E2}" dt="2021-11-30T23:48:57.277" v="1603" actId="47"/>
        <pc:sldMkLst>
          <pc:docMk/>
          <pc:sldMk cId="1192447508" sldId="308"/>
        </pc:sldMkLst>
      </pc:sldChg>
      <pc:sldChg chg="del">
        <pc:chgData name="Rafael Santos Araújo" userId="8554f020615d7139" providerId="LiveId" clId="{759F5E2E-6195-4E8B-800A-2987952E53E2}" dt="2021-11-30T23:48:57.784" v="1604" actId="47"/>
        <pc:sldMkLst>
          <pc:docMk/>
          <pc:sldMk cId="782630103" sldId="310"/>
        </pc:sldMkLst>
      </pc:sldChg>
      <pc:sldChg chg="del">
        <pc:chgData name="Rafael Santos Araújo" userId="8554f020615d7139" providerId="LiveId" clId="{759F5E2E-6195-4E8B-800A-2987952E53E2}" dt="2021-11-30T23:48:58.969" v="1607" actId="47"/>
        <pc:sldMkLst>
          <pc:docMk/>
          <pc:sldMk cId="163806791" sldId="311"/>
        </pc:sldMkLst>
      </pc:sldChg>
      <pc:sldChg chg="del">
        <pc:chgData name="Rafael Santos Araújo" userId="8554f020615d7139" providerId="LiveId" clId="{759F5E2E-6195-4E8B-800A-2987952E53E2}" dt="2021-11-30T23:48:58.590" v="1606" actId="47"/>
        <pc:sldMkLst>
          <pc:docMk/>
          <pc:sldMk cId="4241725054" sldId="312"/>
        </pc:sldMkLst>
      </pc:sldChg>
      <pc:sldChg chg="del">
        <pc:chgData name="Rafael Santos Araújo" userId="8554f020615d7139" providerId="LiveId" clId="{759F5E2E-6195-4E8B-800A-2987952E53E2}" dt="2021-11-30T23:48:59.383" v="1608" actId="47"/>
        <pc:sldMkLst>
          <pc:docMk/>
          <pc:sldMk cId="3774131034" sldId="313"/>
        </pc:sldMkLst>
      </pc:sldChg>
      <pc:sldChg chg="del">
        <pc:chgData name="Rafael Santos Araújo" userId="8554f020615d7139" providerId="LiveId" clId="{759F5E2E-6195-4E8B-800A-2987952E53E2}" dt="2021-11-30T23:48:58.199" v="1605" actId="47"/>
        <pc:sldMkLst>
          <pc:docMk/>
          <pc:sldMk cId="2664496812" sldId="314"/>
        </pc:sldMkLst>
      </pc:sldChg>
      <pc:sldChg chg="del">
        <pc:chgData name="Rafael Santos Araújo" userId="8554f020615d7139" providerId="LiveId" clId="{759F5E2E-6195-4E8B-800A-2987952E53E2}" dt="2021-11-30T23:48:54.197" v="1597" actId="47"/>
        <pc:sldMkLst>
          <pc:docMk/>
          <pc:sldMk cId="3351434142" sldId="315"/>
        </pc:sldMkLst>
      </pc:sldChg>
      <pc:sldChg chg="del">
        <pc:chgData name="Rafael Santos Araújo" userId="8554f020615d7139" providerId="LiveId" clId="{759F5E2E-6195-4E8B-800A-2987952E53E2}" dt="2021-11-30T23:48:50.695" v="1593" actId="47"/>
        <pc:sldMkLst>
          <pc:docMk/>
          <pc:sldMk cId="3471378765" sldId="316"/>
        </pc:sldMkLst>
      </pc:sldChg>
      <pc:sldChg chg="del">
        <pc:chgData name="Rafael Santos Araújo" userId="8554f020615d7139" providerId="LiveId" clId="{759F5E2E-6195-4E8B-800A-2987952E53E2}" dt="2021-11-30T23:48:52.077" v="1594" actId="47"/>
        <pc:sldMkLst>
          <pc:docMk/>
          <pc:sldMk cId="1554622733" sldId="320"/>
        </pc:sldMkLst>
      </pc:sldChg>
      <pc:sldChg chg="del">
        <pc:chgData name="Rafael Santos Araújo" userId="8554f020615d7139" providerId="LiveId" clId="{759F5E2E-6195-4E8B-800A-2987952E53E2}" dt="2021-11-30T23:49:00.552" v="1611" actId="47"/>
        <pc:sldMkLst>
          <pc:docMk/>
          <pc:sldMk cId="1029551436" sldId="321"/>
        </pc:sldMkLst>
      </pc:sldChg>
      <pc:sldChg chg="del">
        <pc:chgData name="Rafael Santos Araújo" userId="8554f020615d7139" providerId="LiveId" clId="{759F5E2E-6195-4E8B-800A-2987952E53E2}" dt="2021-11-30T23:48:45.916" v="1586" actId="47"/>
        <pc:sldMkLst>
          <pc:docMk/>
          <pc:sldMk cId="2345649562" sldId="322"/>
        </pc:sldMkLst>
      </pc:sldChg>
      <pc:sldChg chg="del">
        <pc:chgData name="Rafael Santos Araújo" userId="8554f020615d7139" providerId="LiveId" clId="{759F5E2E-6195-4E8B-800A-2987952E53E2}" dt="2021-11-30T23:48:46.658" v="1587" actId="47"/>
        <pc:sldMkLst>
          <pc:docMk/>
          <pc:sldMk cId="1681799516" sldId="323"/>
        </pc:sldMkLst>
      </pc:sldChg>
      <pc:sldChg chg="del">
        <pc:chgData name="Rafael Santos Araújo" userId="8554f020615d7139" providerId="LiveId" clId="{759F5E2E-6195-4E8B-800A-2987952E53E2}" dt="2021-11-30T23:48:55.941" v="1600" actId="47"/>
        <pc:sldMkLst>
          <pc:docMk/>
          <pc:sldMk cId="193379412" sldId="324"/>
        </pc:sldMkLst>
      </pc:sldChg>
      <pc:sldChg chg="del">
        <pc:chgData name="Rafael Santos Araújo" userId="8554f020615d7139" providerId="LiveId" clId="{759F5E2E-6195-4E8B-800A-2987952E53E2}" dt="2021-11-30T23:48:54.821" v="1598" actId="47"/>
        <pc:sldMkLst>
          <pc:docMk/>
          <pc:sldMk cId="3521903281" sldId="325"/>
        </pc:sldMkLst>
      </pc:sldChg>
      <pc:sldChg chg="del">
        <pc:chgData name="Rafael Santos Araújo" userId="8554f020615d7139" providerId="LiveId" clId="{759F5E2E-6195-4E8B-800A-2987952E53E2}" dt="2021-11-30T23:48:55.446" v="1599" actId="47"/>
        <pc:sldMkLst>
          <pc:docMk/>
          <pc:sldMk cId="3207065232" sldId="326"/>
        </pc:sldMkLst>
      </pc:sldChg>
      <pc:sldChg chg="del">
        <pc:chgData name="Rafael Santos Araújo" userId="8554f020615d7139" providerId="LiveId" clId="{759F5E2E-6195-4E8B-800A-2987952E53E2}" dt="2021-11-30T23:48:59.774" v="1609" actId="47"/>
        <pc:sldMkLst>
          <pc:docMk/>
          <pc:sldMk cId="1708813797" sldId="327"/>
        </pc:sldMkLst>
      </pc:sldChg>
      <pc:sldChg chg="del">
        <pc:chgData name="Rafael Santos Araújo" userId="8554f020615d7139" providerId="LiveId" clId="{759F5E2E-6195-4E8B-800A-2987952E53E2}" dt="2021-11-30T23:48:48.695" v="1589" actId="47"/>
        <pc:sldMkLst>
          <pc:docMk/>
          <pc:sldMk cId="3609381581" sldId="329"/>
        </pc:sldMkLst>
      </pc:sldChg>
      <pc:sldChg chg="del">
        <pc:chgData name="Rafael Santos Araújo" userId="8554f020615d7139" providerId="LiveId" clId="{759F5E2E-6195-4E8B-800A-2987952E53E2}" dt="2021-11-30T23:48:49.666" v="1591" actId="47"/>
        <pc:sldMkLst>
          <pc:docMk/>
          <pc:sldMk cId="1290287947" sldId="330"/>
        </pc:sldMkLst>
      </pc:sldChg>
      <pc:sldChg chg="del">
        <pc:chgData name="Rafael Santos Araújo" userId="8554f020615d7139" providerId="LiveId" clId="{759F5E2E-6195-4E8B-800A-2987952E53E2}" dt="2021-11-30T23:48:50.156" v="1592" actId="47"/>
        <pc:sldMkLst>
          <pc:docMk/>
          <pc:sldMk cId="7504814" sldId="338"/>
        </pc:sldMkLst>
      </pc:sldChg>
      <pc:sldChg chg="del">
        <pc:chgData name="Rafael Santos Araújo" userId="8554f020615d7139" providerId="LiveId" clId="{759F5E2E-6195-4E8B-800A-2987952E53E2}" dt="2021-11-30T23:48:49.148" v="1590" actId="47"/>
        <pc:sldMkLst>
          <pc:docMk/>
          <pc:sldMk cId="3260148761" sldId="339"/>
        </pc:sldMkLst>
      </pc:sldChg>
      <pc:sldChg chg="del">
        <pc:chgData name="Rafael Santos Araújo" userId="8554f020615d7139" providerId="LiveId" clId="{759F5E2E-6195-4E8B-800A-2987952E53E2}" dt="2021-12-01T01:44:06.815" v="2217" actId="2696"/>
        <pc:sldMkLst>
          <pc:docMk/>
          <pc:sldMk cId="22277126" sldId="340"/>
        </pc:sldMkLst>
      </pc:sldChg>
      <pc:sldChg chg="modSp mod">
        <pc:chgData name="Rafael Santos Araújo" userId="8554f020615d7139" providerId="LiveId" clId="{759F5E2E-6195-4E8B-800A-2987952E53E2}" dt="2021-12-03T00:25:51.906" v="4541" actId="20577"/>
        <pc:sldMkLst>
          <pc:docMk/>
          <pc:sldMk cId="583501344" sldId="342"/>
        </pc:sldMkLst>
        <pc:spChg chg="mod">
          <ac:chgData name="Rafael Santos Araújo" userId="8554f020615d7139" providerId="LiveId" clId="{759F5E2E-6195-4E8B-800A-2987952E53E2}" dt="2021-12-03T00:25:51.906" v="4541" actId="20577"/>
          <ac:spMkLst>
            <pc:docMk/>
            <pc:sldMk cId="583501344" sldId="342"/>
            <ac:spMk id="11" creationId="{C614DE7C-93DF-40BF-8B79-1508222539C0}"/>
          </ac:spMkLst>
        </pc:spChg>
        <pc:spChg chg="mod">
          <ac:chgData name="Rafael Santos Araújo" userId="8554f020615d7139" providerId="LiveId" clId="{759F5E2E-6195-4E8B-800A-2987952E53E2}" dt="2021-11-30T23:58:12.514" v="1656" actId="113"/>
          <ac:spMkLst>
            <pc:docMk/>
            <pc:sldMk cId="583501344" sldId="342"/>
            <ac:spMk id="14" creationId="{8E186175-03B6-4B71-A890-1F5D1367C50D}"/>
          </ac:spMkLst>
        </pc:spChg>
        <pc:graphicFrameChg chg="mod">
          <ac:chgData name="Rafael Santos Araújo" userId="8554f020615d7139" providerId="LiveId" clId="{759F5E2E-6195-4E8B-800A-2987952E53E2}" dt="2021-11-30T23:51:13.359" v="1616" actId="1038"/>
          <ac:graphicFrameMkLst>
            <pc:docMk/>
            <pc:sldMk cId="583501344" sldId="342"/>
            <ac:graphicFrameMk id="17" creationId="{9102AD0D-4991-414B-BDD9-64EC53AE8A38}"/>
          </ac:graphicFrameMkLst>
        </pc:graphicFrameChg>
      </pc:sldChg>
      <pc:sldChg chg="modSp mod">
        <pc:chgData name="Rafael Santos Araújo" userId="8554f020615d7139" providerId="LiveId" clId="{759F5E2E-6195-4E8B-800A-2987952E53E2}" dt="2021-12-03T00:31:54.520" v="4546" actId="20577"/>
        <pc:sldMkLst>
          <pc:docMk/>
          <pc:sldMk cId="2871935973" sldId="343"/>
        </pc:sldMkLst>
        <pc:spChg chg="mod">
          <ac:chgData name="Rafael Santos Araújo" userId="8554f020615d7139" providerId="LiveId" clId="{759F5E2E-6195-4E8B-800A-2987952E53E2}" dt="2021-12-03T00:31:54.520" v="4546" actId="20577"/>
          <ac:spMkLst>
            <pc:docMk/>
            <pc:sldMk cId="2871935973" sldId="343"/>
            <ac:spMk id="11" creationId="{C614DE7C-93DF-40BF-8B79-1508222539C0}"/>
          </ac:spMkLst>
        </pc:spChg>
        <pc:spChg chg="mod">
          <ac:chgData name="Rafael Santos Araújo" userId="8554f020615d7139" providerId="LiveId" clId="{759F5E2E-6195-4E8B-800A-2987952E53E2}" dt="2021-12-01T00:05:23.450" v="1733" actId="20577"/>
          <ac:spMkLst>
            <pc:docMk/>
            <pc:sldMk cId="2871935973" sldId="343"/>
            <ac:spMk id="19" creationId="{63D6B9EA-6BB1-479A-A487-CEE2A0AB03BD}"/>
          </ac:spMkLst>
        </pc:spChg>
        <pc:graphicFrameChg chg="mod">
          <ac:chgData name="Rafael Santos Araújo" userId="8554f020615d7139" providerId="LiveId" clId="{759F5E2E-6195-4E8B-800A-2987952E53E2}" dt="2021-12-01T00:02:42.139" v="1702" actId="1037"/>
          <ac:graphicFrameMkLst>
            <pc:docMk/>
            <pc:sldMk cId="2871935973" sldId="343"/>
            <ac:graphicFrameMk id="32" creationId="{E65454D6-67D9-4B6D-B6FC-339FB1260DFB}"/>
          </ac:graphicFrameMkLst>
        </pc:graphicFrameChg>
        <pc:graphicFrameChg chg="mod">
          <ac:chgData name="Rafael Santos Araújo" userId="8554f020615d7139" providerId="LiveId" clId="{759F5E2E-6195-4E8B-800A-2987952E53E2}" dt="2021-12-01T00:02:42.139" v="1702" actId="1037"/>
          <ac:graphicFrameMkLst>
            <pc:docMk/>
            <pc:sldMk cId="2871935973" sldId="343"/>
            <ac:graphicFrameMk id="33" creationId="{C83ACB47-3375-4892-925D-E63EAF6D6F7E}"/>
          </ac:graphicFrameMkLst>
        </pc:graphicFrameChg>
        <pc:graphicFrameChg chg="mod">
          <ac:chgData name="Rafael Santos Araújo" userId="8554f020615d7139" providerId="LiveId" clId="{759F5E2E-6195-4E8B-800A-2987952E53E2}" dt="2021-12-01T00:02:42.139" v="1702" actId="1037"/>
          <ac:graphicFrameMkLst>
            <pc:docMk/>
            <pc:sldMk cId="2871935973" sldId="343"/>
            <ac:graphicFrameMk id="34" creationId="{04840E23-52E6-4B71-AEF6-3C08CC0380BD}"/>
          </ac:graphicFrameMkLst>
        </pc:graphicFrameChg>
      </pc:sldChg>
      <pc:sldChg chg="modSp mod">
        <pc:chgData name="Rafael Santos Araújo" userId="8554f020615d7139" providerId="LiveId" clId="{759F5E2E-6195-4E8B-800A-2987952E53E2}" dt="2021-12-03T00:32:21.743" v="4553" actId="20577"/>
        <pc:sldMkLst>
          <pc:docMk/>
          <pc:sldMk cId="3698614285" sldId="344"/>
        </pc:sldMkLst>
        <pc:spChg chg="mod">
          <ac:chgData name="Rafael Santos Araújo" userId="8554f020615d7139" providerId="LiveId" clId="{759F5E2E-6195-4E8B-800A-2987952E53E2}" dt="2021-12-03T00:32:21.743" v="4553" actId="20577"/>
          <ac:spMkLst>
            <pc:docMk/>
            <pc:sldMk cId="3698614285" sldId="344"/>
            <ac:spMk id="11" creationId="{C614DE7C-93DF-40BF-8B79-1508222539C0}"/>
          </ac:spMkLst>
        </pc:spChg>
        <pc:spChg chg="mod">
          <ac:chgData name="Rafael Santos Araújo" userId="8554f020615d7139" providerId="LiveId" clId="{759F5E2E-6195-4E8B-800A-2987952E53E2}" dt="2021-12-01T00:06:56.552" v="1747" actId="20577"/>
          <ac:spMkLst>
            <pc:docMk/>
            <pc:sldMk cId="3698614285" sldId="344"/>
            <ac:spMk id="17" creationId="{3BB1A69C-0739-469C-A9C8-0EE4138AA944}"/>
          </ac:spMkLst>
        </pc:spChg>
      </pc:sldChg>
      <pc:sldChg chg="modSp mod">
        <pc:chgData name="Rafael Santos Araújo" userId="8554f020615d7139" providerId="LiveId" clId="{759F5E2E-6195-4E8B-800A-2987952E53E2}" dt="2021-12-03T00:32:12.620" v="4551" actId="20577"/>
        <pc:sldMkLst>
          <pc:docMk/>
          <pc:sldMk cId="2952587758" sldId="345"/>
        </pc:sldMkLst>
        <pc:spChg chg="mod">
          <ac:chgData name="Rafael Santos Araújo" userId="8554f020615d7139" providerId="LiveId" clId="{759F5E2E-6195-4E8B-800A-2987952E53E2}" dt="2021-12-03T00:32:12.620" v="4551" actId="20577"/>
          <ac:spMkLst>
            <pc:docMk/>
            <pc:sldMk cId="2952587758" sldId="345"/>
            <ac:spMk id="11" creationId="{C614DE7C-93DF-40BF-8B79-1508222539C0}"/>
          </ac:spMkLst>
        </pc:spChg>
        <pc:spChg chg="mod">
          <ac:chgData name="Rafael Santos Araújo" userId="8554f020615d7139" providerId="LiveId" clId="{759F5E2E-6195-4E8B-800A-2987952E53E2}" dt="2021-12-01T00:05:54.124" v="1738" actId="113"/>
          <ac:spMkLst>
            <pc:docMk/>
            <pc:sldMk cId="2952587758" sldId="345"/>
            <ac:spMk id="15" creationId="{94DD0F01-0B0C-499E-BE5B-E298CD865852}"/>
          </ac:spMkLst>
        </pc:spChg>
      </pc:sldChg>
      <pc:sldChg chg="modSp mod">
        <pc:chgData name="Rafael Santos Araújo" userId="8554f020615d7139" providerId="LiveId" clId="{759F5E2E-6195-4E8B-800A-2987952E53E2}" dt="2021-12-03T00:31:39.929" v="4544" actId="20577"/>
        <pc:sldMkLst>
          <pc:docMk/>
          <pc:sldMk cId="3740015659" sldId="346"/>
        </pc:sldMkLst>
        <pc:spChg chg="mod">
          <ac:chgData name="Rafael Santos Araújo" userId="8554f020615d7139" providerId="LiveId" clId="{759F5E2E-6195-4E8B-800A-2987952E53E2}" dt="2021-12-03T00:31:39.929" v="4544" actId="20577"/>
          <ac:spMkLst>
            <pc:docMk/>
            <pc:sldMk cId="3740015659" sldId="346"/>
            <ac:spMk id="11" creationId="{C614DE7C-93DF-40BF-8B79-1508222539C0}"/>
          </ac:spMkLst>
        </pc:spChg>
        <pc:spChg chg="mod">
          <ac:chgData name="Rafael Santos Araújo" userId="8554f020615d7139" providerId="LiveId" clId="{759F5E2E-6195-4E8B-800A-2987952E53E2}" dt="2021-11-30T23:58:57.169" v="1659" actId="113"/>
          <ac:spMkLst>
            <pc:docMk/>
            <pc:sldMk cId="3740015659" sldId="346"/>
            <ac:spMk id="24" creationId="{3E8323CF-E1B9-4F97-8465-02896146A903}"/>
          </ac:spMkLst>
        </pc:spChg>
      </pc:sldChg>
      <pc:sldChg chg="modSp mod">
        <pc:chgData name="Rafael Santos Araújo" userId="8554f020615d7139" providerId="LiveId" clId="{759F5E2E-6195-4E8B-800A-2987952E53E2}" dt="2021-12-03T00:32:02.551" v="4548" actId="20577"/>
        <pc:sldMkLst>
          <pc:docMk/>
          <pc:sldMk cId="3270624367" sldId="347"/>
        </pc:sldMkLst>
        <pc:spChg chg="mod">
          <ac:chgData name="Rafael Santos Araújo" userId="8554f020615d7139" providerId="LiveId" clId="{759F5E2E-6195-4E8B-800A-2987952E53E2}" dt="2021-12-03T00:32:02.551" v="4548" actId="20577"/>
          <ac:spMkLst>
            <pc:docMk/>
            <pc:sldMk cId="3270624367" sldId="347"/>
            <ac:spMk id="11" creationId="{C614DE7C-93DF-40BF-8B79-1508222539C0}"/>
          </ac:spMkLst>
        </pc:spChg>
        <pc:spChg chg="mod">
          <ac:chgData name="Rafael Santos Araújo" userId="8554f020615d7139" providerId="LiveId" clId="{759F5E2E-6195-4E8B-800A-2987952E53E2}" dt="2021-12-01T00:04:29.711" v="1728" actId="20577"/>
          <ac:spMkLst>
            <pc:docMk/>
            <pc:sldMk cId="3270624367" sldId="347"/>
            <ac:spMk id="28" creationId="{91A94408-F677-4191-8E61-87F0D05AF30D}"/>
          </ac:spMkLst>
        </pc:spChg>
      </pc:sldChg>
      <pc:sldChg chg="del">
        <pc:chgData name="Rafael Santos Araújo" userId="8554f020615d7139" providerId="LiveId" clId="{759F5E2E-6195-4E8B-800A-2987952E53E2}" dt="2021-11-30T23:50:16.074" v="1614" actId="47"/>
        <pc:sldMkLst>
          <pc:docMk/>
          <pc:sldMk cId="2876064596" sldId="348"/>
        </pc:sldMkLst>
      </pc:sldChg>
      <pc:sldChg chg="modSp mod">
        <pc:chgData name="Rafael Santos Araújo" userId="8554f020615d7139" providerId="LiveId" clId="{759F5E2E-6195-4E8B-800A-2987952E53E2}" dt="2021-12-03T00:33:46.883" v="4562" actId="20577"/>
        <pc:sldMkLst>
          <pc:docMk/>
          <pc:sldMk cId="136120219" sldId="349"/>
        </pc:sldMkLst>
        <pc:spChg chg="mod">
          <ac:chgData name="Rafael Santos Araújo" userId="8554f020615d7139" providerId="LiveId" clId="{759F5E2E-6195-4E8B-800A-2987952E53E2}" dt="2021-12-01T02:15:10.915" v="2942" actId="12"/>
          <ac:spMkLst>
            <pc:docMk/>
            <pc:sldMk cId="136120219" sldId="349"/>
            <ac:spMk id="13" creationId="{B741B5BB-6CFB-4C8E-B31C-F920E3A33151}"/>
          </ac:spMkLst>
        </pc:spChg>
        <pc:spChg chg="mod">
          <ac:chgData name="Rafael Santos Araújo" userId="8554f020615d7139" providerId="LiveId" clId="{759F5E2E-6195-4E8B-800A-2987952E53E2}" dt="2021-12-01T01:20:22.665" v="2214"/>
          <ac:spMkLst>
            <pc:docMk/>
            <pc:sldMk cId="136120219" sldId="349"/>
            <ac:spMk id="15" creationId="{01889420-FBF2-43E7-9F01-E246A4065D00}"/>
          </ac:spMkLst>
        </pc:spChg>
        <pc:spChg chg="mod">
          <ac:chgData name="Rafael Santos Araújo" userId="8554f020615d7139" providerId="LiveId" clId="{759F5E2E-6195-4E8B-800A-2987952E53E2}" dt="2021-12-03T00:33:46.883" v="4562" actId="20577"/>
          <ac:spMkLst>
            <pc:docMk/>
            <pc:sldMk cId="136120219" sldId="349"/>
            <ac:spMk id="18" creationId="{0FE8E15D-5701-495F-ACD2-0BBC1077CF9B}"/>
          </ac:spMkLst>
        </pc:spChg>
        <pc:graphicFrameChg chg="mod modGraphic">
          <ac:chgData name="Rafael Santos Araújo" userId="8554f020615d7139" providerId="LiveId" clId="{759F5E2E-6195-4E8B-800A-2987952E53E2}" dt="2021-12-01T00:31:28.682" v="1823" actId="20577"/>
          <ac:graphicFrameMkLst>
            <pc:docMk/>
            <pc:sldMk cId="136120219" sldId="349"/>
            <ac:graphicFrameMk id="11" creationId="{53D7D41A-893E-48C2-B70D-62E8E6ABCCD2}"/>
          </ac:graphicFrameMkLst>
        </pc:graphicFrameChg>
        <pc:graphicFrameChg chg="mod modGraphic">
          <ac:chgData name="Rafael Santos Araújo" userId="8554f020615d7139" providerId="LiveId" clId="{759F5E2E-6195-4E8B-800A-2987952E53E2}" dt="2021-12-01T00:38:05.947" v="1859"/>
          <ac:graphicFrameMkLst>
            <pc:docMk/>
            <pc:sldMk cId="136120219" sldId="349"/>
            <ac:graphicFrameMk id="12" creationId="{BDE913FA-4932-48D2-B85C-463BA94B7706}"/>
          </ac:graphicFrameMkLst>
        </pc:graphicFrameChg>
      </pc:sldChg>
      <pc:sldChg chg="addSp delSp modSp mod">
        <pc:chgData name="Rafael Santos Araújo" userId="8554f020615d7139" providerId="LiveId" clId="{759F5E2E-6195-4E8B-800A-2987952E53E2}" dt="2021-11-30T23:52:01.004" v="1618" actId="1076"/>
        <pc:sldMkLst>
          <pc:docMk/>
          <pc:sldMk cId="3565608124" sldId="350"/>
        </pc:sldMkLst>
        <pc:spChg chg="mod">
          <ac:chgData name="Rafael Santos Araújo" userId="8554f020615d7139" providerId="LiveId" clId="{759F5E2E-6195-4E8B-800A-2987952E53E2}" dt="2021-11-30T23:52:01.004" v="1618" actId="1076"/>
          <ac:spMkLst>
            <pc:docMk/>
            <pc:sldMk cId="3565608124" sldId="350"/>
            <ac:spMk id="16" creationId="{47E40754-177D-49B0-9B93-35EBEC064736}"/>
          </ac:spMkLst>
        </pc:spChg>
        <pc:spChg chg="mod">
          <ac:chgData name="Rafael Santos Araújo" userId="8554f020615d7139" providerId="LiveId" clId="{759F5E2E-6195-4E8B-800A-2987952E53E2}" dt="2021-11-30T23:52:01.004" v="1618" actId="1076"/>
          <ac:spMkLst>
            <pc:docMk/>
            <pc:sldMk cId="3565608124" sldId="350"/>
            <ac:spMk id="17" creationId="{BBBD609D-A6A4-4D03-B790-B40A452C1533}"/>
          </ac:spMkLst>
        </pc:spChg>
        <pc:spChg chg="del">
          <ac:chgData name="Rafael Santos Araújo" userId="8554f020615d7139" providerId="LiveId" clId="{759F5E2E-6195-4E8B-800A-2987952E53E2}" dt="2021-11-30T22:34:49.498" v="331" actId="21"/>
          <ac:spMkLst>
            <pc:docMk/>
            <pc:sldMk cId="3565608124" sldId="350"/>
            <ac:spMk id="18" creationId="{11253DD4-5026-4C31-9FAA-98089AB57DD7}"/>
          </ac:spMkLst>
        </pc:spChg>
        <pc:spChg chg="mod">
          <ac:chgData name="Rafael Santos Araújo" userId="8554f020615d7139" providerId="LiveId" clId="{759F5E2E-6195-4E8B-800A-2987952E53E2}" dt="2021-11-30T23:52:01.004" v="1618" actId="1076"/>
          <ac:spMkLst>
            <pc:docMk/>
            <pc:sldMk cId="3565608124" sldId="350"/>
            <ac:spMk id="22" creationId="{BA3C9004-F6D8-449C-A4B6-A13B9D9786CC}"/>
          </ac:spMkLst>
        </pc:spChg>
        <pc:spChg chg="mod">
          <ac:chgData name="Rafael Santos Araújo" userId="8554f020615d7139" providerId="LiveId" clId="{759F5E2E-6195-4E8B-800A-2987952E53E2}" dt="2021-11-30T23:52:01.004" v="1618" actId="1076"/>
          <ac:spMkLst>
            <pc:docMk/>
            <pc:sldMk cId="3565608124" sldId="350"/>
            <ac:spMk id="23" creationId="{554744DD-1D95-418A-BC71-F01241831310}"/>
          </ac:spMkLst>
        </pc:spChg>
        <pc:spChg chg="mod">
          <ac:chgData name="Rafael Santos Araújo" userId="8554f020615d7139" providerId="LiveId" clId="{759F5E2E-6195-4E8B-800A-2987952E53E2}" dt="2021-11-30T23:52:01.004" v="1618" actId="1076"/>
          <ac:spMkLst>
            <pc:docMk/>
            <pc:sldMk cId="3565608124" sldId="350"/>
            <ac:spMk id="24" creationId="{C3822631-16E9-40E2-A6F2-94503BC34BB8}"/>
          </ac:spMkLst>
        </pc:spChg>
        <pc:spChg chg="mod">
          <ac:chgData name="Rafael Santos Araújo" userId="8554f020615d7139" providerId="LiveId" clId="{759F5E2E-6195-4E8B-800A-2987952E53E2}" dt="2021-11-30T23:52:01.004" v="1618" actId="1076"/>
          <ac:spMkLst>
            <pc:docMk/>
            <pc:sldMk cId="3565608124" sldId="350"/>
            <ac:spMk id="25" creationId="{29D846F6-4EED-40C7-BB2D-8E3E89F1BD67}"/>
          </ac:spMkLst>
        </pc:spChg>
        <pc:spChg chg="mod">
          <ac:chgData name="Rafael Santos Araújo" userId="8554f020615d7139" providerId="LiveId" clId="{759F5E2E-6195-4E8B-800A-2987952E53E2}" dt="2021-11-30T23:52:01.004" v="1618" actId="1076"/>
          <ac:spMkLst>
            <pc:docMk/>
            <pc:sldMk cId="3565608124" sldId="350"/>
            <ac:spMk id="26" creationId="{6911C68C-4195-4FE0-8287-58A07025F15B}"/>
          </ac:spMkLst>
        </pc:spChg>
        <pc:spChg chg="del">
          <ac:chgData name="Rafael Santos Araújo" userId="8554f020615d7139" providerId="LiveId" clId="{759F5E2E-6195-4E8B-800A-2987952E53E2}" dt="2021-11-30T22:34:49.498" v="331" actId="21"/>
          <ac:spMkLst>
            <pc:docMk/>
            <pc:sldMk cId="3565608124" sldId="350"/>
            <ac:spMk id="29" creationId="{A7BC5D1A-FF90-4359-AE98-CFE00869AC1E}"/>
          </ac:spMkLst>
        </pc:spChg>
        <pc:spChg chg="mod">
          <ac:chgData name="Rafael Santos Araújo" userId="8554f020615d7139" providerId="LiveId" clId="{759F5E2E-6195-4E8B-800A-2987952E53E2}" dt="2021-11-30T23:52:01.004" v="1618" actId="1076"/>
          <ac:spMkLst>
            <pc:docMk/>
            <pc:sldMk cId="3565608124" sldId="350"/>
            <ac:spMk id="30" creationId="{9270D58F-0379-42A2-9E2D-95EEE2F0D671}"/>
          </ac:spMkLst>
        </pc:spChg>
        <pc:spChg chg="add del">
          <ac:chgData name="Rafael Santos Araújo" userId="8554f020615d7139" providerId="LiveId" clId="{759F5E2E-6195-4E8B-800A-2987952E53E2}" dt="2021-11-30T23:18:54.019" v="1388" actId="478"/>
          <ac:spMkLst>
            <pc:docMk/>
            <pc:sldMk cId="3565608124" sldId="350"/>
            <ac:spMk id="31" creationId="{9E16243F-7B28-4FFC-9E2D-FF462631F427}"/>
          </ac:spMkLst>
        </pc:spChg>
        <pc:spChg chg="add mod">
          <ac:chgData name="Rafael Santos Araújo" userId="8554f020615d7139" providerId="LiveId" clId="{759F5E2E-6195-4E8B-800A-2987952E53E2}" dt="2021-11-30T23:52:01.004" v="1618" actId="1076"/>
          <ac:spMkLst>
            <pc:docMk/>
            <pc:sldMk cId="3565608124" sldId="350"/>
            <ac:spMk id="33" creationId="{B3BB559C-BEB9-4207-91E6-9459F6919E75}"/>
          </ac:spMkLst>
        </pc:spChg>
        <pc:spChg chg="add mod">
          <ac:chgData name="Rafael Santos Araújo" userId="8554f020615d7139" providerId="LiveId" clId="{759F5E2E-6195-4E8B-800A-2987952E53E2}" dt="2021-11-30T23:52:01.004" v="1618" actId="1076"/>
          <ac:spMkLst>
            <pc:docMk/>
            <pc:sldMk cId="3565608124" sldId="350"/>
            <ac:spMk id="34" creationId="{729F9B06-CA9F-44A1-B598-A4B4775AA116}"/>
          </ac:spMkLst>
        </pc:spChg>
        <pc:spChg chg="add del mod">
          <ac:chgData name="Rafael Santos Araújo" userId="8554f020615d7139" providerId="LiveId" clId="{759F5E2E-6195-4E8B-800A-2987952E53E2}" dt="2021-11-30T23:51:52.637" v="1617" actId="478"/>
          <ac:spMkLst>
            <pc:docMk/>
            <pc:sldMk cId="3565608124" sldId="350"/>
            <ac:spMk id="40" creationId="{DE979C6F-9CE6-4451-8566-607330E08D0F}"/>
          </ac:spMkLst>
        </pc:spChg>
        <pc:spChg chg="add del mod">
          <ac:chgData name="Rafael Santos Araújo" userId="8554f020615d7139" providerId="LiveId" clId="{759F5E2E-6195-4E8B-800A-2987952E53E2}" dt="2021-11-30T23:51:52.637" v="1617" actId="478"/>
          <ac:spMkLst>
            <pc:docMk/>
            <pc:sldMk cId="3565608124" sldId="350"/>
            <ac:spMk id="41" creationId="{E17E1FC4-4727-4677-83B9-09449E1F6168}"/>
          </ac:spMkLst>
        </pc:spChg>
        <pc:picChg chg="mod">
          <ac:chgData name="Rafael Santos Araújo" userId="8554f020615d7139" providerId="LiveId" clId="{759F5E2E-6195-4E8B-800A-2987952E53E2}" dt="2021-11-30T23:52:01.004" v="1618" actId="1076"/>
          <ac:picMkLst>
            <pc:docMk/>
            <pc:sldMk cId="3565608124" sldId="350"/>
            <ac:picMk id="3" creationId="{000ACFDB-B939-4C66-AFD8-1450660C5FC8}"/>
          </ac:picMkLst>
        </pc:picChg>
        <pc:picChg chg="add del mod">
          <ac:chgData name="Rafael Santos Araújo" userId="8554f020615d7139" providerId="LiveId" clId="{759F5E2E-6195-4E8B-800A-2987952E53E2}" dt="2021-11-30T23:18:43.426" v="1356" actId="478"/>
          <ac:picMkLst>
            <pc:docMk/>
            <pc:sldMk cId="3565608124" sldId="350"/>
            <ac:picMk id="4" creationId="{70B5AB38-1D3D-4F74-8DB5-2FB8B327F924}"/>
          </ac:picMkLst>
        </pc:picChg>
        <pc:picChg chg="mod">
          <ac:chgData name="Rafael Santos Araújo" userId="8554f020615d7139" providerId="LiveId" clId="{759F5E2E-6195-4E8B-800A-2987952E53E2}" dt="2021-11-30T23:52:01.004" v="1618" actId="1076"/>
          <ac:picMkLst>
            <pc:docMk/>
            <pc:sldMk cId="3565608124" sldId="350"/>
            <ac:picMk id="5" creationId="{81CC3E67-C0F6-446D-A4C3-1336DC1B1107}"/>
          </ac:picMkLst>
        </pc:picChg>
        <pc:picChg chg="del">
          <ac:chgData name="Rafael Santos Araújo" userId="8554f020615d7139" providerId="LiveId" clId="{759F5E2E-6195-4E8B-800A-2987952E53E2}" dt="2021-11-30T22:34:49.498" v="331" actId="21"/>
          <ac:picMkLst>
            <pc:docMk/>
            <pc:sldMk cId="3565608124" sldId="350"/>
            <ac:picMk id="7" creationId="{6FD8544E-F21F-4C07-972A-44B9B4B4886A}"/>
          </ac:picMkLst>
        </pc:picChg>
        <pc:picChg chg="add del mod">
          <ac:chgData name="Rafael Santos Araújo" userId="8554f020615d7139" providerId="LiveId" clId="{759F5E2E-6195-4E8B-800A-2987952E53E2}" dt="2021-11-30T22:30:11.141" v="324" actId="21"/>
          <ac:picMkLst>
            <pc:docMk/>
            <pc:sldMk cId="3565608124" sldId="350"/>
            <ac:picMk id="8" creationId="{B86598EC-F313-41A3-B205-799C6D5A1304}"/>
          </ac:picMkLst>
        </pc:picChg>
        <pc:picChg chg="del mod">
          <ac:chgData name="Rafael Santos Araújo" userId="8554f020615d7139" providerId="LiveId" clId="{759F5E2E-6195-4E8B-800A-2987952E53E2}" dt="2021-11-30T22:30:11.141" v="324" actId="21"/>
          <ac:picMkLst>
            <pc:docMk/>
            <pc:sldMk cId="3565608124" sldId="350"/>
            <ac:picMk id="9" creationId="{D37FE39B-24E0-45A5-92CA-85CC1A06729C}"/>
          </ac:picMkLst>
        </pc:picChg>
        <pc:picChg chg="del mod">
          <ac:chgData name="Rafael Santos Araújo" userId="8554f020615d7139" providerId="LiveId" clId="{759F5E2E-6195-4E8B-800A-2987952E53E2}" dt="2021-11-30T23:16:36.415" v="1350" actId="478"/>
          <ac:picMkLst>
            <pc:docMk/>
            <pc:sldMk cId="3565608124" sldId="350"/>
            <ac:picMk id="11" creationId="{14FB397F-8211-4F23-A120-7B15AF55E87E}"/>
          </ac:picMkLst>
        </pc:picChg>
        <pc:picChg chg="add del mod">
          <ac:chgData name="Rafael Santos Araújo" userId="8554f020615d7139" providerId="LiveId" clId="{759F5E2E-6195-4E8B-800A-2987952E53E2}" dt="2021-11-30T22:30:11.141" v="324" actId="21"/>
          <ac:picMkLst>
            <pc:docMk/>
            <pc:sldMk cId="3565608124" sldId="350"/>
            <ac:picMk id="12" creationId="{A7AC28B3-66A8-4144-9E47-CDDE7109624B}"/>
          </ac:picMkLst>
        </pc:picChg>
        <pc:picChg chg="add del mod">
          <ac:chgData name="Rafael Santos Araújo" userId="8554f020615d7139" providerId="LiveId" clId="{759F5E2E-6195-4E8B-800A-2987952E53E2}" dt="2021-11-30T22:24:45.168" v="302" actId="478"/>
          <ac:picMkLst>
            <pc:docMk/>
            <pc:sldMk cId="3565608124" sldId="350"/>
            <ac:picMk id="14" creationId="{3239B534-814C-4FE4-A3D2-4D8B41A9693F}"/>
          </ac:picMkLst>
        </pc:picChg>
        <pc:picChg chg="mod">
          <ac:chgData name="Rafael Santos Araújo" userId="8554f020615d7139" providerId="LiveId" clId="{759F5E2E-6195-4E8B-800A-2987952E53E2}" dt="2021-11-30T23:05:41.815" v="1096" actId="1076"/>
          <ac:picMkLst>
            <pc:docMk/>
            <pc:sldMk cId="3565608124" sldId="350"/>
            <ac:picMk id="20" creationId="{7D168EB8-243F-4975-923B-9F72F52C16BA}"/>
          </ac:picMkLst>
        </pc:picChg>
        <pc:picChg chg="add mod">
          <ac:chgData name="Rafael Santos Araújo" userId="8554f020615d7139" providerId="LiveId" clId="{759F5E2E-6195-4E8B-800A-2987952E53E2}" dt="2021-11-30T23:52:01.004" v="1618" actId="1076"/>
          <ac:picMkLst>
            <pc:docMk/>
            <pc:sldMk cId="3565608124" sldId="350"/>
            <ac:picMk id="28" creationId="{DD718C69-A411-40F5-8981-AFFDEAACB55F}"/>
          </ac:picMkLst>
        </pc:picChg>
        <pc:picChg chg="add mod">
          <ac:chgData name="Rafael Santos Araújo" userId="8554f020615d7139" providerId="LiveId" clId="{759F5E2E-6195-4E8B-800A-2987952E53E2}" dt="2021-11-30T23:52:01.004" v="1618" actId="1076"/>
          <ac:picMkLst>
            <pc:docMk/>
            <pc:sldMk cId="3565608124" sldId="350"/>
            <ac:picMk id="35" creationId="{D210CF9C-5E81-4127-B7DA-D4AAD98504C6}"/>
          </ac:picMkLst>
        </pc:picChg>
        <pc:picChg chg="add mod">
          <ac:chgData name="Rafael Santos Araújo" userId="8554f020615d7139" providerId="LiveId" clId="{759F5E2E-6195-4E8B-800A-2987952E53E2}" dt="2021-11-30T23:52:01.004" v="1618" actId="1076"/>
          <ac:picMkLst>
            <pc:docMk/>
            <pc:sldMk cId="3565608124" sldId="350"/>
            <ac:picMk id="36" creationId="{3463D34D-C4CF-4B54-A9E3-10706A5D7EF0}"/>
          </ac:picMkLst>
        </pc:picChg>
        <pc:picChg chg="add mod">
          <ac:chgData name="Rafael Santos Araújo" userId="8554f020615d7139" providerId="LiveId" clId="{759F5E2E-6195-4E8B-800A-2987952E53E2}" dt="2021-11-30T23:52:01.004" v="1618" actId="1076"/>
          <ac:picMkLst>
            <pc:docMk/>
            <pc:sldMk cId="3565608124" sldId="350"/>
            <ac:picMk id="37" creationId="{DF63130A-A028-4DD7-8931-F08D787882D8}"/>
          </ac:picMkLst>
        </pc:picChg>
        <pc:picChg chg="add del mod">
          <ac:chgData name="Rafael Santos Araújo" userId="8554f020615d7139" providerId="LiveId" clId="{759F5E2E-6195-4E8B-800A-2987952E53E2}" dt="2021-11-30T23:51:52.637" v="1617" actId="478"/>
          <ac:picMkLst>
            <pc:docMk/>
            <pc:sldMk cId="3565608124" sldId="350"/>
            <ac:picMk id="42" creationId="{04719154-C38E-4A54-8E0A-4160E803D8A3}"/>
          </ac:picMkLst>
        </pc:picChg>
        <pc:picChg chg="add del mod">
          <ac:chgData name="Rafael Santos Araújo" userId="8554f020615d7139" providerId="LiveId" clId="{759F5E2E-6195-4E8B-800A-2987952E53E2}" dt="2021-11-30T23:51:52.637" v="1617" actId="478"/>
          <ac:picMkLst>
            <pc:docMk/>
            <pc:sldMk cId="3565608124" sldId="350"/>
            <ac:picMk id="43" creationId="{2EA3541D-ED54-445E-B5B1-EA13EE0BFD91}"/>
          </ac:picMkLst>
        </pc:picChg>
      </pc:sldChg>
      <pc:sldChg chg="modSp mod ord modShow">
        <pc:chgData name="Rafael Santos Araújo" userId="8554f020615d7139" providerId="LiveId" clId="{759F5E2E-6195-4E8B-800A-2987952E53E2}" dt="2021-12-03T00:33:18.233" v="4559" actId="20577"/>
        <pc:sldMkLst>
          <pc:docMk/>
          <pc:sldMk cId="977627724" sldId="351"/>
        </pc:sldMkLst>
        <pc:spChg chg="mod">
          <ac:chgData name="Rafael Santos Araújo" userId="8554f020615d7139" providerId="LiveId" clId="{759F5E2E-6195-4E8B-800A-2987952E53E2}" dt="2021-12-03T00:33:18.233" v="4559" actId="20577"/>
          <ac:spMkLst>
            <pc:docMk/>
            <pc:sldMk cId="977627724" sldId="351"/>
            <ac:spMk id="26" creationId="{F6F54ADB-5B37-413A-A3C8-7B261D9A6BCC}"/>
          </ac:spMkLst>
        </pc:spChg>
        <pc:spChg chg="mod">
          <ac:chgData name="Rafael Santos Araújo" userId="8554f020615d7139" providerId="LiveId" clId="{759F5E2E-6195-4E8B-800A-2987952E53E2}" dt="2021-12-01T02:18:56.039" v="2998" actId="6549"/>
          <ac:spMkLst>
            <pc:docMk/>
            <pc:sldMk cId="977627724" sldId="351"/>
            <ac:spMk id="27" creationId="{8C6F0918-B251-44CB-AD86-91E841AC2051}"/>
          </ac:spMkLst>
        </pc:spChg>
        <pc:spChg chg="mod">
          <ac:chgData name="Rafael Santos Araújo" userId="8554f020615d7139" providerId="LiveId" clId="{759F5E2E-6195-4E8B-800A-2987952E53E2}" dt="2021-12-01T02:29:39.489" v="3401" actId="20577"/>
          <ac:spMkLst>
            <pc:docMk/>
            <pc:sldMk cId="977627724" sldId="351"/>
            <ac:spMk id="28" creationId="{E8FDD054-3BAA-4A3C-9F17-56EAED3A53C5}"/>
          </ac:spMkLst>
        </pc:spChg>
        <pc:spChg chg="mod">
          <ac:chgData name="Rafael Santos Araújo" userId="8554f020615d7139" providerId="LiveId" clId="{759F5E2E-6195-4E8B-800A-2987952E53E2}" dt="2021-12-01T02:29:16.087" v="3358" actId="20577"/>
          <ac:spMkLst>
            <pc:docMk/>
            <pc:sldMk cId="977627724" sldId="351"/>
            <ac:spMk id="29" creationId="{CBB58164-5805-4763-A3B1-73C5AB957CC7}"/>
          </ac:spMkLst>
        </pc:spChg>
        <pc:spChg chg="mod">
          <ac:chgData name="Rafael Santos Araújo" userId="8554f020615d7139" providerId="LiveId" clId="{759F5E2E-6195-4E8B-800A-2987952E53E2}" dt="2021-12-01T02:19:22.090" v="3001" actId="1035"/>
          <ac:spMkLst>
            <pc:docMk/>
            <pc:sldMk cId="977627724" sldId="351"/>
            <ac:spMk id="30" creationId="{86C30F8E-D1C8-4705-ABBF-6E1A65973901}"/>
          </ac:spMkLst>
        </pc:spChg>
        <pc:spChg chg="mod">
          <ac:chgData name="Rafael Santos Araújo" userId="8554f020615d7139" providerId="LiveId" clId="{759F5E2E-6195-4E8B-800A-2987952E53E2}" dt="2021-12-01T02:32:13.876" v="3494" actId="20577"/>
          <ac:spMkLst>
            <pc:docMk/>
            <pc:sldMk cId="977627724" sldId="351"/>
            <ac:spMk id="35" creationId="{496F5523-1BE1-454B-BF10-7897CB582790}"/>
          </ac:spMkLst>
        </pc:spChg>
        <pc:spChg chg="mod">
          <ac:chgData name="Rafael Santos Araújo" userId="8554f020615d7139" providerId="LiveId" clId="{759F5E2E-6195-4E8B-800A-2987952E53E2}" dt="2021-12-01T02:19:22.090" v="3001" actId="1035"/>
          <ac:spMkLst>
            <pc:docMk/>
            <pc:sldMk cId="977627724" sldId="351"/>
            <ac:spMk id="44" creationId="{57B9BF9B-8F8A-4561-8319-8A90A220C786}"/>
          </ac:spMkLst>
        </pc:spChg>
        <pc:spChg chg="mod">
          <ac:chgData name="Rafael Santos Araújo" userId="8554f020615d7139" providerId="LiveId" clId="{759F5E2E-6195-4E8B-800A-2987952E53E2}" dt="2021-12-01T02:19:22.090" v="3001" actId="1035"/>
          <ac:spMkLst>
            <pc:docMk/>
            <pc:sldMk cId="977627724" sldId="351"/>
            <ac:spMk id="45" creationId="{6502607C-1692-47B5-98FF-2E413E7DDD53}"/>
          </ac:spMkLst>
        </pc:spChg>
        <pc:spChg chg="mod">
          <ac:chgData name="Rafael Santos Araújo" userId="8554f020615d7139" providerId="LiveId" clId="{759F5E2E-6195-4E8B-800A-2987952E53E2}" dt="2021-12-01T02:19:22.090" v="3001" actId="1035"/>
          <ac:spMkLst>
            <pc:docMk/>
            <pc:sldMk cId="977627724" sldId="351"/>
            <ac:spMk id="47" creationId="{3256DFEC-3611-424D-A9A4-3AD7E5042049}"/>
          </ac:spMkLst>
        </pc:spChg>
        <pc:spChg chg="mod">
          <ac:chgData name="Rafael Santos Araújo" userId="8554f020615d7139" providerId="LiveId" clId="{759F5E2E-6195-4E8B-800A-2987952E53E2}" dt="2021-12-01T02:19:22.090" v="3001" actId="1035"/>
          <ac:spMkLst>
            <pc:docMk/>
            <pc:sldMk cId="977627724" sldId="351"/>
            <ac:spMk id="48" creationId="{7E566C2D-9728-4C8A-9B6B-F79E3645D65F}"/>
          </ac:spMkLst>
        </pc:spChg>
        <pc:spChg chg="mod">
          <ac:chgData name="Rafael Santos Araújo" userId="8554f020615d7139" providerId="LiveId" clId="{759F5E2E-6195-4E8B-800A-2987952E53E2}" dt="2021-12-01T02:19:22.090" v="3001" actId="1035"/>
          <ac:spMkLst>
            <pc:docMk/>
            <pc:sldMk cId="977627724" sldId="351"/>
            <ac:spMk id="49" creationId="{F3763FBB-EF21-40DD-84CB-D308CEA0AEC7}"/>
          </ac:spMkLst>
        </pc:spChg>
        <pc:spChg chg="mod">
          <ac:chgData name="Rafael Santos Araújo" userId="8554f020615d7139" providerId="LiveId" clId="{759F5E2E-6195-4E8B-800A-2987952E53E2}" dt="2021-12-01T02:19:22.090" v="3001" actId="1035"/>
          <ac:spMkLst>
            <pc:docMk/>
            <pc:sldMk cId="977627724" sldId="351"/>
            <ac:spMk id="50" creationId="{A247CF09-A5BF-4D20-80D3-FA2938DB344B}"/>
          </ac:spMkLst>
        </pc:spChg>
        <pc:picChg chg="mod">
          <ac:chgData name="Rafael Santos Araújo" userId="8554f020615d7139" providerId="LiveId" clId="{759F5E2E-6195-4E8B-800A-2987952E53E2}" dt="2021-12-01T02:19:22.090" v="3001" actId="1035"/>
          <ac:picMkLst>
            <pc:docMk/>
            <pc:sldMk cId="977627724" sldId="351"/>
            <ac:picMk id="22" creationId="{00000000-0000-0000-0000-000000000000}"/>
          </ac:picMkLst>
        </pc:picChg>
        <pc:picChg chg="mod">
          <ac:chgData name="Rafael Santos Araújo" userId="8554f020615d7139" providerId="LiveId" clId="{759F5E2E-6195-4E8B-800A-2987952E53E2}" dt="2021-12-01T02:19:22.090" v="3001" actId="1035"/>
          <ac:picMkLst>
            <pc:docMk/>
            <pc:sldMk cId="977627724" sldId="351"/>
            <ac:picMk id="37" creationId="{57D551E3-9023-40AF-B353-740DD304278E}"/>
          </ac:picMkLst>
        </pc:picChg>
        <pc:picChg chg="mod">
          <ac:chgData name="Rafael Santos Araújo" userId="8554f020615d7139" providerId="LiveId" clId="{759F5E2E-6195-4E8B-800A-2987952E53E2}" dt="2021-12-01T02:19:22.090" v="3001" actId="1035"/>
          <ac:picMkLst>
            <pc:docMk/>
            <pc:sldMk cId="977627724" sldId="351"/>
            <ac:picMk id="38" creationId="{0A704C00-3C85-4BA1-B4BF-162F56B8E4D7}"/>
          </ac:picMkLst>
        </pc:picChg>
        <pc:picChg chg="mod">
          <ac:chgData name="Rafael Santos Araújo" userId="8554f020615d7139" providerId="LiveId" clId="{759F5E2E-6195-4E8B-800A-2987952E53E2}" dt="2021-12-01T02:19:22.090" v="3001" actId="1035"/>
          <ac:picMkLst>
            <pc:docMk/>
            <pc:sldMk cId="977627724" sldId="351"/>
            <ac:picMk id="39" creationId="{5BFFFBA5-1F12-4EAB-B33E-570828171BC4}"/>
          </ac:picMkLst>
        </pc:picChg>
        <pc:picChg chg="mod">
          <ac:chgData name="Rafael Santos Araújo" userId="8554f020615d7139" providerId="LiveId" clId="{759F5E2E-6195-4E8B-800A-2987952E53E2}" dt="2021-12-01T02:19:22.090" v="3001" actId="1035"/>
          <ac:picMkLst>
            <pc:docMk/>
            <pc:sldMk cId="977627724" sldId="351"/>
            <ac:picMk id="41" creationId="{4B633E65-A4D0-47D0-93A4-318575B3F112}"/>
          </ac:picMkLst>
        </pc:picChg>
        <pc:cxnChg chg="mod">
          <ac:chgData name="Rafael Santos Araújo" userId="8554f020615d7139" providerId="LiveId" clId="{759F5E2E-6195-4E8B-800A-2987952E53E2}" dt="2021-12-01T02:19:22.090" v="3001" actId="1035"/>
          <ac:cxnSpMkLst>
            <pc:docMk/>
            <pc:sldMk cId="977627724" sldId="351"/>
            <ac:cxnSpMk id="34" creationId="{0DE9C042-FFE0-4CC5-97BF-5E8AFBA6F7CC}"/>
          </ac:cxnSpMkLst>
        </pc:cxnChg>
      </pc:sldChg>
      <pc:sldChg chg="modSp add mod ord">
        <pc:chgData name="Rafael Santos Araújo" userId="8554f020615d7139" providerId="LiveId" clId="{759F5E2E-6195-4E8B-800A-2987952E53E2}" dt="2021-11-30T23:48:27.431" v="1585" actId="20577"/>
        <pc:sldMkLst>
          <pc:docMk/>
          <pc:sldMk cId="172428738" sldId="352"/>
        </pc:sldMkLst>
        <pc:spChg chg="mod">
          <ac:chgData name="Rafael Santos Araújo" userId="8554f020615d7139" providerId="LiveId" clId="{759F5E2E-6195-4E8B-800A-2987952E53E2}" dt="2021-11-30T23:47:49.750" v="1528" actId="20577"/>
          <ac:spMkLst>
            <pc:docMk/>
            <pc:sldMk cId="172428738" sldId="352"/>
            <ac:spMk id="10" creationId="{AFE34AE6-E13A-4648-B751-CE27D6EDDC6F}"/>
          </ac:spMkLst>
        </pc:spChg>
        <pc:spChg chg="mod">
          <ac:chgData name="Rafael Santos Araújo" userId="8554f020615d7139" providerId="LiveId" clId="{759F5E2E-6195-4E8B-800A-2987952E53E2}" dt="2021-11-30T23:48:27.431" v="1585" actId="20577"/>
          <ac:spMkLst>
            <pc:docMk/>
            <pc:sldMk cId="172428738" sldId="352"/>
            <ac:spMk id="13" creationId="{1AB15A37-AE08-4C9E-BCC7-7D574DF19B47}"/>
          </ac:spMkLst>
        </pc:spChg>
        <pc:spChg chg="mod">
          <ac:chgData name="Rafael Santos Araújo" userId="8554f020615d7139" providerId="LiveId" clId="{759F5E2E-6195-4E8B-800A-2987952E53E2}" dt="2021-11-30T23:47:15.002" v="1527" actId="5793"/>
          <ac:spMkLst>
            <pc:docMk/>
            <pc:sldMk cId="172428738" sldId="352"/>
            <ac:spMk id="19" creationId="{C7653D6A-8ACA-417F-AFF4-E33C10C3F7D1}"/>
          </ac:spMkLst>
        </pc:spChg>
      </pc:sldChg>
      <pc:sldChg chg="addSp delSp modSp add mod ord">
        <pc:chgData name="Rafael Santos Araújo" userId="8554f020615d7139" providerId="LiveId" clId="{759F5E2E-6195-4E8B-800A-2987952E53E2}" dt="2021-12-03T00:48:53.731" v="4966" actId="20577"/>
        <pc:sldMkLst>
          <pc:docMk/>
          <pc:sldMk cId="3938132243" sldId="353"/>
        </pc:sldMkLst>
        <pc:spChg chg="add mod">
          <ac:chgData name="Rafael Santos Araújo" userId="8554f020615d7139" providerId="LiveId" clId="{759F5E2E-6195-4E8B-800A-2987952E53E2}" dt="2021-12-03T00:48:53.731" v="4966" actId="20577"/>
          <ac:spMkLst>
            <pc:docMk/>
            <pc:sldMk cId="3938132243" sldId="353"/>
            <ac:spMk id="9" creationId="{19F0E0C3-845B-491B-9C50-85D75B60DB89}"/>
          </ac:spMkLst>
        </pc:spChg>
        <pc:spChg chg="del">
          <ac:chgData name="Rafael Santos Araújo" userId="8554f020615d7139" providerId="LiveId" clId="{759F5E2E-6195-4E8B-800A-2987952E53E2}" dt="2021-11-30T23:54:48.545" v="1648" actId="478"/>
          <ac:spMkLst>
            <pc:docMk/>
            <pc:sldMk cId="3938132243" sldId="353"/>
            <ac:spMk id="16" creationId="{47E40754-177D-49B0-9B93-35EBEC064736}"/>
          </ac:spMkLst>
        </pc:spChg>
        <pc:spChg chg="del">
          <ac:chgData name="Rafael Santos Araújo" userId="8554f020615d7139" providerId="LiveId" clId="{759F5E2E-6195-4E8B-800A-2987952E53E2}" dt="2021-11-30T23:54:48.545" v="1648" actId="478"/>
          <ac:spMkLst>
            <pc:docMk/>
            <pc:sldMk cId="3938132243" sldId="353"/>
            <ac:spMk id="17" creationId="{BBBD609D-A6A4-4D03-B790-B40A452C1533}"/>
          </ac:spMkLst>
        </pc:spChg>
        <pc:spChg chg="mod">
          <ac:chgData name="Rafael Santos Araújo" userId="8554f020615d7139" providerId="LiveId" clId="{759F5E2E-6195-4E8B-800A-2987952E53E2}" dt="2021-12-03T00:34:49.114" v="4575" actId="20577"/>
          <ac:spMkLst>
            <pc:docMk/>
            <pc:sldMk cId="3938132243" sldId="353"/>
            <ac:spMk id="19" creationId="{C2205759-F682-4C77-9D69-5A066B8B384E}"/>
          </ac:spMkLst>
        </pc:spChg>
        <pc:spChg chg="del">
          <ac:chgData name="Rafael Santos Araújo" userId="8554f020615d7139" providerId="LiveId" clId="{759F5E2E-6195-4E8B-800A-2987952E53E2}" dt="2021-11-30T23:54:48.545" v="1648" actId="478"/>
          <ac:spMkLst>
            <pc:docMk/>
            <pc:sldMk cId="3938132243" sldId="353"/>
            <ac:spMk id="22" creationId="{BA3C9004-F6D8-449C-A4B6-A13B9D9786CC}"/>
          </ac:spMkLst>
        </pc:spChg>
        <pc:spChg chg="del">
          <ac:chgData name="Rafael Santos Araújo" userId="8554f020615d7139" providerId="LiveId" clId="{759F5E2E-6195-4E8B-800A-2987952E53E2}" dt="2021-11-30T23:54:48.545" v="1648" actId="478"/>
          <ac:spMkLst>
            <pc:docMk/>
            <pc:sldMk cId="3938132243" sldId="353"/>
            <ac:spMk id="23" creationId="{554744DD-1D95-418A-BC71-F01241831310}"/>
          </ac:spMkLst>
        </pc:spChg>
        <pc:spChg chg="del">
          <ac:chgData name="Rafael Santos Araújo" userId="8554f020615d7139" providerId="LiveId" clId="{759F5E2E-6195-4E8B-800A-2987952E53E2}" dt="2021-11-30T23:54:48.545" v="1648" actId="478"/>
          <ac:spMkLst>
            <pc:docMk/>
            <pc:sldMk cId="3938132243" sldId="353"/>
            <ac:spMk id="24" creationId="{C3822631-16E9-40E2-A6F2-94503BC34BB8}"/>
          </ac:spMkLst>
        </pc:spChg>
        <pc:spChg chg="del">
          <ac:chgData name="Rafael Santos Araújo" userId="8554f020615d7139" providerId="LiveId" clId="{759F5E2E-6195-4E8B-800A-2987952E53E2}" dt="2021-11-30T23:54:48.545" v="1648" actId="478"/>
          <ac:spMkLst>
            <pc:docMk/>
            <pc:sldMk cId="3938132243" sldId="353"/>
            <ac:spMk id="25" creationId="{29D846F6-4EED-40C7-BB2D-8E3E89F1BD67}"/>
          </ac:spMkLst>
        </pc:spChg>
        <pc:spChg chg="del">
          <ac:chgData name="Rafael Santos Araújo" userId="8554f020615d7139" providerId="LiveId" clId="{759F5E2E-6195-4E8B-800A-2987952E53E2}" dt="2021-11-30T23:54:48.545" v="1648" actId="478"/>
          <ac:spMkLst>
            <pc:docMk/>
            <pc:sldMk cId="3938132243" sldId="353"/>
            <ac:spMk id="26" creationId="{6911C68C-4195-4FE0-8287-58A07025F15B}"/>
          </ac:spMkLst>
        </pc:spChg>
        <pc:spChg chg="del">
          <ac:chgData name="Rafael Santos Araújo" userId="8554f020615d7139" providerId="LiveId" clId="{759F5E2E-6195-4E8B-800A-2987952E53E2}" dt="2021-11-30T23:54:48.545" v="1648" actId="478"/>
          <ac:spMkLst>
            <pc:docMk/>
            <pc:sldMk cId="3938132243" sldId="353"/>
            <ac:spMk id="30" creationId="{9270D58F-0379-42A2-9E2D-95EEE2F0D671}"/>
          </ac:spMkLst>
        </pc:spChg>
        <pc:spChg chg="del">
          <ac:chgData name="Rafael Santos Araújo" userId="8554f020615d7139" providerId="LiveId" clId="{759F5E2E-6195-4E8B-800A-2987952E53E2}" dt="2021-11-30T23:54:48.545" v="1648" actId="478"/>
          <ac:spMkLst>
            <pc:docMk/>
            <pc:sldMk cId="3938132243" sldId="353"/>
            <ac:spMk id="33" creationId="{B3BB559C-BEB9-4207-91E6-9459F6919E75}"/>
          </ac:spMkLst>
        </pc:spChg>
        <pc:spChg chg="del">
          <ac:chgData name="Rafael Santos Araújo" userId="8554f020615d7139" providerId="LiveId" clId="{759F5E2E-6195-4E8B-800A-2987952E53E2}" dt="2021-11-30T23:54:48.545" v="1648" actId="478"/>
          <ac:spMkLst>
            <pc:docMk/>
            <pc:sldMk cId="3938132243" sldId="353"/>
            <ac:spMk id="34" creationId="{729F9B06-CA9F-44A1-B598-A4B4775AA116}"/>
          </ac:spMkLst>
        </pc:spChg>
        <pc:graphicFrameChg chg="add mod modGraphic">
          <ac:chgData name="Rafael Santos Araújo" userId="8554f020615d7139" providerId="LiveId" clId="{759F5E2E-6195-4E8B-800A-2987952E53E2}" dt="2021-12-02T01:10:57.261" v="4535" actId="20577"/>
          <ac:graphicFrameMkLst>
            <pc:docMk/>
            <pc:sldMk cId="3938132243" sldId="353"/>
            <ac:graphicFrameMk id="8" creationId="{AB0EE449-34E9-49ED-81E7-627C0272C48A}"/>
          </ac:graphicFrameMkLst>
        </pc:graphicFrameChg>
        <pc:picChg chg="del">
          <ac:chgData name="Rafael Santos Araújo" userId="8554f020615d7139" providerId="LiveId" clId="{759F5E2E-6195-4E8B-800A-2987952E53E2}" dt="2021-11-30T23:54:48.545" v="1648" actId="478"/>
          <ac:picMkLst>
            <pc:docMk/>
            <pc:sldMk cId="3938132243" sldId="353"/>
            <ac:picMk id="3" creationId="{000ACFDB-B939-4C66-AFD8-1450660C5FC8}"/>
          </ac:picMkLst>
        </pc:picChg>
        <pc:picChg chg="del">
          <ac:chgData name="Rafael Santos Araújo" userId="8554f020615d7139" providerId="LiveId" clId="{759F5E2E-6195-4E8B-800A-2987952E53E2}" dt="2021-11-30T23:54:48.545" v="1648" actId="478"/>
          <ac:picMkLst>
            <pc:docMk/>
            <pc:sldMk cId="3938132243" sldId="353"/>
            <ac:picMk id="5" creationId="{81CC3E67-C0F6-446D-A4C3-1336DC1B1107}"/>
          </ac:picMkLst>
        </pc:picChg>
        <pc:picChg chg="del">
          <ac:chgData name="Rafael Santos Araújo" userId="8554f020615d7139" providerId="LiveId" clId="{759F5E2E-6195-4E8B-800A-2987952E53E2}" dt="2021-11-30T23:54:48.545" v="1648" actId="478"/>
          <ac:picMkLst>
            <pc:docMk/>
            <pc:sldMk cId="3938132243" sldId="353"/>
            <ac:picMk id="28" creationId="{DD718C69-A411-40F5-8981-AFFDEAACB55F}"/>
          </ac:picMkLst>
        </pc:picChg>
        <pc:picChg chg="del">
          <ac:chgData name="Rafael Santos Araújo" userId="8554f020615d7139" providerId="LiveId" clId="{759F5E2E-6195-4E8B-800A-2987952E53E2}" dt="2021-11-30T23:54:48.545" v="1648" actId="478"/>
          <ac:picMkLst>
            <pc:docMk/>
            <pc:sldMk cId="3938132243" sldId="353"/>
            <ac:picMk id="35" creationId="{D210CF9C-5E81-4127-B7DA-D4AAD98504C6}"/>
          </ac:picMkLst>
        </pc:picChg>
        <pc:picChg chg="del">
          <ac:chgData name="Rafael Santos Araújo" userId="8554f020615d7139" providerId="LiveId" clId="{759F5E2E-6195-4E8B-800A-2987952E53E2}" dt="2021-11-30T23:54:48.545" v="1648" actId="478"/>
          <ac:picMkLst>
            <pc:docMk/>
            <pc:sldMk cId="3938132243" sldId="353"/>
            <ac:picMk id="36" creationId="{3463D34D-C4CF-4B54-A9E3-10706A5D7EF0}"/>
          </ac:picMkLst>
        </pc:picChg>
        <pc:picChg chg="del">
          <ac:chgData name="Rafael Santos Araújo" userId="8554f020615d7139" providerId="LiveId" clId="{759F5E2E-6195-4E8B-800A-2987952E53E2}" dt="2021-11-30T23:54:48.545" v="1648" actId="478"/>
          <ac:picMkLst>
            <pc:docMk/>
            <pc:sldMk cId="3938132243" sldId="353"/>
            <ac:picMk id="37" creationId="{DF63130A-A028-4DD7-8931-F08D787882D8}"/>
          </ac:picMkLst>
        </pc:picChg>
      </pc:sldChg>
      <pc:sldChg chg="addSp delSp modSp add mod">
        <pc:chgData name="Rafael Santos Araújo" userId="8554f020615d7139" providerId="LiveId" clId="{759F5E2E-6195-4E8B-800A-2987952E53E2}" dt="2021-12-03T00:33:59.793" v="4566" actId="20577"/>
        <pc:sldMkLst>
          <pc:docMk/>
          <pc:sldMk cId="1127207803" sldId="354"/>
        </pc:sldMkLst>
        <pc:spChg chg="mod">
          <ac:chgData name="Rafael Santos Araújo" userId="8554f020615d7139" providerId="LiveId" clId="{759F5E2E-6195-4E8B-800A-2987952E53E2}" dt="2021-12-01T01:19:07.357" v="2201" actId="12"/>
          <ac:spMkLst>
            <pc:docMk/>
            <pc:sldMk cId="1127207803" sldId="354"/>
            <ac:spMk id="13" creationId="{B741B5BB-6CFB-4C8E-B31C-F920E3A33151}"/>
          </ac:spMkLst>
        </pc:spChg>
        <pc:spChg chg="add del">
          <ac:chgData name="Rafael Santos Araújo" userId="8554f020615d7139" providerId="LiveId" clId="{759F5E2E-6195-4E8B-800A-2987952E53E2}" dt="2021-12-01T00:53:10.148" v="1895" actId="22"/>
          <ac:spMkLst>
            <pc:docMk/>
            <pc:sldMk cId="1127207803" sldId="354"/>
            <ac:spMk id="14" creationId="{4BE87561-6B27-4F80-82DE-2082A45FFDE3}"/>
          </ac:spMkLst>
        </pc:spChg>
        <pc:spChg chg="mod">
          <ac:chgData name="Rafael Santos Araújo" userId="8554f020615d7139" providerId="LiveId" clId="{759F5E2E-6195-4E8B-800A-2987952E53E2}" dt="2021-12-01T01:19:37.957" v="2213" actId="20577"/>
          <ac:spMkLst>
            <pc:docMk/>
            <pc:sldMk cId="1127207803" sldId="354"/>
            <ac:spMk id="15" creationId="{01889420-FBF2-43E7-9F01-E246A4065D00}"/>
          </ac:spMkLst>
        </pc:spChg>
        <pc:spChg chg="mod">
          <ac:chgData name="Rafael Santos Araújo" userId="8554f020615d7139" providerId="LiveId" clId="{759F5E2E-6195-4E8B-800A-2987952E53E2}" dt="2021-12-03T00:33:59.793" v="4566" actId="20577"/>
          <ac:spMkLst>
            <pc:docMk/>
            <pc:sldMk cId="1127207803" sldId="354"/>
            <ac:spMk id="18" creationId="{0FE8E15D-5701-495F-ACD2-0BBC1077CF9B}"/>
          </ac:spMkLst>
        </pc:spChg>
        <pc:graphicFrameChg chg="mod modGraphic">
          <ac:chgData name="Rafael Santos Araújo" userId="8554f020615d7139" providerId="LiveId" clId="{759F5E2E-6195-4E8B-800A-2987952E53E2}" dt="2021-12-01T00:50:18.729" v="1891" actId="20577"/>
          <ac:graphicFrameMkLst>
            <pc:docMk/>
            <pc:sldMk cId="1127207803" sldId="354"/>
            <ac:graphicFrameMk id="11" creationId="{53D7D41A-893E-48C2-B70D-62E8E6ABCCD2}"/>
          </ac:graphicFrameMkLst>
        </pc:graphicFrameChg>
        <pc:graphicFrameChg chg="mod modGraphic">
          <ac:chgData name="Rafael Santos Araújo" userId="8554f020615d7139" providerId="LiveId" clId="{759F5E2E-6195-4E8B-800A-2987952E53E2}" dt="2021-12-01T00:50:43.431" v="1892"/>
          <ac:graphicFrameMkLst>
            <pc:docMk/>
            <pc:sldMk cId="1127207803" sldId="354"/>
            <ac:graphicFrameMk id="12" creationId="{BDE913FA-4932-48D2-B85C-463BA94B7706}"/>
          </ac:graphicFrameMkLst>
        </pc:graphicFrameChg>
        <pc:graphicFrameChg chg="add mod modGraphic">
          <ac:chgData name="Rafael Santos Araújo" userId="8554f020615d7139" providerId="LiveId" clId="{759F5E2E-6195-4E8B-800A-2987952E53E2}" dt="2021-12-01T00:59:33.480" v="1936"/>
          <ac:graphicFrameMkLst>
            <pc:docMk/>
            <pc:sldMk cId="1127207803" sldId="354"/>
            <ac:graphicFrameMk id="16" creationId="{A72923C1-9E9B-491C-A049-836E8A7D9920}"/>
          </ac:graphicFrameMkLst>
        </pc:graphicFrameChg>
        <pc:graphicFrameChg chg="add mod modGraphic">
          <ac:chgData name="Rafael Santos Araújo" userId="8554f020615d7139" providerId="LiveId" clId="{759F5E2E-6195-4E8B-800A-2987952E53E2}" dt="2021-12-01T01:01:43.009" v="1937"/>
          <ac:graphicFrameMkLst>
            <pc:docMk/>
            <pc:sldMk cId="1127207803" sldId="354"/>
            <ac:graphicFrameMk id="17" creationId="{20DE638D-525B-4D2C-B5F9-1BE92B728D35}"/>
          </ac:graphicFrameMkLst>
        </pc:graphicFrameChg>
        <pc:graphicFrameChg chg="add mod modGraphic">
          <ac:chgData name="Rafael Santos Araújo" userId="8554f020615d7139" providerId="LiveId" clId="{759F5E2E-6195-4E8B-800A-2987952E53E2}" dt="2021-12-01T01:03:43.209" v="1942"/>
          <ac:graphicFrameMkLst>
            <pc:docMk/>
            <pc:sldMk cId="1127207803" sldId="354"/>
            <ac:graphicFrameMk id="22" creationId="{71AB2BE7-2975-4D55-8DE3-AC42BB4A15C3}"/>
          </ac:graphicFrameMkLst>
        </pc:graphicFrameChg>
      </pc:sldChg>
      <pc:sldChg chg="addSp delSp modSp add mod">
        <pc:chgData name="Rafael Santos Araújo" userId="8554f020615d7139" providerId="LiveId" clId="{759F5E2E-6195-4E8B-800A-2987952E53E2}" dt="2021-12-03T00:34:53.799" v="4576" actId="20577"/>
        <pc:sldMkLst>
          <pc:docMk/>
          <pc:sldMk cId="3462022701" sldId="355"/>
        </pc:sldMkLst>
        <pc:spChg chg="add del">
          <ac:chgData name="Rafael Santos Araújo" userId="8554f020615d7139" providerId="LiveId" clId="{759F5E2E-6195-4E8B-800A-2987952E53E2}" dt="2021-12-01T01:59:37.141" v="2456"/>
          <ac:spMkLst>
            <pc:docMk/>
            <pc:sldMk cId="3462022701" sldId="355"/>
            <ac:spMk id="4" creationId="{1053D954-1F11-4318-8EE6-71DCF73FE4AF}"/>
          </ac:spMkLst>
        </pc:spChg>
        <pc:spChg chg="add del">
          <ac:chgData name="Rafael Santos Araújo" userId="8554f020615d7139" providerId="LiveId" clId="{759F5E2E-6195-4E8B-800A-2987952E53E2}" dt="2021-12-01T01:59:39.567" v="2458"/>
          <ac:spMkLst>
            <pc:docMk/>
            <pc:sldMk cId="3462022701" sldId="355"/>
            <ac:spMk id="5" creationId="{00607ADE-0CB0-48ED-BCCE-121477A50433}"/>
          </ac:spMkLst>
        </pc:spChg>
        <pc:spChg chg="add del">
          <ac:chgData name="Rafael Santos Araújo" userId="8554f020615d7139" providerId="LiveId" clId="{759F5E2E-6195-4E8B-800A-2987952E53E2}" dt="2021-12-01T01:59:43.258" v="2464"/>
          <ac:spMkLst>
            <pc:docMk/>
            <pc:sldMk cId="3462022701" sldId="355"/>
            <ac:spMk id="6" creationId="{456577BB-DA37-4C03-B2CF-CFCFBD035717}"/>
          </ac:spMkLst>
        </pc:spChg>
        <pc:spChg chg="add mod ord">
          <ac:chgData name="Rafael Santos Araújo" userId="8554f020615d7139" providerId="LiveId" clId="{759F5E2E-6195-4E8B-800A-2987952E53E2}" dt="2021-12-01T02:05:01.465" v="2773" actId="1038"/>
          <ac:spMkLst>
            <pc:docMk/>
            <pc:sldMk cId="3462022701" sldId="355"/>
            <ac:spMk id="12" creationId="{75A10DA8-5265-4948-BEAD-F8EEA14D6D29}"/>
          </ac:spMkLst>
        </pc:spChg>
        <pc:spChg chg="del">
          <ac:chgData name="Rafael Santos Araújo" userId="8554f020615d7139" providerId="LiveId" clId="{759F5E2E-6195-4E8B-800A-2987952E53E2}" dt="2021-12-01T01:12:53.925" v="2008" actId="478"/>
          <ac:spMkLst>
            <pc:docMk/>
            <pc:sldMk cId="3462022701" sldId="355"/>
            <ac:spMk id="13" creationId="{B741B5BB-6CFB-4C8E-B31C-F920E3A33151}"/>
          </ac:spMkLst>
        </pc:spChg>
        <pc:spChg chg="add mod ord">
          <ac:chgData name="Rafael Santos Araújo" userId="8554f020615d7139" providerId="LiveId" clId="{759F5E2E-6195-4E8B-800A-2987952E53E2}" dt="2021-12-01T02:05:01.465" v="2773" actId="1038"/>
          <ac:spMkLst>
            <pc:docMk/>
            <pc:sldMk cId="3462022701" sldId="355"/>
            <ac:spMk id="13" creationId="{CE74AE8B-E24A-408E-B3CC-4B2E905AC843}"/>
          </ac:spMkLst>
        </pc:spChg>
        <pc:spChg chg="mod">
          <ac:chgData name="Rafael Santos Araújo" userId="8554f020615d7139" providerId="LiveId" clId="{759F5E2E-6195-4E8B-800A-2987952E53E2}" dt="2021-12-01T02:04:55.471" v="2744" actId="1076"/>
          <ac:spMkLst>
            <pc:docMk/>
            <pc:sldMk cId="3462022701" sldId="355"/>
            <ac:spMk id="15" creationId="{01889420-FBF2-43E7-9F01-E246A4065D00}"/>
          </ac:spMkLst>
        </pc:spChg>
        <pc:spChg chg="add mod">
          <ac:chgData name="Rafael Santos Araújo" userId="8554f020615d7139" providerId="LiveId" clId="{759F5E2E-6195-4E8B-800A-2987952E53E2}" dt="2021-12-01T02:04:40.047" v="2740" actId="1038"/>
          <ac:spMkLst>
            <pc:docMk/>
            <pc:sldMk cId="3462022701" sldId="355"/>
            <ac:spMk id="17" creationId="{890E4403-E44F-410F-903B-12A4B7D03D33}"/>
          </ac:spMkLst>
        </pc:spChg>
        <pc:spChg chg="mod">
          <ac:chgData name="Rafael Santos Araújo" userId="8554f020615d7139" providerId="LiveId" clId="{759F5E2E-6195-4E8B-800A-2987952E53E2}" dt="2021-12-03T00:34:53.799" v="4576" actId="20577"/>
          <ac:spMkLst>
            <pc:docMk/>
            <pc:sldMk cId="3462022701" sldId="355"/>
            <ac:spMk id="18" creationId="{0FE8E15D-5701-495F-ACD2-0BBC1077CF9B}"/>
          </ac:spMkLst>
        </pc:spChg>
        <pc:spChg chg="add mod">
          <ac:chgData name="Rafael Santos Araújo" userId="8554f020615d7139" providerId="LiveId" clId="{759F5E2E-6195-4E8B-800A-2987952E53E2}" dt="2021-12-01T02:04:40.047" v="2740" actId="1038"/>
          <ac:spMkLst>
            <pc:docMk/>
            <pc:sldMk cId="3462022701" sldId="355"/>
            <ac:spMk id="22" creationId="{5F3E3547-B440-48EB-90C6-B5CA4A351A86}"/>
          </ac:spMkLst>
        </pc:spChg>
        <pc:grpChg chg="mod">
          <ac:chgData name="Rafael Santos Araújo" userId="8554f020615d7139" providerId="LiveId" clId="{759F5E2E-6195-4E8B-800A-2987952E53E2}" dt="2021-12-01T02:01:28.806" v="2630" actId="1076"/>
          <ac:grpSpMkLst>
            <pc:docMk/>
            <pc:sldMk cId="3462022701" sldId="355"/>
            <ac:grpSpMk id="19" creationId="{8B837F93-C462-408E-8643-F14573DC8CE7}"/>
          </ac:grpSpMkLst>
        </pc:grpChg>
        <pc:graphicFrameChg chg="del">
          <ac:chgData name="Rafael Santos Araújo" userId="8554f020615d7139" providerId="LiveId" clId="{759F5E2E-6195-4E8B-800A-2987952E53E2}" dt="2021-12-01T01:12:53.925" v="2008" actId="478"/>
          <ac:graphicFrameMkLst>
            <pc:docMk/>
            <pc:sldMk cId="3462022701" sldId="355"/>
            <ac:graphicFrameMk id="11" creationId="{53D7D41A-893E-48C2-B70D-62E8E6ABCCD2}"/>
          </ac:graphicFrameMkLst>
        </pc:graphicFrameChg>
        <pc:graphicFrameChg chg="del">
          <ac:chgData name="Rafael Santos Araújo" userId="8554f020615d7139" providerId="LiveId" clId="{759F5E2E-6195-4E8B-800A-2987952E53E2}" dt="2021-12-01T01:12:53.925" v="2008" actId="478"/>
          <ac:graphicFrameMkLst>
            <pc:docMk/>
            <pc:sldMk cId="3462022701" sldId="355"/>
            <ac:graphicFrameMk id="12" creationId="{BDE913FA-4932-48D2-B85C-463BA94B7706}"/>
          </ac:graphicFrameMkLst>
        </pc:graphicFrameChg>
        <pc:graphicFrameChg chg="del">
          <ac:chgData name="Rafael Santos Araújo" userId="8554f020615d7139" providerId="LiveId" clId="{759F5E2E-6195-4E8B-800A-2987952E53E2}" dt="2021-12-01T01:12:53.925" v="2008" actId="478"/>
          <ac:graphicFrameMkLst>
            <pc:docMk/>
            <pc:sldMk cId="3462022701" sldId="355"/>
            <ac:graphicFrameMk id="16" creationId="{A72923C1-9E9B-491C-A049-836E8A7D9920}"/>
          </ac:graphicFrameMkLst>
        </pc:graphicFrameChg>
        <pc:graphicFrameChg chg="del">
          <ac:chgData name="Rafael Santos Araújo" userId="8554f020615d7139" providerId="LiveId" clId="{759F5E2E-6195-4E8B-800A-2987952E53E2}" dt="2021-12-01T01:12:53.925" v="2008" actId="478"/>
          <ac:graphicFrameMkLst>
            <pc:docMk/>
            <pc:sldMk cId="3462022701" sldId="355"/>
            <ac:graphicFrameMk id="17" creationId="{20DE638D-525B-4D2C-B5F9-1BE92B728D35}"/>
          </ac:graphicFrameMkLst>
        </pc:graphicFrameChg>
        <pc:graphicFrameChg chg="del">
          <ac:chgData name="Rafael Santos Araújo" userId="8554f020615d7139" providerId="LiveId" clId="{759F5E2E-6195-4E8B-800A-2987952E53E2}" dt="2021-12-01T01:12:53.925" v="2008" actId="478"/>
          <ac:graphicFrameMkLst>
            <pc:docMk/>
            <pc:sldMk cId="3462022701" sldId="355"/>
            <ac:graphicFrameMk id="22" creationId="{71AB2BE7-2975-4D55-8DE3-AC42BB4A15C3}"/>
          </ac:graphicFrameMkLst>
        </pc:graphicFrameChg>
        <pc:graphicFrameChg chg="add mod">
          <ac:chgData name="Rafael Santos Araújo" userId="8554f020615d7139" providerId="LiveId" clId="{759F5E2E-6195-4E8B-800A-2987952E53E2}" dt="2021-12-01T02:05:01.465" v="2773" actId="1038"/>
          <ac:graphicFrameMkLst>
            <pc:docMk/>
            <pc:sldMk cId="3462022701" sldId="355"/>
            <ac:graphicFrameMk id="23" creationId="{748670B9-34EF-41EA-AB73-BE852DD02ABB}"/>
          </ac:graphicFrameMkLst>
        </pc:graphicFrameChg>
        <pc:graphicFrameChg chg="add mod modGraphic">
          <ac:chgData name="Rafael Santos Araújo" userId="8554f020615d7139" providerId="LiveId" clId="{759F5E2E-6195-4E8B-800A-2987952E53E2}" dt="2021-12-01T02:05:54.509" v="2775"/>
          <ac:graphicFrameMkLst>
            <pc:docMk/>
            <pc:sldMk cId="3462022701" sldId="355"/>
            <ac:graphicFrameMk id="27" creationId="{840C9661-13EF-4257-9F5D-2230B7A44C76}"/>
          </ac:graphicFrameMkLst>
        </pc:graphicFrameChg>
        <pc:picChg chg="add mod">
          <ac:chgData name="Rafael Santos Araújo" userId="8554f020615d7139" providerId="LiveId" clId="{759F5E2E-6195-4E8B-800A-2987952E53E2}" dt="2021-12-01T02:05:01.465" v="2773" actId="1038"/>
          <ac:picMkLst>
            <pc:docMk/>
            <pc:sldMk cId="3462022701" sldId="355"/>
            <ac:picMk id="3" creationId="{794AFC72-24B2-4ABB-8F83-0610E2EA179F}"/>
          </ac:picMkLst>
        </pc:picChg>
        <pc:picChg chg="add mod">
          <ac:chgData name="Rafael Santos Araújo" userId="8554f020615d7139" providerId="LiveId" clId="{759F5E2E-6195-4E8B-800A-2987952E53E2}" dt="2021-12-01T02:04:40.047" v="2740" actId="1038"/>
          <ac:picMkLst>
            <pc:docMk/>
            <pc:sldMk cId="3462022701" sldId="355"/>
            <ac:picMk id="26" creationId="{F910DA9B-0CCC-47FB-87EC-434F306445C4}"/>
          </ac:picMkLst>
        </pc:picChg>
        <pc:cxnChg chg="add mod">
          <ac:chgData name="Rafael Santos Araújo" userId="8554f020615d7139" providerId="LiveId" clId="{759F5E2E-6195-4E8B-800A-2987952E53E2}" dt="2021-12-01T02:12:46.670" v="2809" actId="692"/>
          <ac:cxnSpMkLst>
            <pc:docMk/>
            <pc:sldMk cId="3462022701" sldId="355"/>
            <ac:cxnSpMk id="8" creationId="{801511FA-2815-4AF6-9284-CD2932A831B2}"/>
          </ac:cxnSpMkLst>
        </pc:cxnChg>
      </pc:sldChg>
      <pc:sldMasterChg chg="addSldLayout delSldLayout">
        <pc:chgData name="Rafael Santos Araújo" userId="8554f020615d7139" providerId="LiveId" clId="{759F5E2E-6195-4E8B-800A-2987952E53E2}" dt="2021-11-30T23:49:05.025" v="1613" actId="47"/>
        <pc:sldMasterMkLst>
          <pc:docMk/>
          <pc:sldMasterMk cId="314551185" sldId="2147483660"/>
        </pc:sldMasterMkLst>
        <pc:sldLayoutChg chg="add del">
          <pc:chgData name="Rafael Santos Araújo" userId="8554f020615d7139" providerId="LiveId" clId="{759F5E2E-6195-4E8B-800A-2987952E53E2}" dt="2021-11-30T23:49:05.025" v="1613" actId="47"/>
          <pc:sldLayoutMkLst>
            <pc:docMk/>
            <pc:sldMasterMk cId="314551185" sldId="2147483660"/>
            <pc:sldLayoutMk cId="3510817228" sldId="2147483662"/>
          </pc:sldLayoutMkLst>
        </pc:sldLayoutChg>
      </pc:sldMasterChg>
      <pc:sldMasterChg chg="del delSldLayout">
        <pc:chgData name="Rafael Santos Araújo" userId="8554f020615d7139" providerId="LiveId" clId="{759F5E2E-6195-4E8B-800A-2987952E53E2}" dt="2021-11-30T23:49:00.552" v="1611" actId="47"/>
        <pc:sldMasterMkLst>
          <pc:docMk/>
          <pc:sldMasterMk cId="648983383" sldId="2147483672"/>
        </pc:sldMasterMkLst>
        <pc:sldLayoutChg chg="del">
          <pc:chgData name="Rafael Santos Araújo" userId="8554f020615d7139" providerId="LiveId" clId="{759F5E2E-6195-4E8B-800A-2987952E53E2}" dt="2021-11-30T23:49:00.552" v="1611" actId="47"/>
          <pc:sldLayoutMkLst>
            <pc:docMk/>
            <pc:sldMasterMk cId="648983383" sldId="2147483672"/>
            <pc:sldLayoutMk cId="1311143512" sldId="2147483673"/>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1012630748" sldId="2147483674"/>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3550056222" sldId="2147483675"/>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826525198" sldId="2147483676"/>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2202468865" sldId="2147483677"/>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3395213497" sldId="2147483678"/>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622565274" sldId="2147483679"/>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999709112" sldId="2147483680"/>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784655387" sldId="2147483681"/>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123821412" sldId="2147483682"/>
          </pc:sldLayoutMkLst>
        </pc:sldLayoutChg>
        <pc:sldLayoutChg chg="del">
          <pc:chgData name="Rafael Santos Araújo" userId="8554f020615d7139" providerId="LiveId" clId="{759F5E2E-6195-4E8B-800A-2987952E53E2}" dt="2021-11-30T23:49:00.552" v="1611" actId="47"/>
          <pc:sldLayoutMkLst>
            <pc:docMk/>
            <pc:sldMasterMk cId="648983383" sldId="2147483672"/>
            <pc:sldLayoutMk cId="3910654586" sldId="2147483683"/>
          </pc:sldLayoutMkLst>
        </pc:sldLayoutChg>
        <pc:sldLayoutChg chg="del">
          <pc:chgData name="Rafael Santos Araújo" userId="8554f020615d7139" providerId="LiveId" clId="{759F5E2E-6195-4E8B-800A-2987952E53E2}" dt="2021-11-30T23:48:45.916" v="1586" actId="47"/>
          <pc:sldLayoutMkLst>
            <pc:docMk/>
            <pc:sldMasterMk cId="648983383" sldId="2147483672"/>
            <pc:sldLayoutMk cId="3381322152" sldId="2147483684"/>
          </pc:sldLayoutMkLst>
        </pc:sldLayoutChg>
      </pc:sldMasterChg>
      <pc:sldMasterChg chg="del delSldLayout">
        <pc:chgData name="Rafael Santos Araújo" userId="8554f020615d7139" providerId="LiveId" clId="{759F5E2E-6195-4E8B-800A-2987952E53E2}" dt="2021-11-30T23:48:50.156" v="1592" actId="47"/>
        <pc:sldMasterMkLst>
          <pc:docMk/>
          <pc:sldMasterMk cId="1944082425" sldId="2147483685"/>
        </pc:sldMasterMkLst>
        <pc:sldLayoutChg chg="del">
          <pc:chgData name="Rafael Santos Araújo" userId="8554f020615d7139" providerId="LiveId" clId="{759F5E2E-6195-4E8B-800A-2987952E53E2}" dt="2021-11-30T23:48:50.156" v="1592" actId="47"/>
          <pc:sldLayoutMkLst>
            <pc:docMk/>
            <pc:sldMasterMk cId="1944082425" sldId="2147483685"/>
            <pc:sldLayoutMk cId="841454228" sldId="2147483686"/>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2912361502" sldId="2147483687"/>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3009801156" sldId="2147483688"/>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1157329880" sldId="2147483689"/>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3943242766" sldId="2147483690"/>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1102203482" sldId="2147483691"/>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1146255386" sldId="2147483692"/>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3817291438" sldId="2147483693"/>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2455121811" sldId="2147483694"/>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2824880801" sldId="2147483695"/>
          </pc:sldLayoutMkLst>
        </pc:sldLayoutChg>
        <pc:sldLayoutChg chg="del">
          <pc:chgData name="Rafael Santos Araújo" userId="8554f020615d7139" providerId="LiveId" clId="{759F5E2E-6195-4E8B-800A-2987952E53E2}" dt="2021-11-30T23:48:50.156" v="1592" actId="47"/>
          <pc:sldLayoutMkLst>
            <pc:docMk/>
            <pc:sldMasterMk cId="1944082425" sldId="2147483685"/>
            <pc:sldLayoutMk cId="468551376" sldId="2147483696"/>
          </pc:sldLayoutMkLst>
        </pc:sldLayoutChg>
      </pc:sldMasterChg>
    </pc:docChg>
  </pc:docChgLst>
  <pc:docChgLst>
    <pc:chgData name="Rafael Santos Araújo" userId="8554f020615d7139" providerId="LiveId" clId="{BB645929-79D1-4C30-BC18-A20D3E31531D}"/>
    <pc:docChg chg="undo custSel delSld modSld">
      <pc:chgData name="Rafael Santos Araújo" userId="8554f020615d7139" providerId="LiveId" clId="{BB645929-79D1-4C30-BC18-A20D3E31531D}" dt="2021-12-09T02:03:23.401" v="607" actId="20577"/>
      <pc:docMkLst>
        <pc:docMk/>
      </pc:docMkLst>
      <pc:sldChg chg="addSp modSp mod">
        <pc:chgData name="Rafael Santos Araújo" userId="8554f020615d7139" providerId="LiveId" clId="{BB645929-79D1-4C30-BC18-A20D3E31531D}" dt="2021-12-06T00:57:27.962" v="338" actId="14100"/>
        <pc:sldMkLst>
          <pc:docMk/>
          <pc:sldMk cId="3599752" sldId="257"/>
        </pc:sldMkLst>
        <pc:spChg chg="mod">
          <ac:chgData name="Rafael Santos Araújo" userId="8554f020615d7139" providerId="LiveId" clId="{BB645929-79D1-4C30-BC18-A20D3E31531D}" dt="2021-12-06T00:57:03.592" v="301" actId="20577"/>
          <ac:spMkLst>
            <pc:docMk/>
            <pc:sldMk cId="3599752" sldId="257"/>
            <ac:spMk id="9" creationId="{DFCD4E80-B3C3-4C02-BE52-6A1E40E35098}"/>
          </ac:spMkLst>
        </pc:spChg>
        <pc:spChg chg="mod">
          <ac:chgData name="Rafael Santos Araújo" userId="8554f020615d7139" providerId="LiveId" clId="{BB645929-79D1-4C30-BC18-A20D3E31531D}" dt="2021-12-06T00:51:00.757" v="121" actId="1036"/>
          <ac:spMkLst>
            <pc:docMk/>
            <pc:sldMk cId="3599752" sldId="257"/>
            <ac:spMk id="10" creationId="{E366D41B-C93F-47E9-8910-B3ED36B5B583}"/>
          </ac:spMkLst>
        </pc:spChg>
        <pc:spChg chg="mod">
          <ac:chgData name="Rafael Santos Araújo" userId="8554f020615d7139" providerId="LiveId" clId="{BB645929-79D1-4C30-BC18-A20D3E31531D}" dt="2021-12-06T00:51:00.757" v="121" actId="1036"/>
          <ac:spMkLst>
            <pc:docMk/>
            <pc:sldMk cId="3599752" sldId="257"/>
            <ac:spMk id="13" creationId="{3FAE197E-B230-43A7-BFD6-755E781038C3}"/>
          </ac:spMkLst>
        </pc:spChg>
        <pc:spChg chg="mod">
          <ac:chgData name="Rafael Santos Araújo" userId="8554f020615d7139" providerId="LiveId" clId="{BB645929-79D1-4C30-BC18-A20D3E31531D}" dt="2021-12-06T00:51:00.757" v="121" actId="1036"/>
          <ac:spMkLst>
            <pc:docMk/>
            <pc:sldMk cId="3599752" sldId="257"/>
            <ac:spMk id="14" creationId="{DB6EB9D9-7F35-4C56-9960-B08A84F9FE06}"/>
          </ac:spMkLst>
        </pc:spChg>
        <pc:spChg chg="mod">
          <ac:chgData name="Rafael Santos Araújo" userId="8554f020615d7139" providerId="LiveId" clId="{BB645929-79D1-4C30-BC18-A20D3E31531D}" dt="2021-12-06T00:51:00.757" v="121" actId="1036"/>
          <ac:spMkLst>
            <pc:docMk/>
            <pc:sldMk cId="3599752" sldId="257"/>
            <ac:spMk id="15" creationId="{539B0DFA-8F15-49B6-BFF8-08611FB7392C}"/>
          </ac:spMkLst>
        </pc:spChg>
        <pc:spChg chg="mod">
          <ac:chgData name="Rafael Santos Araújo" userId="8554f020615d7139" providerId="LiveId" clId="{BB645929-79D1-4C30-BC18-A20D3E31531D}" dt="2021-12-06T00:51:00.757" v="121" actId="1036"/>
          <ac:spMkLst>
            <pc:docMk/>
            <pc:sldMk cId="3599752" sldId="257"/>
            <ac:spMk id="18" creationId="{43901B07-45B4-4E86-84D2-99A00E832B84}"/>
          </ac:spMkLst>
        </pc:spChg>
        <pc:spChg chg="mod">
          <ac:chgData name="Rafael Santos Araújo" userId="8554f020615d7139" providerId="LiveId" clId="{BB645929-79D1-4C30-BC18-A20D3E31531D}" dt="2021-12-06T00:51:00.757" v="121" actId="1036"/>
          <ac:spMkLst>
            <pc:docMk/>
            <pc:sldMk cId="3599752" sldId="257"/>
            <ac:spMk id="19" creationId="{A1FD3738-3BA8-43DD-BDEA-43513556BCB3}"/>
          </ac:spMkLst>
        </pc:spChg>
        <pc:spChg chg="mod">
          <ac:chgData name="Rafael Santos Araújo" userId="8554f020615d7139" providerId="LiveId" clId="{BB645929-79D1-4C30-BC18-A20D3E31531D}" dt="2021-12-06T00:51:00.757" v="121" actId="1036"/>
          <ac:spMkLst>
            <pc:docMk/>
            <pc:sldMk cId="3599752" sldId="257"/>
            <ac:spMk id="20" creationId="{E8FD2CCA-FA6C-4142-9B0D-E4E25F50DDB7}"/>
          </ac:spMkLst>
        </pc:spChg>
        <pc:spChg chg="mod">
          <ac:chgData name="Rafael Santos Araújo" userId="8554f020615d7139" providerId="LiveId" clId="{BB645929-79D1-4C30-BC18-A20D3E31531D}" dt="2021-12-06T00:51:00.757" v="121" actId="1036"/>
          <ac:spMkLst>
            <pc:docMk/>
            <pc:sldMk cId="3599752" sldId="257"/>
            <ac:spMk id="21" creationId="{20F007FE-3C45-4C50-96EF-E95FF61957B6}"/>
          </ac:spMkLst>
        </pc:spChg>
        <pc:spChg chg="mod">
          <ac:chgData name="Rafael Santos Araújo" userId="8554f020615d7139" providerId="LiveId" clId="{BB645929-79D1-4C30-BC18-A20D3E31531D}" dt="2021-12-06T00:51:00.757" v="121" actId="1036"/>
          <ac:spMkLst>
            <pc:docMk/>
            <pc:sldMk cId="3599752" sldId="257"/>
            <ac:spMk id="22" creationId="{720E669F-5389-4DCE-864B-761AF2A4B25A}"/>
          </ac:spMkLst>
        </pc:spChg>
        <pc:spChg chg="mod">
          <ac:chgData name="Rafael Santos Araújo" userId="8554f020615d7139" providerId="LiveId" clId="{BB645929-79D1-4C30-BC18-A20D3E31531D}" dt="2021-12-06T00:51:00.757" v="121" actId="1036"/>
          <ac:spMkLst>
            <pc:docMk/>
            <pc:sldMk cId="3599752" sldId="257"/>
            <ac:spMk id="23" creationId="{6E71B8F3-6326-4C0C-A58D-B01B7517A5E8}"/>
          </ac:spMkLst>
        </pc:spChg>
        <pc:spChg chg="mod">
          <ac:chgData name="Rafael Santos Araújo" userId="8554f020615d7139" providerId="LiveId" clId="{BB645929-79D1-4C30-BC18-A20D3E31531D}" dt="2021-12-06T00:51:00.757" v="121" actId="1036"/>
          <ac:spMkLst>
            <pc:docMk/>
            <pc:sldMk cId="3599752" sldId="257"/>
            <ac:spMk id="24" creationId="{53784E7B-AFD7-4F97-B13C-E9B157E9F7A4}"/>
          </ac:spMkLst>
        </pc:spChg>
        <pc:spChg chg="mod">
          <ac:chgData name="Rafael Santos Araújo" userId="8554f020615d7139" providerId="LiveId" clId="{BB645929-79D1-4C30-BC18-A20D3E31531D}" dt="2021-12-06T00:51:00.757" v="121" actId="1036"/>
          <ac:spMkLst>
            <pc:docMk/>
            <pc:sldMk cId="3599752" sldId="257"/>
            <ac:spMk id="25" creationId="{57B781B4-9F29-4E99-A21D-D2D6918B7233}"/>
          </ac:spMkLst>
        </pc:spChg>
        <pc:spChg chg="mod">
          <ac:chgData name="Rafael Santos Araújo" userId="8554f020615d7139" providerId="LiveId" clId="{BB645929-79D1-4C30-BC18-A20D3E31531D}" dt="2021-12-06T00:51:00.757" v="121" actId="1036"/>
          <ac:spMkLst>
            <pc:docMk/>
            <pc:sldMk cId="3599752" sldId="257"/>
            <ac:spMk id="26" creationId="{EB9DEA45-155F-4A0F-869F-9487D0CCF3DD}"/>
          </ac:spMkLst>
        </pc:spChg>
        <pc:spChg chg="add mod">
          <ac:chgData name="Rafael Santos Araújo" userId="8554f020615d7139" providerId="LiveId" clId="{BB645929-79D1-4C30-BC18-A20D3E31531D}" dt="2021-12-06T00:57:19.934" v="337" actId="1036"/>
          <ac:spMkLst>
            <pc:docMk/>
            <pc:sldMk cId="3599752" sldId="257"/>
            <ac:spMk id="31" creationId="{FD4D9DC0-2876-4E60-B8A8-143D4335B0FD}"/>
          </ac:spMkLst>
        </pc:spChg>
        <pc:cxnChg chg="mod">
          <ac:chgData name="Rafael Santos Araújo" userId="8554f020615d7139" providerId="LiveId" clId="{BB645929-79D1-4C30-BC18-A20D3E31531D}" dt="2021-12-06T00:57:27.962" v="338" actId="14100"/>
          <ac:cxnSpMkLst>
            <pc:docMk/>
            <pc:sldMk cId="3599752" sldId="257"/>
            <ac:cxnSpMk id="12" creationId="{F7930CF3-BFC0-49B5-B624-FCF47341D5DC}"/>
          </ac:cxnSpMkLst>
        </pc:cxnChg>
      </pc:sldChg>
      <pc:sldChg chg="modSp mod">
        <pc:chgData name="Rafael Santos Araújo" userId="8554f020615d7139" providerId="LiveId" clId="{BB645929-79D1-4C30-BC18-A20D3E31531D}" dt="2021-12-09T01:46:48.015" v="410" actId="20577"/>
        <pc:sldMkLst>
          <pc:docMk/>
          <pc:sldMk cId="529216869" sldId="272"/>
        </pc:sldMkLst>
        <pc:spChg chg="mod">
          <ac:chgData name="Rafael Santos Araújo" userId="8554f020615d7139" providerId="LiveId" clId="{BB645929-79D1-4C30-BC18-A20D3E31531D}" dt="2021-12-09T01:46:48.015" v="410" actId="20577"/>
          <ac:spMkLst>
            <pc:docMk/>
            <pc:sldMk cId="529216869" sldId="272"/>
            <ac:spMk id="3" creationId="{ED072FB0-079E-451B-A8DE-04ADFF128F4D}"/>
          </ac:spMkLst>
        </pc:spChg>
        <pc:spChg chg="mod">
          <ac:chgData name="Rafael Santos Araújo" userId="8554f020615d7139" providerId="LiveId" clId="{BB645929-79D1-4C30-BC18-A20D3E31531D}" dt="2021-12-09T01:44:53.575" v="364" actId="20577"/>
          <ac:spMkLst>
            <pc:docMk/>
            <pc:sldMk cId="529216869" sldId="272"/>
            <ac:spMk id="33" creationId="{0FD99386-E63C-4C99-80A4-BB4B8C72028D}"/>
          </ac:spMkLst>
        </pc:spChg>
      </pc:sldChg>
      <pc:sldChg chg="modSp mod">
        <pc:chgData name="Rafael Santos Araújo" userId="8554f020615d7139" providerId="LiveId" clId="{BB645929-79D1-4C30-BC18-A20D3E31531D}" dt="2021-12-09T01:49:17.795" v="413" actId="207"/>
        <pc:sldMkLst>
          <pc:docMk/>
          <pc:sldMk cId="864902390" sldId="285"/>
        </pc:sldMkLst>
        <pc:graphicFrameChg chg="modGraphic">
          <ac:chgData name="Rafael Santos Araújo" userId="8554f020615d7139" providerId="LiveId" clId="{BB645929-79D1-4C30-BC18-A20D3E31531D}" dt="2021-12-09T01:49:17.795" v="413" actId="207"/>
          <ac:graphicFrameMkLst>
            <pc:docMk/>
            <pc:sldMk cId="864902390" sldId="285"/>
            <ac:graphicFrameMk id="2" creationId="{CB95FEA1-C38C-4438-AEAD-CF55A042FA4C}"/>
          </ac:graphicFrameMkLst>
        </pc:graphicFrameChg>
      </pc:sldChg>
      <pc:sldChg chg="modSp mod">
        <pc:chgData name="Rafael Santos Araújo" userId="8554f020615d7139" providerId="LiveId" clId="{BB645929-79D1-4C30-BC18-A20D3E31531D}" dt="2021-12-06T00:56:14.500" v="293" actId="1038"/>
        <pc:sldMkLst>
          <pc:docMk/>
          <pc:sldMk cId="4195277815" sldId="290"/>
        </pc:sldMkLst>
        <pc:spChg chg="mod">
          <ac:chgData name="Rafael Santos Araújo" userId="8554f020615d7139" providerId="LiveId" clId="{BB645929-79D1-4C30-BC18-A20D3E31531D}" dt="2021-12-06T00:56:14.500" v="293" actId="1038"/>
          <ac:spMkLst>
            <pc:docMk/>
            <pc:sldMk cId="4195277815" sldId="290"/>
            <ac:spMk id="10" creationId="{297A70BB-9A0F-4CD9-A1B4-1111FDCED152}"/>
          </ac:spMkLst>
        </pc:spChg>
        <pc:graphicFrameChg chg="mod">
          <ac:chgData name="Rafael Santos Araújo" userId="8554f020615d7139" providerId="LiveId" clId="{BB645929-79D1-4C30-BC18-A20D3E31531D}" dt="2021-12-06T00:56:14.500" v="293" actId="1038"/>
          <ac:graphicFrameMkLst>
            <pc:docMk/>
            <pc:sldMk cId="4195277815" sldId="290"/>
            <ac:graphicFrameMk id="13" creationId="{8AED18BD-3A71-46F8-9139-C574FBD5AB09}"/>
          </ac:graphicFrameMkLst>
        </pc:graphicFrameChg>
        <pc:picChg chg="mod">
          <ac:chgData name="Rafael Santos Araújo" userId="8554f020615d7139" providerId="LiveId" clId="{BB645929-79D1-4C30-BC18-A20D3E31531D}" dt="2021-12-06T00:56:14.500" v="293" actId="1038"/>
          <ac:picMkLst>
            <pc:docMk/>
            <pc:sldMk cId="4195277815" sldId="290"/>
            <ac:picMk id="11" creationId="{2532171A-557F-4BE1-A61A-12B32D7EF343}"/>
          </ac:picMkLst>
        </pc:picChg>
        <pc:cxnChg chg="mod">
          <ac:chgData name="Rafael Santos Araújo" userId="8554f020615d7139" providerId="LiveId" clId="{BB645929-79D1-4C30-BC18-A20D3E31531D}" dt="2021-12-06T00:56:14.500" v="293" actId="1038"/>
          <ac:cxnSpMkLst>
            <pc:docMk/>
            <pc:sldMk cId="4195277815" sldId="290"/>
            <ac:cxnSpMk id="19" creationId="{ABE02E46-BF39-41F7-AD5F-B9794BBD1524}"/>
          </ac:cxnSpMkLst>
        </pc:cxnChg>
      </pc:sldChg>
      <pc:sldChg chg="del">
        <pc:chgData name="Rafael Santos Araújo" userId="8554f020615d7139" providerId="LiveId" clId="{BB645929-79D1-4C30-BC18-A20D3E31531D}" dt="2021-12-06T00:52:57.489" v="147" actId="2696"/>
        <pc:sldMkLst>
          <pc:docMk/>
          <pc:sldMk cId="659348659" sldId="296"/>
        </pc:sldMkLst>
      </pc:sldChg>
      <pc:sldChg chg="modSp mod">
        <pc:chgData name="Rafael Santos Araújo" userId="8554f020615d7139" providerId="LiveId" clId="{BB645929-79D1-4C30-BC18-A20D3E31531D}" dt="2021-12-06T00:52:47.767" v="146" actId="20577"/>
        <pc:sldMkLst>
          <pc:docMk/>
          <pc:sldMk cId="1725140294" sldId="298"/>
        </pc:sldMkLst>
        <pc:spChg chg="mod">
          <ac:chgData name="Rafael Santos Araújo" userId="8554f020615d7139" providerId="LiveId" clId="{BB645929-79D1-4C30-BC18-A20D3E31531D}" dt="2021-12-06T00:52:47.767" v="146" actId="20577"/>
          <ac:spMkLst>
            <pc:docMk/>
            <pc:sldMk cId="1725140294" sldId="298"/>
            <ac:spMk id="18" creationId="{0FE8E15D-5701-495F-ACD2-0BBC1077CF9B}"/>
          </ac:spMkLst>
        </pc:spChg>
      </pc:sldChg>
      <pc:sldChg chg="modSp mod">
        <pc:chgData name="Rafael Santos Araújo" userId="8554f020615d7139" providerId="LiveId" clId="{BB645929-79D1-4C30-BC18-A20D3E31531D}" dt="2021-12-06T00:53:34.744" v="202" actId="20577"/>
        <pc:sldMkLst>
          <pc:docMk/>
          <pc:sldMk cId="189569241" sldId="341"/>
        </pc:sldMkLst>
        <pc:spChg chg="mod">
          <ac:chgData name="Rafael Santos Araújo" userId="8554f020615d7139" providerId="LiveId" clId="{BB645929-79D1-4C30-BC18-A20D3E31531D}" dt="2021-12-06T00:53:34.744" v="202" actId="20577"/>
          <ac:spMkLst>
            <pc:docMk/>
            <pc:sldMk cId="189569241" sldId="341"/>
            <ac:spMk id="16" creationId="{E4FC6B1B-5797-4075-9743-B408E428F048}"/>
          </ac:spMkLst>
        </pc:spChg>
      </pc:sldChg>
      <pc:sldChg chg="modSp">
        <pc:chgData name="Rafael Santos Araújo" userId="8554f020615d7139" providerId="LiveId" clId="{BB645929-79D1-4C30-BC18-A20D3E31531D}" dt="2021-12-04T21:56:10.118" v="16"/>
        <pc:sldMkLst>
          <pc:docMk/>
          <pc:sldMk cId="136120219" sldId="349"/>
        </pc:sldMkLst>
        <pc:graphicFrameChg chg="mod">
          <ac:chgData name="Rafael Santos Araújo" userId="8554f020615d7139" providerId="LiveId" clId="{BB645929-79D1-4C30-BC18-A20D3E31531D}" dt="2021-12-04T21:56:10.118" v="16"/>
          <ac:graphicFrameMkLst>
            <pc:docMk/>
            <pc:sldMk cId="136120219" sldId="349"/>
            <ac:graphicFrameMk id="11" creationId="{53D7D41A-893E-48C2-B70D-62E8E6ABCCD2}"/>
          </ac:graphicFrameMkLst>
        </pc:graphicFrameChg>
        <pc:graphicFrameChg chg="mod">
          <ac:chgData name="Rafael Santos Araújo" userId="8554f020615d7139" providerId="LiveId" clId="{BB645929-79D1-4C30-BC18-A20D3E31531D}" dt="2021-12-04T21:56:10.118" v="16"/>
          <ac:graphicFrameMkLst>
            <pc:docMk/>
            <pc:sldMk cId="136120219" sldId="349"/>
            <ac:graphicFrameMk id="12" creationId="{BDE913FA-4932-48D2-B85C-463BA94B7706}"/>
          </ac:graphicFrameMkLst>
        </pc:graphicFrameChg>
      </pc:sldChg>
      <pc:sldChg chg="modSp mod">
        <pc:chgData name="Rafael Santos Araújo" userId="8554f020615d7139" providerId="LiveId" clId="{BB645929-79D1-4C30-BC18-A20D3E31531D}" dt="2021-12-09T02:03:23.401" v="607" actId="20577"/>
        <pc:sldMkLst>
          <pc:docMk/>
          <pc:sldMk cId="977627724" sldId="351"/>
        </pc:sldMkLst>
        <pc:spChg chg="mod">
          <ac:chgData name="Rafael Santos Araújo" userId="8554f020615d7139" providerId="LiveId" clId="{BB645929-79D1-4C30-BC18-A20D3E31531D}" dt="2021-12-06T00:54:03.270" v="208" actId="27636"/>
          <ac:spMkLst>
            <pc:docMk/>
            <pc:sldMk cId="977627724" sldId="351"/>
            <ac:spMk id="26" creationId="{F6F54ADB-5B37-413A-A3C8-7B261D9A6BCC}"/>
          </ac:spMkLst>
        </pc:spChg>
        <pc:spChg chg="mod">
          <ac:chgData name="Rafael Santos Araújo" userId="8554f020615d7139" providerId="LiveId" clId="{BB645929-79D1-4C30-BC18-A20D3E31531D}" dt="2021-12-06T00:54:22.677" v="238" actId="1036"/>
          <ac:spMkLst>
            <pc:docMk/>
            <pc:sldMk cId="977627724" sldId="351"/>
            <ac:spMk id="28" creationId="{E8FDD054-3BAA-4A3C-9F17-56EAED3A53C5}"/>
          </ac:spMkLst>
        </pc:spChg>
        <pc:spChg chg="mod">
          <ac:chgData name="Rafael Santos Araújo" userId="8554f020615d7139" providerId="LiveId" clId="{BB645929-79D1-4C30-BC18-A20D3E31531D}" dt="2021-12-06T00:54:22.677" v="238" actId="1036"/>
          <ac:spMkLst>
            <pc:docMk/>
            <pc:sldMk cId="977627724" sldId="351"/>
            <ac:spMk id="29" creationId="{CBB58164-5805-4763-A3B1-73C5AB957CC7}"/>
          </ac:spMkLst>
        </pc:spChg>
        <pc:spChg chg="mod">
          <ac:chgData name="Rafael Santos Araújo" userId="8554f020615d7139" providerId="LiveId" clId="{BB645929-79D1-4C30-BC18-A20D3E31531D}" dt="2021-12-09T02:03:23.401" v="607" actId="20577"/>
          <ac:spMkLst>
            <pc:docMk/>
            <pc:sldMk cId="977627724" sldId="351"/>
            <ac:spMk id="35" creationId="{496F5523-1BE1-454B-BF10-7897CB582790}"/>
          </ac:spMkLst>
        </pc:spChg>
        <pc:spChg chg="mod">
          <ac:chgData name="Rafael Santos Araújo" userId="8554f020615d7139" providerId="LiveId" clId="{BB645929-79D1-4C30-BC18-A20D3E31531D}" dt="2021-12-06T00:54:22.677" v="238" actId="1036"/>
          <ac:spMkLst>
            <pc:docMk/>
            <pc:sldMk cId="977627724" sldId="351"/>
            <ac:spMk id="44" creationId="{57B9BF9B-8F8A-4561-8319-8A90A220C786}"/>
          </ac:spMkLst>
        </pc:spChg>
        <pc:spChg chg="mod">
          <ac:chgData name="Rafael Santos Araújo" userId="8554f020615d7139" providerId="LiveId" clId="{BB645929-79D1-4C30-BC18-A20D3E31531D}" dt="2021-12-06T00:54:22.677" v="238" actId="1036"/>
          <ac:spMkLst>
            <pc:docMk/>
            <pc:sldMk cId="977627724" sldId="351"/>
            <ac:spMk id="45" creationId="{6502607C-1692-47B5-98FF-2E413E7DDD53}"/>
          </ac:spMkLst>
        </pc:spChg>
        <pc:spChg chg="mod">
          <ac:chgData name="Rafael Santos Araújo" userId="8554f020615d7139" providerId="LiveId" clId="{BB645929-79D1-4C30-BC18-A20D3E31531D}" dt="2021-12-06T00:54:22.677" v="238" actId="1036"/>
          <ac:spMkLst>
            <pc:docMk/>
            <pc:sldMk cId="977627724" sldId="351"/>
            <ac:spMk id="47" creationId="{3256DFEC-3611-424D-A9A4-3AD7E5042049}"/>
          </ac:spMkLst>
        </pc:spChg>
        <pc:spChg chg="mod">
          <ac:chgData name="Rafael Santos Araújo" userId="8554f020615d7139" providerId="LiveId" clId="{BB645929-79D1-4C30-BC18-A20D3E31531D}" dt="2021-12-06T00:54:22.677" v="238" actId="1036"/>
          <ac:spMkLst>
            <pc:docMk/>
            <pc:sldMk cId="977627724" sldId="351"/>
            <ac:spMk id="48" creationId="{7E566C2D-9728-4C8A-9B6B-F79E3645D65F}"/>
          </ac:spMkLst>
        </pc:spChg>
        <pc:spChg chg="mod">
          <ac:chgData name="Rafael Santos Araújo" userId="8554f020615d7139" providerId="LiveId" clId="{BB645929-79D1-4C30-BC18-A20D3E31531D}" dt="2021-12-06T00:54:22.677" v="238" actId="1036"/>
          <ac:spMkLst>
            <pc:docMk/>
            <pc:sldMk cId="977627724" sldId="351"/>
            <ac:spMk id="49" creationId="{F3763FBB-EF21-40DD-84CB-D308CEA0AEC7}"/>
          </ac:spMkLst>
        </pc:spChg>
        <pc:spChg chg="mod">
          <ac:chgData name="Rafael Santos Araújo" userId="8554f020615d7139" providerId="LiveId" clId="{BB645929-79D1-4C30-BC18-A20D3E31531D}" dt="2021-12-06T00:54:22.677" v="238" actId="1036"/>
          <ac:spMkLst>
            <pc:docMk/>
            <pc:sldMk cId="977627724" sldId="351"/>
            <ac:spMk id="50" creationId="{A247CF09-A5BF-4D20-80D3-FA2938DB344B}"/>
          </ac:spMkLst>
        </pc:spChg>
        <pc:picChg chg="mod">
          <ac:chgData name="Rafael Santos Araújo" userId="8554f020615d7139" providerId="LiveId" clId="{BB645929-79D1-4C30-BC18-A20D3E31531D}" dt="2021-12-06T00:54:22.677" v="238" actId="1036"/>
          <ac:picMkLst>
            <pc:docMk/>
            <pc:sldMk cId="977627724" sldId="351"/>
            <ac:picMk id="37" creationId="{57D551E3-9023-40AF-B353-740DD304278E}"/>
          </ac:picMkLst>
        </pc:picChg>
        <pc:picChg chg="mod">
          <ac:chgData name="Rafael Santos Araújo" userId="8554f020615d7139" providerId="LiveId" clId="{BB645929-79D1-4C30-BC18-A20D3E31531D}" dt="2021-12-06T00:54:22.677" v="238" actId="1036"/>
          <ac:picMkLst>
            <pc:docMk/>
            <pc:sldMk cId="977627724" sldId="351"/>
            <ac:picMk id="38" creationId="{0A704C00-3C85-4BA1-B4BF-162F56B8E4D7}"/>
          </ac:picMkLst>
        </pc:picChg>
        <pc:picChg chg="mod">
          <ac:chgData name="Rafael Santos Araújo" userId="8554f020615d7139" providerId="LiveId" clId="{BB645929-79D1-4C30-BC18-A20D3E31531D}" dt="2021-12-06T00:54:22.677" v="238" actId="1036"/>
          <ac:picMkLst>
            <pc:docMk/>
            <pc:sldMk cId="977627724" sldId="351"/>
            <ac:picMk id="39" creationId="{5BFFFBA5-1F12-4EAB-B33E-570828171BC4}"/>
          </ac:picMkLst>
        </pc:picChg>
        <pc:cxnChg chg="mod">
          <ac:chgData name="Rafael Santos Araújo" userId="8554f020615d7139" providerId="LiveId" clId="{BB645929-79D1-4C30-BC18-A20D3E31531D}" dt="2021-12-06T00:54:22.677" v="238" actId="1036"/>
          <ac:cxnSpMkLst>
            <pc:docMk/>
            <pc:sldMk cId="977627724" sldId="351"/>
            <ac:cxnSpMk id="34" creationId="{0DE9C042-FFE0-4CC5-97BF-5E8AFBA6F7CC}"/>
          </ac:cxnSpMkLst>
        </pc:cxnChg>
      </pc:sldChg>
      <pc:sldChg chg="modSp mod">
        <pc:chgData name="Rafael Santos Araújo" userId="8554f020615d7139" providerId="LiveId" clId="{BB645929-79D1-4C30-BC18-A20D3E31531D}" dt="2021-12-06T00:50:26.091" v="96" actId="20577"/>
        <pc:sldMkLst>
          <pc:docMk/>
          <pc:sldMk cId="172428738" sldId="352"/>
        </pc:sldMkLst>
        <pc:spChg chg="mod">
          <ac:chgData name="Rafael Santos Araújo" userId="8554f020615d7139" providerId="LiveId" clId="{BB645929-79D1-4C30-BC18-A20D3E31531D}" dt="2021-12-06T00:48:57.352" v="53" actId="20577"/>
          <ac:spMkLst>
            <pc:docMk/>
            <pc:sldMk cId="172428738" sldId="352"/>
            <ac:spMk id="9" creationId="{AD5E3D5B-4DB5-4E11-AB70-628F9A625BBA}"/>
          </ac:spMkLst>
        </pc:spChg>
        <pc:spChg chg="mod">
          <ac:chgData name="Rafael Santos Araújo" userId="8554f020615d7139" providerId="LiveId" clId="{BB645929-79D1-4C30-BC18-A20D3E31531D}" dt="2021-12-06T00:50:26.091" v="96" actId="20577"/>
          <ac:spMkLst>
            <pc:docMk/>
            <pc:sldMk cId="172428738" sldId="352"/>
            <ac:spMk id="10" creationId="{AFE34AE6-E13A-4648-B751-CE27D6EDDC6F}"/>
          </ac:spMkLst>
        </pc:spChg>
        <pc:spChg chg="mod">
          <ac:chgData name="Rafael Santos Araújo" userId="8554f020615d7139" providerId="LiveId" clId="{BB645929-79D1-4C30-BC18-A20D3E31531D}" dt="2021-12-06T00:49:06.618" v="54" actId="20577"/>
          <ac:spMkLst>
            <pc:docMk/>
            <pc:sldMk cId="172428738" sldId="352"/>
            <ac:spMk id="13" creationId="{1AB15A37-AE08-4C9E-BCC7-7D574DF19B47}"/>
          </ac:spMkLst>
        </pc:spChg>
      </pc:sldChg>
      <pc:sldChg chg="modSp mod">
        <pc:chgData name="Rafael Santos Araújo" userId="8554f020615d7139" providerId="LiveId" clId="{BB645929-79D1-4C30-BC18-A20D3E31531D}" dt="2021-12-04T21:56:57.624" v="38" actId="20577"/>
        <pc:sldMkLst>
          <pc:docMk/>
          <pc:sldMk cId="3938132243" sldId="353"/>
        </pc:sldMkLst>
        <pc:graphicFrameChg chg="modGraphic">
          <ac:chgData name="Rafael Santos Araújo" userId="8554f020615d7139" providerId="LiveId" clId="{BB645929-79D1-4C30-BC18-A20D3E31531D}" dt="2021-12-04T21:56:57.624" v="38" actId="20577"/>
          <ac:graphicFrameMkLst>
            <pc:docMk/>
            <pc:sldMk cId="3938132243" sldId="353"/>
            <ac:graphicFrameMk id="8" creationId="{AB0EE449-34E9-49ED-81E7-627C0272C48A}"/>
          </ac:graphicFrameMkLst>
        </pc:graphicFrameChg>
      </pc:sldChg>
      <pc:sldChg chg="modSp mod">
        <pc:chgData name="Rafael Santos Araújo" userId="8554f020615d7139" providerId="LiveId" clId="{BB645929-79D1-4C30-BC18-A20D3E31531D}" dt="2021-12-09T01:47:27.349" v="412" actId="114"/>
        <pc:sldMkLst>
          <pc:docMk/>
          <pc:sldMk cId="1127207803" sldId="354"/>
        </pc:sldMkLst>
        <pc:spChg chg="mod">
          <ac:chgData name="Rafael Santos Araújo" userId="8554f020615d7139" providerId="LiveId" clId="{BB645929-79D1-4C30-BC18-A20D3E31531D}" dt="2021-12-09T01:47:27.349" v="412" actId="114"/>
          <ac:spMkLst>
            <pc:docMk/>
            <pc:sldMk cId="1127207803" sldId="354"/>
            <ac:spMk id="13" creationId="{B741B5BB-6CFB-4C8E-B31C-F920E3A33151}"/>
          </ac:spMkLst>
        </pc:spChg>
        <pc:graphicFrameChg chg="mod">
          <ac:chgData name="Rafael Santos Araújo" userId="8554f020615d7139" providerId="LiveId" clId="{BB645929-79D1-4C30-BC18-A20D3E31531D}" dt="2021-12-04T21:56:10.118" v="16"/>
          <ac:graphicFrameMkLst>
            <pc:docMk/>
            <pc:sldMk cId="1127207803" sldId="354"/>
            <ac:graphicFrameMk id="11" creationId="{53D7D41A-893E-48C2-B70D-62E8E6ABCCD2}"/>
          </ac:graphicFrameMkLst>
        </pc:graphicFrameChg>
        <pc:graphicFrameChg chg="mod">
          <ac:chgData name="Rafael Santos Araújo" userId="8554f020615d7139" providerId="LiveId" clId="{BB645929-79D1-4C30-BC18-A20D3E31531D}" dt="2021-12-04T21:56:10.118" v="16"/>
          <ac:graphicFrameMkLst>
            <pc:docMk/>
            <pc:sldMk cId="1127207803" sldId="354"/>
            <ac:graphicFrameMk id="12" creationId="{BDE913FA-4932-48D2-B85C-463BA94B7706}"/>
          </ac:graphicFrameMkLst>
        </pc:graphicFrameChg>
        <pc:graphicFrameChg chg="mod">
          <ac:chgData name="Rafael Santos Araújo" userId="8554f020615d7139" providerId="LiveId" clId="{BB645929-79D1-4C30-BC18-A20D3E31531D}" dt="2021-12-04T21:56:10.118" v="16"/>
          <ac:graphicFrameMkLst>
            <pc:docMk/>
            <pc:sldMk cId="1127207803" sldId="354"/>
            <ac:graphicFrameMk id="16" creationId="{A72923C1-9E9B-491C-A049-836E8A7D9920}"/>
          </ac:graphicFrameMkLst>
        </pc:graphicFrameChg>
        <pc:graphicFrameChg chg="mod">
          <ac:chgData name="Rafael Santos Araújo" userId="8554f020615d7139" providerId="LiveId" clId="{BB645929-79D1-4C30-BC18-A20D3E31531D}" dt="2021-12-04T21:56:10.118" v="16"/>
          <ac:graphicFrameMkLst>
            <pc:docMk/>
            <pc:sldMk cId="1127207803" sldId="354"/>
            <ac:graphicFrameMk id="17" creationId="{20DE638D-525B-4D2C-B5F9-1BE92B728D35}"/>
          </ac:graphicFrameMkLst>
        </pc:graphicFrameChg>
        <pc:graphicFrameChg chg="mod">
          <ac:chgData name="Rafael Santos Araújo" userId="8554f020615d7139" providerId="LiveId" clId="{BB645929-79D1-4C30-BC18-A20D3E31531D}" dt="2021-12-04T21:56:10.118" v="16"/>
          <ac:graphicFrameMkLst>
            <pc:docMk/>
            <pc:sldMk cId="1127207803" sldId="354"/>
            <ac:graphicFrameMk id="22" creationId="{71AB2BE7-2975-4D55-8DE3-AC42BB4A15C3}"/>
          </ac:graphicFrameMkLst>
        </pc:graphicFrameChg>
      </pc:sldChg>
      <pc:sldChg chg="modSp mod">
        <pc:chgData name="Rafael Santos Araújo" userId="8554f020615d7139" providerId="LiveId" clId="{BB645929-79D1-4C30-BC18-A20D3E31531D}" dt="2021-12-09T01:42:19.374" v="345" actId="27918"/>
        <pc:sldMkLst>
          <pc:docMk/>
          <pc:sldMk cId="3462022701" sldId="355"/>
        </pc:sldMkLst>
        <pc:spChg chg="mod">
          <ac:chgData name="Rafael Santos Araújo" userId="8554f020615d7139" providerId="LiveId" clId="{BB645929-79D1-4C30-BC18-A20D3E31531D}" dt="2021-12-09T01:41:40.960" v="339"/>
          <ac:spMkLst>
            <pc:docMk/>
            <pc:sldMk cId="3462022701" sldId="355"/>
            <ac:spMk id="13" creationId="{CE74AE8B-E24A-408E-B3CC-4B2E905AC843}"/>
          </ac:spMkLst>
        </pc:spChg>
        <pc:spChg chg="mod">
          <ac:chgData name="Rafael Santos Araújo" userId="8554f020615d7139" providerId="LiveId" clId="{BB645929-79D1-4C30-BC18-A20D3E31531D}" dt="2021-12-04T23:17:27.407" v="41"/>
          <ac:spMkLst>
            <pc:docMk/>
            <pc:sldMk cId="3462022701" sldId="355"/>
            <ac:spMk id="22" creationId="{5F3E3547-B440-48EB-90C6-B5CA4A351A86}"/>
          </ac:spMkLst>
        </pc:spChg>
        <pc:graphicFrameChg chg="mod">
          <ac:chgData name="Rafael Santos Araújo" userId="8554f020615d7139" providerId="LiveId" clId="{BB645929-79D1-4C30-BC18-A20D3E31531D}" dt="2021-12-04T23:16:42.190" v="40"/>
          <ac:graphicFrameMkLst>
            <pc:docMk/>
            <pc:sldMk cId="3462022701" sldId="355"/>
            <ac:graphicFrameMk id="27" creationId="{840C9661-13EF-4257-9F5D-2230B7A44C76}"/>
          </ac:graphicFrameMkLst>
        </pc:graphicFrameChg>
      </pc:sldChg>
    </pc:docChg>
  </pc:docChgLst>
  <pc:docChgLst>
    <pc:chgData name="Rafael Santos Araújo" userId="8554f020615d7139" providerId="LiveId" clId="{0156B322-0B67-4CE4-8C19-F7C73F1A5742}"/>
    <pc:docChg chg="undo redo custSel addSld delSld modSld sldOrd">
      <pc:chgData name="Rafael Santos Araújo" userId="8554f020615d7139" providerId="LiveId" clId="{0156B322-0B67-4CE4-8C19-F7C73F1A5742}" dt="2021-09-02T00:49:57.176" v="6248" actId="20577"/>
      <pc:docMkLst>
        <pc:docMk/>
      </pc:docMkLst>
      <pc:sldChg chg="addSp delSp modSp mod modShow">
        <pc:chgData name="Rafael Santos Araújo" userId="8554f020615d7139" providerId="LiveId" clId="{0156B322-0B67-4CE4-8C19-F7C73F1A5742}" dt="2021-09-02T00:49:57.176" v="6248" actId="20577"/>
        <pc:sldMkLst>
          <pc:docMk/>
          <pc:sldMk cId="912706933" sldId="269"/>
        </pc:sldMkLst>
        <pc:spChg chg="add mod">
          <ac:chgData name="Rafael Santos Araújo" userId="8554f020615d7139" providerId="LiveId" clId="{0156B322-0B67-4CE4-8C19-F7C73F1A5742}" dt="2021-09-02T00:14:12.373" v="5440" actId="20577"/>
          <ac:spMkLst>
            <pc:docMk/>
            <pc:sldMk cId="912706933" sldId="269"/>
            <ac:spMk id="13" creationId="{B741B5BB-6CFB-4C8E-B31C-F920E3A33151}"/>
          </ac:spMkLst>
        </pc:spChg>
        <pc:spChg chg="mod">
          <ac:chgData name="Rafael Santos Araújo" userId="8554f020615d7139" providerId="LiveId" clId="{0156B322-0B67-4CE4-8C19-F7C73F1A5742}" dt="2021-09-01T23:57:26.322" v="4560" actId="20577"/>
          <ac:spMkLst>
            <pc:docMk/>
            <pc:sldMk cId="912706933" sldId="269"/>
            <ac:spMk id="15" creationId="{01889420-FBF2-43E7-9F01-E246A4065D00}"/>
          </ac:spMkLst>
        </pc:spChg>
        <pc:spChg chg="del">
          <ac:chgData name="Rafael Santos Araújo" userId="8554f020615d7139" providerId="LiveId" clId="{0156B322-0B67-4CE4-8C19-F7C73F1A5742}" dt="2021-09-01T22:49:28.283" v="4248" actId="478"/>
          <ac:spMkLst>
            <pc:docMk/>
            <pc:sldMk cId="912706933" sldId="269"/>
            <ac:spMk id="16" creationId="{EA2630E6-FF32-494A-9E96-811FF10C5161}"/>
          </ac:spMkLst>
        </pc:spChg>
        <pc:spChg chg="mod">
          <ac:chgData name="Rafael Santos Araújo" userId="8554f020615d7139" providerId="LiveId" clId="{0156B322-0B67-4CE4-8C19-F7C73F1A5742}" dt="2021-09-02T00:49:57.176" v="6248" actId="20577"/>
          <ac:spMkLst>
            <pc:docMk/>
            <pc:sldMk cId="912706933" sldId="269"/>
            <ac:spMk id="18" creationId="{0FE8E15D-5701-495F-ACD2-0BBC1077CF9B}"/>
          </ac:spMkLst>
        </pc:spChg>
        <pc:grpChg chg="mod">
          <ac:chgData name="Rafael Santos Araújo" userId="8554f020615d7139" providerId="LiveId" clId="{0156B322-0B67-4CE4-8C19-F7C73F1A5742}" dt="2021-09-01T23:57:21.270" v="4558" actId="1076"/>
          <ac:grpSpMkLst>
            <pc:docMk/>
            <pc:sldMk cId="912706933" sldId="269"/>
            <ac:grpSpMk id="19" creationId="{8B837F93-C462-408E-8643-F14573DC8CE7}"/>
          </ac:grpSpMkLst>
        </pc:grpChg>
        <pc:graphicFrameChg chg="add mod modGraphic">
          <ac:chgData name="Rafael Santos Araújo" userId="8554f020615d7139" providerId="LiveId" clId="{0156B322-0B67-4CE4-8C19-F7C73F1A5742}" dt="2021-09-01T23:56:51.589" v="4548"/>
          <ac:graphicFrameMkLst>
            <pc:docMk/>
            <pc:sldMk cId="912706933" sldId="269"/>
            <ac:graphicFrameMk id="11" creationId="{53D7D41A-893E-48C2-B70D-62E8E6ABCCD2}"/>
          </ac:graphicFrameMkLst>
        </pc:graphicFrameChg>
        <pc:graphicFrameChg chg="add mod modGraphic">
          <ac:chgData name="Rafael Santos Araújo" userId="8554f020615d7139" providerId="LiveId" clId="{0156B322-0B67-4CE4-8C19-F7C73F1A5742}" dt="2021-09-01T23:57:10.814" v="4553" actId="108"/>
          <ac:graphicFrameMkLst>
            <pc:docMk/>
            <pc:sldMk cId="912706933" sldId="269"/>
            <ac:graphicFrameMk id="12" creationId="{BDE913FA-4932-48D2-B85C-463BA94B7706}"/>
          </ac:graphicFrameMkLst>
        </pc:graphicFrameChg>
        <pc:picChg chg="del">
          <ac:chgData name="Rafael Santos Araújo" userId="8554f020615d7139" providerId="LiveId" clId="{0156B322-0B67-4CE4-8C19-F7C73F1A5742}" dt="2021-09-01T22:49:22.783" v="4247" actId="478"/>
          <ac:picMkLst>
            <pc:docMk/>
            <pc:sldMk cId="912706933" sldId="269"/>
            <ac:picMk id="2050" creationId="{504465B4-5D44-4026-92F9-EC150D9A65F8}"/>
          </ac:picMkLst>
        </pc:picChg>
      </pc:sldChg>
      <pc:sldChg chg="modSp mod">
        <pc:chgData name="Rafael Santos Araújo" userId="8554f020615d7139" providerId="LiveId" clId="{0156B322-0B67-4CE4-8C19-F7C73F1A5742}" dt="2021-08-31T14:32:35.553" v="6" actId="20577"/>
        <pc:sldMkLst>
          <pc:docMk/>
          <pc:sldMk cId="529216869" sldId="272"/>
        </pc:sldMkLst>
        <pc:spChg chg="mod">
          <ac:chgData name="Rafael Santos Araújo" userId="8554f020615d7139" providerId="LiveId" clId="{0156B322-0B67-4CE4-8C19-F7C73F1A5742}" dt="2021-08-31T14:32:35.553" v="6" actId="20577"/>
          <ac:spMkLst>
            <pc:docMk/>
            <pc:sldMk cId="529216869" sldId="272"/>
            <ac:spMk id="3" creationId="{ED072FB0-079E-451B-A8DE-04ADFF128F4D}"/>
          </ac:spMkLst>
        </pc:spChg>
      </pc:sldChg>
      <pc:sldChg chg="modSp mod">
        <pc:chgData name="Rafael Santos Araújo" userId="8554f020615d7139" providerId="LiveId" clId="{0156B322-0B67-4CE4-8C19-F7C73F1A5742}" dt="2021-09-02T00:49:48.844" v="6247" actId="20577"/>
        <pc:sldMkLst>
          <pc:docMk/>
          <pc:sldMk cId="4217240161" sldId="278"/>
        </pc:sldMkLst>
        <pc:spChg chg="mod">
          <ac:chgData name="Rafael Santos Araújo" userId="8554f020615d7139" providerId="LiveId" clId="{0156B322-0B67-4CE4-8C19-F7C73F1A5742}" dt="2021-09-02T00:49:48.844" v="6247" actId="20577"/>
          <ac:spMkLst>
            <pc:docMk/>
            <pc:sldMk cId="4217240161" sldId="278"/>
            <ac:spMk id="28" creationId="{94313B15-93B5-4F1A-8A33-0173F60A5B94}"/>
          </ac:spMkLst>
        </pc:spChg>
      </pc:sldChg>
      <pc:sldChg chg="modSp mod">
        <pc:chgData name="Rafael Santos Araújo" userId="8554f020615d7139" providerId="LiveId" clId="{0156B322-0B67-4CE4-8C19-F7C73F1A5742}" dt="2021-09-02T00:49:37.257" v="6245" actId="20577"/>
        <pc:sldMkLst>
          <pc:docMk/>
          <pc:sldMk cId="725663641" sldId="282"/>
        </pc:sldMkLst>
        <pc:spChg chg="mod">
          <ac:chgData name="Rafael Santos Araújo" userId="8554f020615d7139" providerId="LiveId" clId="{0156B322-0B67-4CE4-8C19-F7C73F1A5742}" dt="2021-09-02T00:49:37.257" v="6245" actId="20577"/>
          <ac:spMkLst>
            <pc:docMk/>
            <pc:sldMk cId="725663641" sldId="282"/>
            <ac:spMk id="26" creationId="{94313B15-93B5-4F1A-8A33-0173F60A5B94}"/>
          </ac:spMkLst>
        </pc:spChg>
      </pc:sldChg>
      <pc:sldChg chg="delSp modSp mod">
        <pc:chgData name="Rafael Santos Araújo" userId="8554f020615d7139" providerId="LiveId" clId="{0156B322-0B67-4CE4-8C19-F7C73F1A5742}" dt="2021-09-02T00:19:35.299" v="5458" actId="478"/>
        <pc:sldMkLst>
          <pc:docMk/>
          <pc:sldMk cId="2170522541" sldId="284"/>
        </pc:sldMkLst>
        <pc:spChg chg="del">
          <ac:chgData name="Rafael Santos Araújo" userId="8554f020615d7139" providerId="LiveId" clId="{0156B322-0B67-4CE4-8C19-F7C73F1A5742}" dt="2021-09-02T00:19:33.284" v="5457" actId="478"/>
          <ac:spMkLst>
            <pc:docMk/>
            <pc:sldMk cId="2170522541" sldId="284"/>
            <ac:spMk id="12" creationId="{E79D9137-65DE-4DD1-BA69-D6FA8B0C6A29}"/>
          </ac:spMkLst>
        </pc:spChg>
        <pc:spChg chg="mod">
          <ac:chgData name="Rafael Santos Araújo" userId="8554f020615d7139" providerId="LiveId" clId="{0156B322-0B67-4CE4-8C19-F7C73F1A5742}" dt="2021-09-02T00:19:10.486" v="5454"/>
          <ac:spMkLst>
            <pc:docMk/>
            <pc:sldMk cId="2170522541" sldId="284"/>
            <ac:spMk id="23" creationId="{5700B7E6-9777-47C7-A160-CB202A7CF828}"/>
          </ac:spMkLst>
        </pc:spChg>
        <pc:spChg chg="del">
          <ac:chgData name="Rafael Santos Araújo" userId="8554f020615d7139" providerId="LiveId" clId="{0156B322-0B67-4CE4-8C19-F7C73F1A5742}" dt="2021-09-02T00:19:35.299" v="5458" actId="478"/>
          <ac:spMkLst>
            <pc:docMk/>
            <pc:sldMk cId="2170522541" sldId="284"/>
            <ac:spMk id="30" creationId="{AF6AA49C-E984-4ED1-8587-CAE44EAD4ED2}"/>
          </ac:spMkLst>
        </pc:spChg>
        <pc:picChg chg="del">
          <ac:chgData name="Rafael Santos Araújo" userId="8554f020615d7139" providerId="LiveId" clId="{0156B322-0B67-4CE4-8C19-F7C73F1A5742}" dt="2021-09-02T00:19:22.867" v="5455" actId="478"/>
          <ac:picMkLst>
            <pc:docMk/>
            <pc:sldMk cId="2170522541" sldId="284"/>
            <ac:picMk id="10" creationId="{BAEB7347-1AFA-424B-9BB8-3BEEFCDB02F0}"/>
          </ac:picMkLst>
        </pc:picChg>
        <pc:picChg chg="mod">
          <ac:chgData name="Rafael Santos Araújo" userId="8554f020615d7139" providerId="LiveId" clId="{0156B322-0B67-4CE4-8C19-F7C73F1A5742}" dt="2021-09-02T00:19:26.487" v="5456" actId="1076"/>
          <ac:picMkLst>
            <pc:docMk/>
            <pc:sldMk cId="2170522541" sldId="284"/>
            <ac:picMk id="22" creationId="{EDE40FF9-315D-41F3-A825-84A10CA75E1E}"/>
          </ac:picMkLst>
        </pc:picChg>
      </pc:sldChg>
      <pc:sldChg chg="addSp modSp mod">
        <pc:chgData name="Rafael Santos Araújo" userId="8554f020615d7139" providerId="LiveId" clId="{0156B322-0B67-4CE4-8C19-F7C73F1A5742}" dt="2021-09-02T00:24:37.070" v="5759" actId="20577"/>
        <pc:sldMkLst>
          <pc:docMk/>
          <pc:sldMk cId="864902390" sldId="285"/>
        </pc:sldMkLst>
        <pc:spChg chg="mod">
          <ac:chgData name="Rafael Santos Araújo" userId="8554f020615d7139" providerId="LiveId" clId="{0156B322-0B67-4CE4-8C19-F7C73F1A5742}" dt="2021-09-02T00:24:37.070" v="5759" actId="20577"/>
          <ac:spMkLst>
            <pc:docMk/>
            <pc:sldMk cId="864902390" sldId="285"/>
            <ac:spMk id="11" creationId="{7CC50689-F2ED-4732-B53F-AD0B114B8E9E}"/>
          </ac:spMkLst>
        </pc:spChg>
        <pc:spChg chg="add mod">
          <ac:chgData name="Rafael Santos Araújo" userId="8554f020615d7139" providerId="LiveId" clId="{0156B322-0B67-4CE4-8C19-F7C73F1A5742}" dt="2021-09-02T00:23:59.546" v="5663" actId="20577"/>
          <ac:spMkLst>
            <pc:docMk/>
            <pc:sldMk cId="864902390" sldId="285"/>
            <ac:spMk id="14" creationId="{EB594D58-A6A7-4A0D-B940-2EAC42E60570}"/>
          </ac:spMkLst>
        </pc:spChg>
        <pc:graphicFrameChg chg="mod">
          <ac:chgData name="Rafael Santos Araújo" userId="8554f020615d7139" providerId="LiveId" clId="{0156B322-0B67-4CE4-8C19-F7C73F1A5742}" dt="2021-09-02T00:21:18.399" v="5462" actId="20577"/>
          <ac:graphicFrameMkLst>
            <pc:docMk/>
            <pc:sldMk cId="864902390" sldId="285"/>
            <ac:graphicFrameMk id="2" creationId="{CB95FEA1-C38C-4438-AEAD-CF55A042FA4C}"/>
          </ac:graphicFrameMkLst>
        </pc:graphicFrameChg>
      </pc:sldChg>
      <pc:sldChg chg="addSp delSp modSp mod modShow">
        <pc:chgData name="Rafael Santos Araújo" userId="8554f020615d7139" providerId="LiveId" clId="{0156B322-0B67-4CE4-8C19-F7C73F1A5742}" dt="2021-09-02T00:48:48.474" v="6237" actId="20577"/>
        <pc:sldMkLst>
          <pc:docMk/>
          <pc:sldMk cId="3340041438" sldId="289"/>
        </pc:sldMkLst>
        <pc:spChg chg="mod">
          <ac:chgData name="Rafael Santos Araújo" userId="8554f020615d7139" providerId="LiveId" clId="{0156B322-0B67-4CE4-8C19-F7C73F1A5742}" dt="2021-09-02T00:48:48.474" v="6237" actId="20577"/>
          <ac:spMkLst>
            <pc:docMk/>
            <pc:sldMk cId="3340041438" sldId="289"/>
            <ac:spMk id="11" creationId="{C614DE7C-93DF-40BF-8B79-1508222539C0}"/>
          </ac:spMkLst>
        </pc:spChg>
        <pc:spChg chg="mod">
          <ac:chgData name="Rafael Santos Araújo" userId="8554f020615d7139" providerId="LiveId" clId="{0156B322-0B67-4CE4-8C19-F7C73F1A5742}" dt="2021-08-31T15:25:05.600" v="79" actId="1076"/>
          <ac:spMkLst>
            <pc:docMk/>
            <pc:sldMk cId="3340041438" sldId="289"/>
            <ac:spMk id="12" creationId="{9AF75BDE-2DA8-42CE-8B19-0AC78647E4C2}"/>
          </ac:spMkLst>
        </pc:spChg>
        <pc:spChg chg="add mod">
          <ac:chgData name="Rafael Santos Araújo" userId="8554f020615d7139" providerId="LiveId" clId="{0156B322-0B67-4CE4-8C19-F7C73F1A5742}" dt="2021-08-31T20:54:04.999" v="2408" actId="113"/>
          <ac:spMkLst>
            <pc:docMk/>
            <pc:sldMk cId="3340041438" sldId="289"/>
            <ac:spMk id="13" creationId="{4A878781-47A9-4E69-BB76-C881F462DCE2}"/>
          </ac:spMkLst>
        </pc:spChg>
        <pc:spChg chg="add del">
          <ac:chgData name="Rafael Santos Araújo" userId="8554f020615d7139" providerId="LiveId" clId="{0156B322-0B67-4CE4-8C19-F7C73F1A5742}" dt="2021-08-31T15:25:53.177" v="83" actId="22"/>
          <ac:spMkLst>
            <pc:docMk/>
            <pc:sldMk cId="3340041438" sldId="289"/>
            <ac:spMk id="13" creationId="{E43176ED-896A-4F4A-8793-8039A2A4977B}"/>
          </ac:spMkLst>
        </pc:spChg>
        <pc:spChg chg="del">
          <ac:chgData name="Rafael Santos Araújo" userId="8554f020615d7139" providerId="LiveId" clId="{0156B322-0B67-4CE4-8C19-F7C73F1A5742}" dt="2021-08-31T15:24:48.861" v="75" actId="478"/>
          <ac:spMkLst>
            <pc:docMk/>
            <pc:sldMk cId="3340041438" sldId="289"/>
            <ac:spMk id="14" creationId="{90337105-6BAC-4A77-B359-BCD5496A4C18}"/>
          </ac:spMkLst>
        </pc:spChg>
        <pc:grpChg chg="mod">
          <ac:chgData name="Rafael Santos Araújo" userId="8554f020615d7139" providerId="LiveId" clId="{0156B322-0B67-4CE4-8C19-F7C73F1A5742}" dt="2021-08-31T15:25:15.683" v="81" actId="1076"/>
          <ac:grpSpMkLst>
            <pc:docMk/>
            <pc:sldMk cId="3340041438" sldId="289"/>
            <ac:grpSpMk id="37" creationId="{D0344037-3C7F-4A99-ACBD-4633CC85829D}"/>
          </ac:grpSpMkLst>
        </pc:grpChg>
        <pc:graphicFrameChg chg="add mod modGraphic">
          <ac:chgData name="Rafael Santos Araújo" userId="8554f020615d7139" providerId="LiveId" clId="{0156B322-0B67-4CE4-8C19-F7C73F1A5742}" dt="2021-08-31T15:41:55.650" v="207"/>
          <ac:graphicFrameMkLst>
            <pc:docMk/>
            <pc:sldMk cId="3340041438" sldId="289"/>
            <ac:graphicFrameMk id="15" creationId="{27E01131-89B6-4354-A232-72BAC7BF09B9}"/>
          </ac:graphicFrameMkLst>
        </pc:graphicFrameChg>
        <pc:graphicFrameChg chg="add mod modGraphic">
          <ac:chgData name="Rafael Santos Araújo" userId="8554f020615d7139" providerId="LiveId" clId="{0156B322-0B67-4CE4-8C19-F7C73F1A5742}" dt="2021-08-31T15:43:53.100" v="218" actId="122"/>
          <ac:graphicFrameMkLst>
            <pc:docMk/>
            <pc:sldMk cId="3340041438" sldId="289"/>
            <ac:graphicFrameMk id="16" creationId="{7D4EB2B4-1F7A-4551-A458-A363F2891931}"/>
          </ac:graphicFrameMkLst>
        </pc:graphicFrameChg>
        <pc:graphicFrameChg chg="add del mod modGraphic">
          <ac:chgData name="Rafael Santos Araújo" userId="8554f020615d7139" providerId="LiveId" clId="{0156B322-0B67-4CE4-8C19-F7C73F1A5742}" dt="2021-08-31T15:45:55.497" v="225" actId="478"/>
          <ac:graphicFrameMkLst>
            <pc:docMk/>
            <pc:sldMk cId="3340041438" sldId="289"/>
            <ac:graphicFrameMk id="17" creationId="{9102AD0D-4991-414B-BDD9-64EC53AE8A38}"/>
          </ac:graphicFrameMkLst>
        </pc:graphicFrameChg>
        <pc:picChg chg="del">
          <ac:chgData name="Rafael Santos Araújo" userId="8554f020615d7139" providerId="LiveId" clId="{0156B322-0B67-4CE4-8C19-F7C73F1A5742}" dt="2021-08-31T15:24:45.941" v="71" actId="478"/>
          <ac:picMkLst>
            <pc:docMk/>
            <pc:sldMk cId="3340041438" sldId="289"/>
            <ac:picMk id="19" creationId="{CF4E4D17-9CB2-4824-99F6-5164D583286C}"/>
          </ac:picMkLst>
        </pc:picChg>
      </pc:sldChg>
      <pc:sldChg chg="addSp delSp modSp mod modShow">
        <pc:chgData name="Rafael Santos Araújo" userId="8554f020615d7139" providerId="LiveId" clId="{0156B322-0B67-4CE4-8C19-F7C73F1A5742}" dt="2021-09-02T00:49:28.872" v="6243" actId="20577"/>
        <pc:sldMkLst>
          <pc:docMk/>
          <pc:sldMk cId="4195277815" sldId="290"/>
        </pc:sldMkLst>
        <pc:spChg chg="add del">
          <ac:chgData name="Rafael Santos Araújo" userId="8554f020615d7139" providerId="LiveId" clId="{0156B322-0B67-4CE4-8C19-F7C73F1A5742}" dt="2021-09-01T22:01:35.618" v="2997"/>
          <ac:spMkLst>
            <pc:docMk/>
            <pc:sldMk cId="4195277815" sldId="290"/>
            <ac:spMk id="2" creationId="{AB312E45-69D3-4E66-9E14-272957C0DFCC}"/>
          </ac:spMkLst>
        </pc:spChg>
        <pc:spChg chg="add del">
          <ac:chgData name="Rafael Santos Araújo" userId="8554f020615d7139" providerId="LiveId" clId="{0156B322-0B67-4CE4-8C19-F7C73F1A5742}" dt="2021-09-01T22:01:39.119" v="2999"/>
          <ac:spMkLst>
            <pc:docMk/>
            <pc:sldMk cId="4195277815" sldId="290"/>
            <ac:spMk id="3" creationId="{57FFC47A-33CF-4FF7-9E77-03A452082131}"/>
          </ac:spMkLst>
        </pc:spChg>
        <pc:spChg chg="add mod">
          <ac:chgData name="Rafael Santos Araújo" userId="8554f020615d7139" providerId="LiveId" clId="{0156B322-0B67-4CE4-8C19-F7C73F1A5742}" dt="2021-09-01T22:06:02.856" v="3119" actId="20577"/>
          <ac:spMkLst>
            <pc:docMk/>
            <pc:sldMk cId="4195277815" sldId="290"/>
            <ac:spMk id="10" creationId="{297A70BB-9A0F-4CD9-A1B4-1111FDCED152}"/>
          </ac:spMkLst>
        </pc:spChg>
        <pc:spChg chg="mod">
          <ac:chgData name="Rafael Santos Araújo" userId="8554f020615d7139" providerId="LiveId" clId="{0156B322-0B67-4CE4-8C19-F7C73F1A5742}" dt="2021-09-02T00:49:28.872" v="6243" actId="20577"/>
          <ac:spMkLst>
            <pc:docMk/>
            <pc:sldMk cId="4195277815" sldId="290"/>
            <ac:spMk id="14" creationId="{C614DE7C-93DF-40BF-8B79-1508222539C0}"/>
          </ac:spMkLst>
        </pc:spChg>
        <pc:spChg chg="add mod">
          <ac:chgData name="Rafael Santos Araújo" userId="8554f020615d7139" providerId="LiveId" clId="{0156B322-0B67-4CE4-8C19-F7C73F1A5742}" dt="2021-09-01T22:02:25.943" v="3041" actId="14100"/>
          <ac:spMkLst>
            <pc:docMk/>
            <pc:sldMk cId="4195277815" sldId="290"/>
            <ac:spMk id="15" creationId="{93524E42-BE26-4CBA-A0CB-8B87773D9B6E}"/>
          </ac:spMkLst>
        </pc:spChg>
        <pc:spChg chg="del">
          <ac:chgData name="Rafael Santos Araújo" userId="8554f020615d7139" providerId="LiveId" clId="{0156B322-0B67-4CE4-8C19-F7C73F1A5742}" dt="2021-09-01T22:00:55.939" v="2994" actId="478"/>
          <ac:spMkLst>
            <pc:docMk/>
            <pc:sldMk cId="4195277815" sldId="290"/>
            <ac:spMk id="16" creationId="{E4FC6B1B-5797-4075-9743-B408E428F048}"/>
          </ac:spMkLst>
        </pc:spChg>
        <pc:spChg chg="add mod">
          <ac:chgData name="Rafael Santos Araújo" userId="8554f020615d7139" providerId="LiveId" clId="{0156B322-0B67-4CE4-8C19-F7C73F1A5742}" dt="2021-09-01T22:03:20.629" v="3069" actId="20577"/>
          <ac:spMkLst>
            <pc:docMk/>
            <pc:sldMk cId="4195277815" sldId="290"/>
            <ac:spMk id="17" creationId="{3FF0761A-149F-4CCE-A9D5-AEE64D618BDD}"/>
          </ac:spMkLst>
        </pc:spChg>
        <pc:spChg chg="add del mod">
          <ac:chgData name="Rafael Santos Araújo" userId="8554f020615d7139" providerId="LiveId" clId="{0156B322-0B67-4CE4-8C19-F7C73F1A5742}" dt="2021-09-01T22:08:18.696" v="3132" actId="478"/>
          <ac:spMkLst>
            <pc:docMk/>
            <pc:sldMk cId="4195277815" sldId="290"/>
            <ac:spMk id="18" creationId="{A8657BA5-AED2-48DD-A4E6-936B81B72A19}"/>
          </ac:spMkLst>
        </pc:spChg>
        <pc:graphicFrameChg chg="add mod">
          <ac:chgData name="Rafael Santos Araújo" userId="8554f020615d7139" providerId="LiveId" clId="{0156B322-0B67-4CE4-8C19-F7C73F1A5742}" dt="2021-09-01T22:00:56.996" v="2995"/>
          <ac:graphicFrameMkLst>
            <pc:docMk/>
            <pc:sldMk cId="4195277815" sldId="290"/>
            <ac:graphicFrameMk id="13" creationId="{8AED18BD-3A71-46F8-9139-C574FBD5AB09}"/>
          </ac:graphicFrameMkLst>
        </pc:graphicFrameChg>
        <pc:picChg chg="add mod">
          <ac:chgData name="Rafael Santos Araújo" userId="8554f020615d7139" providerId="LiveId" clId="{0156B322-0B67-4CE4-8C19-F7C73F1A5742}" dt="2021-09-01T22:00:56.996" v="2995"/>
          <ac:picMkLst>
            <pc:docMk/>
            <pc:sldMk cId="4195277815" sldId="290"/>
            <ac:picMk id="11" creationId="{2532171A-557F-4BE1-A61A-12B32D7EF343}"/>
          </ac:picMkLst>
        </pc:picChg>
        <pc:cxnChg chg="add mod">
          <ac:chgData name="Rafael Santos Araújo" userId="8554f020615d7139" providerId="LiveId" clId="{0156B322-0B67-4CE4-8C19-F7C73F1A5742}" dt="2021-09-01T22:00:56.996" v="2995"/>
          <ac:cxnSpMkLst>
            <pc:docMk/>
            <pc:sldMk cId="4195277815" sldId="290"/>
            <ac:cxnSpMk id="19" creationId="{ABE02E46-BF39-41F7-AD5F-B9794BBD1524}"/>
          </ac:cxnSpMkLst>
        </pc:cxnChg>
      </pc:sldChg>
      <pc:sldChg chg="addSp delSp modSp mod modShow">
        <pc:chgData name="Rafael Santos Araújo" userId="8554f020615d7139" providerId="LiveId" clId="{0156B322-0B67-4CE4-8C19-F7C73F1A5742}" dt="2021-09-02T00:49:33.680" v="6244" actId="20577"/>
        <pc:sldMkLst>
          <pc:docMk/>
          <pc:sldMk cId="336816722" sldId="297"/>
        </pc:sldMkLst>
        <pc:spChg chg="mod">
          <ac:chgData name="Rafael Santos Araújo" userId="8554f020615d7139" providerId="LiveId" clId="{0156B322-0B67-4CE4-8C19-F7C73F1A5742}" dt="2021-09-01T22:51:02.702" v="4254" actId="1076"/>
          <ac:spMkLst>
            <pc:docMk/>
            <pc:sldMk cId="336816722" sldId="297"/>
            <ac:spMk id="16" creationId="{47E40754-177D-49B0-9B93-35EBEC064736}"/>
          </ac:spMkLst>
        </pc:spChg>
        <pc:spChg chg="add mod">
          <ac:chgData name="Rafael Santos Araújo" userId="8554f020615d7139" providerId="LiveId" clId="{0156B322-0B67-4CE4-8C19-F7C73F1A5742}" dt="2021-09-01T22:51:19.348" v="4256" actId="1076"/>
          <ac:spMkLst>
            <pc:docMk/>
            <pc:sldMk cId="336816722" sldId="297"/>
            <ac:spMk id="17" creationId="{BBBD609D-A6A4-4D03-B790-B40A452C1533}"/>
          </ac:spMkLst>
        </pc:spChg>
        <pc:spChg chg="mod">
          <ac:chgData name="Rafael Santos Araújo" userId="8554f020615d7139" providerId="LiveId" clId="{0156B322-0B67-4CE4-8C19-F7C73F1A5742}" dt="2021-09-01T22:51:02.702" v="4254" actId="1076"/>
          <ac:spMkLst>
            <pc:docMk/>
            <pc:sldMk cId="336816722" sldId="297"/>
            <ac:spMk id="18" creationId="{11253DD4-5026-4C31-9FAA-98089AB57DD7}"/>
          </ac:spMkLst>
        </pc:spChg>
        <pc:spChg chg="mod">
          <ac:chgData name="Rafael Santos Araújo" userId="8554f020615d7139" providerId="LiveId" clId="{0156B322-0B67-4CE4-8C19-F7C73F1A5742}" dt="2021-09-02T00:49:33.680" v="6244" actId="20577"/>
          <ac:spMkLst>
            <pc:docMk/>
            <pc:sldMk cId="336816722" sldId="297"/>
            <ac:spMk id="19" creationId="{C2205759-F682-4C77-9D69-5A066B8B384E}"/>
          </ac:spMkLst>
        </pc:spChg>
        <pc:spChg chg="add del mod">
          <ac:chgData name="Rafael Santos Araújo" userId="8554f020615d7139" providerId="LiveId" clId="{0156B322-0B67-4CE4-8C19-F7C73F1A5742}" dt="2021-09-01T22:59:57.090" v="4395" actId="108"/>
          <ac:spMkLst>
            <pc:docMk/>
            <pc:sldMk cId="336816722" sldId="297"/>
            <ac:spMk id="22" creationId="{BA3C9004-F6D8-449C-A4B6-A13B9D9786CC}"/>
          </ac:spMkLst>
        </pc:spChg>
        <pc:spChg chg="mod">
          <ac:chgData name="Rafael Santos Araújo" userId="8554f020615d7139" providerId="LiveId" clId="{0156B322-0B67-4CE4-8C19-F7C73F1A5742}" dt="2021-09-01T22:51:02.702" v="4254" actId="1076"/>
          <ac:spMkLst>
            <pc:docMk/>
            <pc:sldMk cId="336816722" sldId="297"/>
            <ac:spMk id="23" creationId="{554744DD-1D95-418A-BC71-F01241831310}"/>
          </ac:spMkLst>
        </pc:spChg>
        <pc:spChg chg="mod">
          <ac:chgData name="Rafael Santos Araújo" userId="8554f020615d7139" providerId="LiveId" clId="{0156B322-0B67-4CE4-8C19-F7C73F1A5742}" dt="2021-09-01T22:51:02.702" v="4254" actId="1076"/>
          <ac:spMkLst>
            <pc:docMk/>
            <pc:sldMk cId="336816722" sldId="297"/>
            <ac:spMk id="24" creationId="{C3822631-16E9-40E2-A6F2-94503BC34BB8}"/>
          </ac:spMkLst>
        </pc:spChg>
        <pc:spChg chg="mod">
          <ac:chgData name="Rafael Santos Araújo" userId="8554f020615d7139" providerId="LiveId" clId="{0156B322-0B67-4CE4-8C19-F7C73F1A5742}" dt="2021-09-01T22:51:02.702" v="4254" actId="1076"/>
          <ac:spMkLst>
            <pc:docMk/>
            <pc:sldMk cId="336816722" sldId="297"/>
            <ac:spMk id="25" creationId="{29D846F6-4EED-40C7-BB2D-8E3E89F1BD67}"/>
          </ac:spMkLst>
        </pc:spChg>
        <pc:spChg chg="mod">
          <ac:chgData name="Rafael Santos Araújo" userId="8554f020615d7139" providerId="LiveId" clId="{0156B322-0B67-4CE4-8C19-F7C73F1A5742}" dt="2021-09-01T22:51:02.702" v="4254" actId="1076"/>
          <ac:spMkLst>
            <pc:docMk/>
            <pc:sldMk cId="336816722" sldId="297"/>
            <ac:spMk id="26" creationId="{6911C68C-4195-4FE0-8287-58A07025F15B}"/>
          </ac:spMkLst>
        </pc:spChg>
        <pc:spChg chg="mod">
          <ac:chgData name="Rafael Santos Araújo" userId="8554f020615d7139" providerId="LiveId" clId="{0156B322-0B67-4CE4-8C19-F7C73F1A5742}" dt="2021-09-01T23:20:42.173" v="4469" actId="20577"/>
          <ac:spMkLst>
            <pc:docMk/>
            <pc:sldMk cId="336816722" sldId="297"/>
            <ac:spMk id="29" creationId="{A7BC5D1A-FF90-4359-AE98-CFE00869AC1E}"/>
          </ac:spMkLst>
        </pc:spChg>
        <pc:spChg chg="mod">
          <ac:chgData name="Rafael Santos Araújo" userId="8554f020615d7139" providerId="LiveId" clId="{0156B322-0B67-4CE4-8C19-F7C73F1A5742}" dt="2021-09-01T22:51:02.702" v="4254" actId="1076"/>
          <ac:spMkLst>
            <pc:docMk/>
            <pc:sldMk cId="336816722" sldId="297"/>
            <ac:spMk id="30" creationId="{9270D58F-0379-42A2-9E2D-95EEE2F0D671}"/>
          </ac:spMkLst>
        </pc:spChg>
        <pc:picChg chg="add mod">
          <ac:chgData name="Rafael Santos Araújo" userId="8554f020615d7139" providerId="LiveId" clId="{0156B322-0B67-4CE4-8C19-F7C73F1A5742}" dt="2021-09-02T00:39:40.843" v="6217" actId="1076"/>
          <ac:picMkLst>
            <pc:docMk/>
            <pc:sldMk cId="336816722" sldId="297"/>
            <ac:picMk id="3" creationId="{000ACFDB-B939-4C66-AFD8-1450660C5FC8}"/>
          </ac:picMkLst>
        </pc:picChg>
        <pc:picChg chg="add mod">
          <ac:chgData name="Rafael Santos Araújo" userId="8554f020615d7139" providerId="LiveId" clId="{0156B322-0B67-4CE4-8C19-F7C73F1A5742}" dt="2021-09-02T00:42:04.588" v="6227" actId="1076"/>
          <ac:picMkLst>
            <pc:docMk/>
            <pc:sldMk cId="336816722" sldId="297"/>
            <ac:picMk id="5" creationId="{81CC3E67-C0F6-446D-A4C3-1336DC1B1107}"/>
          </ac:picMkLst>
        </pc:picChg>
        <pc:picChg chg="add mod">
          <ac:chgData name="Rafael Santos Araújo" userId="8554f020615d7139" providerId="LiveId" clId="{0156B322-0B67-4CE4-8C19-F7C73F1A5742}" dt="2021-09-02T00:42:08.232" v="6228" actId="1076"/>
          <ac:picMkLst>
            <pc:docMk/>
            <pc:sldMk cId="336816722" sldId="297"/>
            <ac:picMk id="7" creationId="{6FD8544E-F21F-4C07-972A-44B9B4B4886A}"/>
          </ac:picMkLst>
        </pc:picChg>
        <pc:picChg chg="add mod">
          <ac:chgData name="Rafael Santos Araújo" userId="8554f020615d7139" providerId="LiveId" clId="{0156B322-0B67-4CE4-8C19-F7C73F1A5742}" dt="2021-09-02T00:42:18.091" v="6231" actId="1076"/>
          <ac:picMkLst>
            <pc:docMk/>
            <pc:sldMk cId="336816722" sldId="297"/>
            <ac:picMk id="9" creationId="{D37FE39B-24E0-45A5-92CA-85CC1A06729C}"/>
          </ac:picMkLst>
        </pc:picChg>
        <pc:picChg chg="add mod">
          <ac:chgData name="Rafael Santos Araújo" userId="8554f020615d7139" providerId="LiveId" clId="{0156B322-0B67-4CE4-8C19-F7C73F1A5742}" dt="2021-09-02T00:42:58.376" v="6235" actId="1076"/>
          <ac:picMkLst>
            <pc:docMk/>
            <pc:sldMk cId="336816722" sldId="297"/>
            <ac:picMk id="11" creationId="{14FB397F-8211-4F23-A120-7B15AF55E87E}"/>
          </ac:picMkLst>
        </pc:picChg>
      </pc:sldChg>
      <pc:sldChg chg="modSp mod">
        <pc:chgData name="Rafael Santos Araújo" userId="8554f020615d7139" providerId="LiveId" clId="{0156B322-0B67-4CE4-8C19-F7C73F1A5742}" dt="2021-08-31T15:24:46.088" v="72" actId="27636"/>
        <pc:sldMkLst>
          <pc:docMk/>
          <pc:sldMk cId="3351434142" sldId="315"/>
        </pc:sldMkLst>
        <pc:spChg chg="mod">
          <ac:chgData name="Rafael Santos Araújo" userId="8554f020615d7139" providerId="LiveId" clId="{0156B322-0B67-4CE4-8C19-F7C73F1A5742}" dt="2021-08-31T15:24:46.088" v="72" actId="27636"/>
          <ac:spMkLst>
            <pc:docMk/>
            <pc:sldMk cId="3351434142" sldId="315"/>
            <ac:spMk id="9" creationId="{446C6815-D88A-4580-AC1E-58DF2E801A7F}"/>
          </ac:spMkLst>
        </pc:spChg>
      </pc:sldChg>
      <pc:sldChg chg="modSp mod">
        <pc:chgData name="Rafael Santos Araújo" userId="8554f020615d7139" providerId="LiveId" clId="{0156B322-0B67-4CE4-8C19-F7C73F1A5742}" dt="2021-08-31T15:24:46.106" v="74" actId="27636"/>
        <pc:sldMkLst>
          <pc:docMk/>
          <pc:sldMk cId="193379412" sldId="324"/>
        </pc:sldMkLst>
        <pc:spChg chg="mod">
          <ac:chgData name="Rafael Santos Araújo" userId="8554f020615d7139" providerId="LiveId" clId="{0156B322-0B67-4CE4-8C19-F7C73F1A5742}" dt="2021-08-31T15:24:46.106" v="74" actId="27636"/>
          <ac:spMkLst>
            <pc:docMk/>
            <pc:sldMk cId="193379412" sldId="324"/>
            <ac:spMk id="18" creationId="{472DA152-94B6-4212-8383-58946CBAE45A}"/>
          </ac:spMkLst>
        </pc:spChg>
      </pc:sldChg>
      <pc:sldChg chg="modSp mod">
        <pc:chgData name="Rafael Santos Araújo" userId="8554f020615d7139" providerId="LiveId" clId="{0156B322-0B67-4CE4-8C19-F7C73F1A5742}" dt="2021-08-31T15:24:46.097" v="73" actId="27636"/>
        <pc:sldMkLst>
          <pc:docMk/>
          <pc:sldMk cId="3207065232" sldId="326"/>
        </pc:sldMkLst>
        <pc:spChg chg="mod">
          <ac:chgData name="Rafael Santos Araújo" userId="8554f020615d7139" providerId="LiveId" clId="{0156B322-0B67-4CE4-8C19-F7C73F1A5742}" dt="2021-08-31T15:24:46.097" v="73" actId="27636"/>
          <ac:spMkLst>
            <pc:docMk/>
            <pc:sldMk cId="3207065232" sldId="326"/>
            <ac:spMk id="18" creationId="{472DA152-94B6-4212-8383-58946CBAE45A}"/>
          </ac:spMkLst>
        </pc:spChg>
      </pc:sldChg>
      <pc:sldChg chg="addSp modSp mod">
        <pc:chgData name="Rafael Santos Araújo" userId="8554f020615d7139" providerId="LiveId" clId="{0156B322-0B67-4CE4-8C19-F7C73F1A5742}" dt="2021-09-02T00:18:17.901" v="5453" actId="14100"/>
        <pc:sldMkLst>
          <pc:docMk/>
          <pc:sldMk cId="22277126" sldId="340"/>
        </pc:sldMkLst>
        <pc:spChg chg="mod">
          <ac:chgData name="Rafael Santos Araújo" userId="8554f020615d7139" providerId="LiveId" clId="{0156B322-0B67-4CE4-8C19-F7C73F1A5742}" dt="2021-09-02T00:17:38.895" v="5447" actId="20577"/>
          <ac:spMkLst>
            <pc:docMk/>
            <pc:sldMk cId="22277126" sldId="340"/>
            <ac:spMk id="9" creationId="{DFCD4E80-B3C3-4C02-BE52-6A1E40E35098}"/>
          </ac:spMkLst>
        </pc:spChg>
        <pc:spChg chg="add mod">
          <ac:chgData name="Rafael Santos Araújo" userId="8554f020615d7139" providerId="LiveId" clId="{0156B322-0B67-4CE4-8C19-F7C73F1A5742}" dt="2021-09-02T00:17:48.393" v="5449" actId="1076"/>
          <ac:spMkLst>
            <pc:docMk/>
            <pc:sldMk cId="22277126" sldId="340"/>
            <ac:spMk id="17" creationId="{661AD56E-50AD-43F5-A495-9F85EF0D56F2}"/>
          </ac:spMkLst>
        </pc:spChg>
        <pc:spChg chg="add mod">
          <ac:chgData name="Rafael Santos Araújo" userId="8554f020615d7139" providerId="LiveId" clId="{0156B322-0B67-4CE4-8C19-F7C73F1A5742}" dt="2021-09-02T00:18:02.576" v="5452" actId="1076"/>
          <ac:spMkLst>
            <pc:docMk/>
            <pc:sldMk cId="22277126" sldId="340"/>
            <ac:spMk id="22" creationId="{0ED43B26-7741-4E5C-AD18-F08CABE5F57A}"/>
          </ac:spMkLst>
        </pc:spChg>
        <pc:cxnChg chg="mod">
          <ac:chgData name="Rafael Santos Araújo" userId="8554f020615d7139" providerId="LiveId" clId="{0156B322-0B67-4CE4-8C19-F7C73F1A5742}" dt="2021-09-02T00:18:17.901" v="5453" actId="14100"/>
          <ac:cxnSpMkLst>
            <pc:docMk/>
            <pc:sldMk cId="22277126" sldId="340"/>
            <ac:cxnSpMk id="12" creationId="{F7930CF3-BFC0-49B5-B624-FCF47341D5DC}"/>
          </ac:cxnSpMkLst>
        </pc:cxnChg>
      </pc:sldChg>
      <pc:sldChg chg="ord">
        <pc:chgData name="Rafael Santos Araújo" userId="8554f020615d7139" providerId="LiveId" clId="{0156B322-0B67-4CE4-8C19-F7C73F1A5742}" dt="2021-09-02T00:24:57.771" v="5761"/>
        <pc:sldMkLst>
          <pc:docMk/>
          <pc:sldMk cId="189569241" sldId="341"/>
        </pc:sldMkLst>
      </pc:sldChg>
      <pc:sldChg chg="addSp delSp modSp add mod">
        <pc:chgData name="Rafael Santos Araújo" userId="8554f020615d7139" providerId="LiveId" clId="{0156B322-0B67-4CE4-8C19-F7C73F1A5742}" dt="2021-09-02T00:49:03.855" v="6238" actId="20577"/>
        <pc:sldMkLst>
          <pc:docMk/>
          <pc:sldMk cId="583501344" sldId="342"/>
        </pc:sldMkLst>
        <pc:spChg chg="mod">
          <ac:chgData name="Rafael Santos Araújo" userId="8554f020615d7139" providerId="LiveId" clId="{0156B322-0B67-4CE4-8C19-F7C73F1A5742}" dt="2021-09-02T00:49:03.855" v="6238" actId="20577"/>
          <ac:spMkLst>
            <pc:docMk/>
            <pc:sldMk cId="583501344" sldId="342"/>
            <ac:spMk id="11" creationId="{C614DE7C-93DF-40BF-8B79-1508222539C0}"/>
          </ac:spMkLst>
        </pc:spChg>
        <pc:spChg chg="mod">
          <ac:chgData name="Rafael Santos Araújo" userId="8554f020615d7139" providerId="LiveId" clId="{0156B322-0B67-4CE4-8C19-F7C73F1A5742}" dt="2021-08-31T15:46:06.518" v="233" actId="20577"/>
          <ac:spMkLst>
            <pc:docMk/>
            <pc:sldMk cId="583501344" sldId="342"/>
            <ac:spMk id="12" creationId="{9AF75BDE-2DA8-42CE-8B19-0AC78647E4C2}"/>
          </ac:spMkLst>
        </pc:spChg>
        <pc:spChg chg="add mod">
          <ac:chgData name="Rafael Santos Araújo" userId="8554f020615d7139" providerId="LiveId" clId="{0156B322-0B67-4CE4-8C19-F7C73F1A5742}" dt="2021-08-31T20:54:08.891" v="2409" actId="113"/>
          <ac:spMkLst>
            <pc:docMk/>
            <pc:sldMk cId="583501344" sldId="342"/>
            <ac:spMk id="14" creationId="{8E186175-03B6-4B71-A890-1F5D1367C50D}"/>
          </ac:spMkLst>
        </pc:spChg>
        <pc:spChg chg="add del mod">
          <ac:chgData name="Rafael Santos Araújo" userId="8554f020615d7139" providerId="LiveId" clId="{0156B322-0B67-4CE4-8C19-F7C73F1A5742}" dt="2021-08-31T15:49:00.537" v="249" actId="478"/>
          <ac:spMkLst>
            <pc:docMk/>
            <pc:sldMk cId="583501344" sldId="342"/>
            <ac:spMk id="14" creationId="{A030FB47-9ACC-4481-82B1-F55CA0C2B34F}"/>
          </ac:spMkLst>
        </pc:spChg>
        <pc:spChg chg="add del mod">
          <ac:chgData name="Rafael Santos Araújo" userId="8554f020615d7139" providerId="LiveId" clId="{0156B322-0B67-4CE4-8C19-F7C73F1A5742}" dt="2021-08-31T15:54:39.100" v="266" actId="478"/>
          <ac:spMkLst>
            <pc:docMk/>
            <pc:sldMk cId="583501344" sldId="342"/>
            <ac:spMk id="19" creationId="{2D49FF08-D5EA-4FA9-9A50-BBA6D806C166}"/>
          </ac:spMkLst>
        </pc:spChg>
        <pc:graphicFrameChg chg="del">
          <ac:chgData name="Rafael Santos Araújo" userId="8554f020615d7139" providerId="LiveId" clId="{0156B322-0B67-4CE4-8C19-F7C73F1A5742}" dt="2021-08-31T15:46:10.745" v="234" actId="478"/>
          <ac:graphicFrameMkLst>
            <pc:docMk/>
            <pc:sldMk cId="583501344" sldId="342"/>
            <ac:graphicFrameMk id="15" creationId="{27E01131-89B6-4354-A232-72BAC7BF09B9}"/>
          </ac:graphicFrameMkLst>
        </pc:graphicFrameChg>
        <pc:graphicFrameChg chg="del">
          <ac:chgData name="Rafael Santos Araújo" userId="8554f020615d7139" providerId="LiveId" clId="{0156B322-0B67-4CE4-8C19-F7C73F1A5742}" dt="2021-08-31T15:46:12.720" v="235" actId="478"/>
          <ac:graphicFrameMkLst>
            <pc:docMk/>
            <pc:sldMk cId="583501344" sldId="342"/>
            <ac:graphicFrameMk id="16" creationId="{7D4EB2B4-1F7A-4551-A458-A363F2891931}"/>
          </ac:graphicFrameMkLst>
        </pc:graphicFrameChg>
        <pc:graphicFrameChg chg="mod modGraphic">
          <ac:chgData name="Rafael Santos Araújo" userId="8554f020615d7139" providerId="LiveId" clId="{0156B322-0B67-4CE4-8C19-F7C73F1A5742}" dt="2021-08-31T15:52:30.677" v="251"/>
          <ac:graphicFrameMkLst>
            <pc:docMk/>
            <pc:sldMk cId="583501344" sldId="342"/>
            <ac:graphicFrameMk id="17" creationId="{9102AD0D-4991-414B-BDD9-64EC53AE8A38}"/>
          </ac:graphicFrameMkLst>
        </pc:graphicFrameChg>
        <pc:graphicFrameChg chg="add mod modGraphic">
          <ac:chgData name="Rafael Santos Araújo" userId="8554f020615d7139" providerId="LiveId" clId="{0156B322-0B67-4CE4-8C19-F7C73F1A5742}" dt="2021-08-31T20:29:33.318" v="1051"/>
          <ac:graphicFrameMkLst>
            <pc:docMk/>
            <pc:sldMk cId="583501344" sldId="342"/>
            <ac:graphicFrameMk id="18" creationId="{0F966BEC-EEE4-4B56-8FC6-F866D6F3E178}"/>
          </ac:graphicFrameMkLst>
        </pc:graphicFrameChg>
        <pc:graphicFrameChg chg="add mod modGraphic">
          <ac:chgData name="Rafael Santos Araújo" userId="8554f020615d7139" providerId="LiveId" clId="{0156B322-0B67-4CE4-8C19-F7C73F1A5742}" dt="2021-08-31T16:32:22.807" v="498" actId="1076"/>
          <ac:graphicFrameMkLst>
            <pc:docMk/>
            <pc:sldMk cId="583501344" sldId="342"/>
            <ac:graphicFrameMk id="21" creationId="{44129347-CF8F-4F81-BB10-7772503FD8BB}"/>
          </ac:graphicFrameMkLst>
        </pc:graphicFrameChg>
        <pc:graphicFrameChg chg="add mod">
          <ac:chgData name="Rafael Santos Araújo" userId="8554f020615d7139" providerId="LiveId" clId="{0156B322-0B67-4CE4-8C19-F7C73F1A5742}" dt="2021-08-31T20:27:32.238" v="1023" actId="1076"/>
          <ac:graphicFrameMkLst>
            <pc:docMk/>
            <pc:sldMk cId="583501344" sldId="342"/>
            <ac:graphicFrameMk id="24" creationId="{304A5AF3-2948-4E7C-ACD1-F5B05B7E4FED}"/>
          </ac:graphicFrameMkLst>
        </pc:graphicFrameChg>
      </pc:sldChg>
      <pc:sldChg chg="addSp delSp modSp add mod">
        <pc:chgData name="Rafael Santos Araújo" userId="8554f020615d7139" providerId="LiveId" clId="{0156B322-0B67-4CE4-8C19-F7C73F1A5742}" dt="2021-09-02T00:49:17.566" v="6240" actId="20577"/>
        <pc:sldMkLst>
          <pc:docMk/>
          <pc:sldMk cId="2871935973" sldId="343"/>
        </pc:sldMkLst>
        <pc:spChg chg="mod">
          <ac:chgData name="Rafael Santos Araújo" userId="8554f020615d7139" providerId="LiveId" clId="{0156B322-0B67-4CE4-8C19-F7C73F1A5742}" dt="2021-09-02T00:49:17.566" v="6240" actId="20577"/>
          <ac:spMkLst>
            <pc:docMk/>
            <pc:sldMk cId="2871935973" sldId="343"/>
            <ac:spMk id="11" creationId="{C614DE7C-93DF-40BF-8B79-1508222539C0}"/>
          </ac:spMkLst>
        </pc:spChg>
        <pc:spChg chg="mod">
          <ac:chgData name="Rafael Santos Araújo" userId="8554f020615d7139" providerId="LiveId" clId="{0156B322-0B67-4CE4-8C19-F7C73F1A5742}" dt="2021-08-31T16:04:00.597" v="286" actId="20577"/>
          <ac:spMkLst>
            <pc:docMk/>
            <pc:sldMk cId="2871935973" sldId="343"/>
            <ac:spMk id="12" creationId="{9AF75BDE-2DA8-42CE-8B19-0AC78647E4C2}"/>
          </ac:spMkLst>
        </pc:spChg>
        <pc:spChg chg="add del mod">
          <ac:chgData name="Rafael Santos Araújo" userId="8554f020615d7139" providerId="LiveId" clId="{0156B322-0B67-4CE4-8C19-F7C73F1A5742}" dt="2021-08-31T20:32:21.097" v="1176" actId="478"/>
          <ac:spMkLst>
            <pc:docMk/>
            <pc:sldMk cId="2871935973" sldId="343"/>
            <ac:spMk id="18" creationId="{5AD1FEFA-560D-4E6A-9E42-14670C8C00A3}"/>
          </ac:spMkLst>
        </pc:spChg>
        <pc:spChg chg="add mod">
          <ac:chgData name="Rafael Santos Araújo" userId="8554f020615d7139" providerId="LiveId" clId="{0156B322-0B67-4CE4-8C19-F7C73F1A5742}" dt="2021-08-31T20:54:13.114" v="2410" actId="113"/>
          <ac:spMkLst>
            <pc:docMk/>
            <pc:sldMk cId="2871935973" sldId="343"/>
            <ac:spMk id="19" creationId="{63D6B9EA-6BB1-479A-A487-CEE2A0AB03BD}"/>
          </ac:spMkLst>
        </pc:spChg>
        <pc:spChg chg="add del mod">
          <ac:chgData name="Rafael Santos Araújo" userId="8554f020615d7139" providerId="LiveId" clId="{0156B322-0B67-4CE4-8C19-F7C73F1A5742}" dt="2021-08-31T16:06:56.980" v="322" actId="478"/>
          <ac:spMkLst>
            <pc:docMk/>
            <pc:sldMk cId="2871935973" sldId="343"/>
            <ac:spMk id="29" creationId="{3EE8ED28-F8B8-4CB5-BB09-B681E4003B0E}"/>
          </ac:spMkLst>
        </pc:spChg>
        <pc:spChg chg="add del mod">
          <ac:chgData name="Rafael Santos Araújo" userId="8554f020615d7139" providerId="LiveId" clId="{0156B322-0B67-4CE4-8C19-F7C73F1A5742}" dt="2021-08-31T16:09:56.880" v="346"/>
          <ac:spMkLst>
            <pc:docMk/>
            <pc:sldMk cId="2871935973" sldId="343"/>
            <ac:spMk id="30" creationId="{3E5967A0-BB43-4861-83D1-28B7C0220AFD}"/>
          </ac:spMkLst>
        </pc:spChg>
        <pc:spChg chg="add del mod">
          <ac:chgData name="Rafael Santos Araújo" userId="8554f020615d7139" providerId="LiveId" clId="{0156B322-0B67-4CE4-8C19-F7C73F1A5742}" dt="2021-08-31T16:14:29.978" v="366"/>
          <ac:spMkLst>
            <pc:docMk/>
            <pc:sldMk cId="2871935973" sldId="343"/>
            <ac:spMk id="31" creationId="{A41E7A3B-45DC-47DA-885D-3101103FE6F7}"/>
          </ac:spMkLst>
        </pc:spChg>
        <pc:graphicFrameChg chg="add del mod">
          <ac:chgData name="Rafael Santos Araújo" userId="8554f020615d7139" providerId="LiveId" clId="{0156B322-0B67-4CE4-8C19-F7C73F1A5742}" dt="2021-08-31T16:29:10.052" v="477" actId="21"/>
          <ac:graphicFrameMkLst>
            <pc:docMk/>
            <pc:sldMk cId="2871935973" sldId="343"/>
            <ac:graphicFrameMk id="13" creationId="{58B03157-6441-442F-BCF8-8C57BBBDF80D}"/>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14" creationId="{93A9813C-D043-4758-A614-9F257D1E089F}"/>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15" creationId="{544CC4EE-CA7B-4F14-A414-E741339510AF}"/>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16" creationId="{08CAABFE-3699-45B5-9FA3-54B423862F10}"/>
          </ac:graphicFrameMkLst>
        </pc:graphicFrameChg>
        <pc:graphicFrameChg chg="mod modGraphic">
          <ac:chgData name="Rafael Santos Araújo" userId="8554f020615d7139" providerId="LiveId" clId="{0156B322-0B67-4CE4-8C19-F7C73F1A5742}" dt="2021-09-01T23:56:44.458" v="4546"/>
          <ac:graphicFrameMkLst>
            <pc:docMk/>
            <pc:sldMk cId="2871935973" sldId="343"/>
            <ac:graphicFrameMk id="17" creationId="{9102AD0D-4991-414B-BDD9-64EC53AE8A38}"/>
          </ac:graphicFrameMkLst>
        </pc:graphicFrameChg>
        <pc:graphicFrameChg chg="del">
          <ac:chgData name="Rafael Santos Araújo" userId="8554f020615d7139" providerId="LiveId" clId="{0156B322-0B67-4CE4-8C19-F7C73F1A5742}" dt="2021-08-31T16:04:06.163" v="288" actId="478"/>
          <ac:graphicFrameMkLst>
            <pc:docMk/>
            <pc:sldMk cId="2871935973" sldId="343"/>
            <ac:graphicFrameMk id="18" creationId="{0F966BEC-EEE4-4B56-8FC6-F866D6F3E178}"/>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19" creationId="{7B30F9D1-E28D-4E99-80E0-B593E4FB4603}"/>
          </ac:graphicFrameMkLst>
        </pc:graphicFrameChg>
        <pc:graphicFrameChg chg="del">
          <ac:chgData name="Rafael Santos Araújo" userId="8554f020615d7139" providerId="LiveId" clId="{0156B322-0B67-4CE4-8C19-F7C73F1A5742}" dt="2021-08-31T16:04:04.527" v="287" actId="478"/>
          <ac:graphicFrameMkLst>
            <pc:docMk/>
            <pc:sldMk cId="2871935973" sldId="343"/>
            <ac:graphicFrameMk id="21" creationId="{44129347-CF8F-4F81-BB10-7772503FD8BB}"/>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24" creationId="{73082104-91AC-459B-A1C7-29AFE6481F9F}"/>
          </ac:graphicFrameMkLst>
        </pc:graphicFrameChg>
        <pc:graphicFrameChg chg="add del mod">
          <ac:chgData name="Rafael Santos Araújo" userId="8554f020615d7139" providerId="LiveId" clId="{0156B322-0B67-4CE4-8C19-F7C73F1A5742}" dt="2021-08-31T16:29:10.052" v="477" actId="21"/>
          <ac:graphicFrameMkLst>
            <pc:docMk/>
            <pc:sldMk cId="2871935973" sldId="343"/>
            <ac:graphicFrameMk id="25" creationId="{C997378E-0C74-42A6-B699-94BF4CF2B366}"/>
          </ac:graphicFrameMkLst>
        </pc:graphicFrameChg>
        <pc:graphicFrameChg chg="add del mod">
          <ac:chgData name="Rafael Santos Araújo" userId="8554f020615d7139" providerId="LiveId" clId="{0156B322-0B67-4CE4-8C19-F7C73F1A5742}" dt="2021-08-31T16:29:18.478" v="479" actId="21"/>
          <ac:graphicFrameMkLst>
            <pc:docMk/>
            <pc:sldMk cId="2871935973" sldId="343"/>
            <ac:graphicFrameMk id="26" creationId="{E952D9BD-5A50-4A66-BC7E-8389E47725BC}"/>
          </ac:graphicFrameMkLst>
        </pc:graphicFrameChg>
        <pc:graphicFrameChg chg="add mod modGraphic">
          <ac:chgData name="Rafael Santos Araújo" userId="8554f020615d7139" providerId="LiveId" clId="{0156B322-0B67-4CE4-8C19-F7C73F1A5742}" dt="2021-08-31T16:14:57.709" v="367" actId="21"/>
          <ac:graphicFrameMkLst>
            <pc:docMk/>
            <pc:sldMk cId="2871935973" sldId="343"/>
            <ac:graphicFrameMk id="27" creationId="{557E99A3-7F1A-49C0-B75C-640FC4AACD1D}"/>
          </ac:graphicFrameMkLst>
        </pc:graphicFrameChg>
        <pc:graphicFrameChg chg="add mod modGraphic">
          <ac:chgData name="Rafael Santos Araújo" userId="8554f020615d7139" providerId="LiveId" clId="{0156B322-0B67-4CE4-8C19-F7C73F1A5742}" dt="2021-08-31T19:06:39.186" v="706" actId="1076"/>
          <ac:graphicFrameMkLst>
            <pc:docMk/>
            <pc:sldMk cId="2871935973" sldId="343"/>
            <ac:graphicFrameMk id="28" creationId="{B43E282C-9442-4328-B02E-6ECBA9900722}"/>
          </ac:graphicFrameMkLst>
        </pc:graphicFrameChg>
        <pc:graphicFrameChg chg="add mod modGraphic">
          <ac:chgData name="Rafael Santos Araújo" userId="8554f020615d7139" providerId="LiveId" clId="{0156B322-0B67-4CE4-8C19-F7C73F1A5742}" dt="2021-08-31T18:59:19.023" v="688"/>
          <ac:graphicFrameMkLst>
            <pc:docMk/>
            <pc:sldMk cId="2871935973" sldId="343"/>
            <ac:graphicFrameMk id="32" creationId="{E65454D6-67D9-4B6D-B6FC-339FB1260DFB}"/>
          </ac:graphicFrameMkLst>
        </pc:graphicFrameChg>
        <pc:graphicFrameChg chg="add mod modGraphic">
          <ac:chgData name="Rafael Santos Araújo" userId="8554f020615d7139" providerId="LiveId" clId="{0156B322-0B67-4CE4-8C19-F7C73F1A5742}" dt="2021-08-31T19:06:44.034" v="707" actId="1076"/>
          <ac:graphicFrameMkLst>
            <pc:docMk/>
            <pc:sldMk cId="2871935973" sldId="343"/>
            <ac:graphicFrameMk id="33" creationId="{C83ACB47-3375-4892-925D-E63EAF6D6F7E}"/>
          </ac:graphicFrameMkLst>
        </pc:graphicFrameChg>
        <pc:graphicFrameChg chg="add mod">
          <ac:chgData name="Rafael Santos Araújo" userId="8554f020615d7139" providerId="LiveId" clId="{0156B322-0B67-4CE4-8C19-F7C73F1A5742}" dt="2021-08-31T19:12:57.455" v="711"/>
          <ac:graphicFrameMkLst>
            <pc:docMk/>
            <pc:sldMk cId="2871935973" sldId="343"/>
            <ac:graphicFrameMk id="34" creationId="{04840E23-52E6-4B71-AEF6-3C08CC0380BD}"/>
          </ac:graphicFrameMkLst>
        </pc:graphicFrameChg>
        <pc:graphicFrameChg chg="add mod">
          <ac:chgData name="Rafael Santos Araújo" userId="8554f020615d7139" providerId="LiveId" clId="{0156B322-0B67-4CE4-8C19-F7C73F1A5742}" dt="2021-08-31T19:20:35.954" v="715"/>
          <ac:graphicFrameMkLst>
            <pc:docMk/>
            <pc:sldMk cId="2871935973" sldId="343"/>
            <ac:graphicFrameMk id="35" creationId="{59F146C4-7A84-42DB-A55B-6C968D64BF12}"/>
          </ac:graphicFrameMkLst>
        </pc:graphicFrameChg>
      </pc:sldChg>
      <pc:sldChg chg="addSp delSp modSp add mod">
        <pc:chgData name="Rafael Santos Araújo" userId="8554f020615d7139" providerId="LiveId" clId="{0156B322-0B67-4CE4-8C19-F7C73F1A5742}" dt="2021-09-02T00:49:25.101" v="6242" actId="20577"/>
        <pc:sldMkLst>
          <pc:docMk/>
          <pc:sldMk cId="3698614285" sldId="344"/>
        </pc:sldMkLst>
        <pc:spChg chg="mod">
          <ac:chgData name="Rafael Santos Araújo" userId="8554f020615d7139" providerId="LiveId" clId="{0156B322-0B67-4CE4-8C19-F7C73F1A5742}" dt="2021-09-02T00:49:25.101" v="6242" actId="20577"/>
          <ac:spMkLst>
            <pc:docMk/>
            <pc:sldMk cId="3698614285" sldId="344"/>
            <ac:spMk id="11" creationId="{C614DE7C-93DF-40BF-8B79-1508222539C0}"/>
          </ac:spMkLst>
        </pc:spChg>
        <pc:spChg chg="mod">
          <ac:chgData name="Rafael Santos Araújo" userId="8554f020615d7139" providerId="LiveId" clId="{0156B322-0B67-4CE4-8C19-F7C73F1A5742}" dt="2021-08-31T16:32:07.322" v="497" actId="20577"/>
          <ac:spMkLst>
            <pc:docMk/>
            <pc:sldMk cId="3698614285" sldId="344"/>
            <ac:spMk id="12" creationId="{9AF75BDE-2DA8-42CE-8B19-0AC78647E4C2}"/>
          </ac:spMkLst>
        </pc:spChg>
        <pc:spChg chg="add mod">
          <ac:chgData name="Rafael Santos Araújo" userId="8554f020615d7139" providerId="LiveId" clId="{0156B322-0B67-4CE4-8C19-F7C73F1A5742}" dt="2021-09-01T21:50:27.022" v="2987" actId="113"/>
          <ac:spMkLst>
            <pc:docMk/>
            <pc:sldMk cId="3698614285" sldId="344"/>
            <ac:spMk id="17" creationId="{3BB1A69C-0739-469C-A9C8-0EE4138AA944}"/>
          </ac:spMkLst>
        </pc:spChg>
        <pc:graphicFrameChg chg="del">
          <ac:chgData name="Rafael Santos Araújo" userId="8554f020615d7139" providerId="LiveId" clId="{0156B322-0B67-4CE4-8C19-F7C73F1A5742}" dt="2021-08-31T16:35:50.486" v="515" actId="478"/>
          <ac:graphicFrameMkLst>
            <pc:docMk/>
            <pc:sldMk cId="3698614285" sldId="344"/>
            <ac:graphicFrameMk id="13" creationId="{58B03157-6441-442F-BCF8-8C57BBBDF80D}"/>
          </ac:graphicFrameMkLst>
        </pc:graphicFrameChg>
        <pc:graphicFrameChg chg="del">
          <ac:chgData name="Rafael Santos Araújo" userId="8554f020615d7139" providerId="LiveId" clId="{0156B322-0B67-4CE4-8C19-F7C73F1A5742}" dt="2021-08-31T16:35:50.486" v="515" actId="478"/>
          <ac:graphicFrameMkLst>
            <pc:docMk/>
            <pc:sldMk cId="3698614285" sldId="344"/>
            <ac:graphicFrameMk id="14" creationId="{93A9813C-D043-4758-A614-9F257D1E089F}"/>
          </ac:graphicFrameMkLst>
        </pc:graphicFrameChg>
        <pc:graphicFrameChg chg="del">
          <ac:chgData name="Rafael Santos Araújo" userId="8554f020615d7139" providerId="LiveId" clId="{0156B322-0B67-4CE4-8C19-F7C73F1A5742}" dt="2021-08-31T17:51:09.552" v="560" actId="478"/>
          <ac:graphicFrameMkLst>
            <pc:docMk/>
            <pc:sldMk cId="3698614285" sldId="344"/>
            <ac:graphicFrameMk id="15" creationId="{544CC4EE-CA7B-4F14-A414-E741339510AF}"/>
          </ac:graphicFrameMkLst>
        </pc:graphicFrameChg>
        <pc:graphicFrameChg chg="del">
          <ac:chgData name="Rafael Santos Araújo" userId="8554f020615d7139" providerId="LiveId" clId="{0156B322-0B67-4CE4-8C19-F7C73F1A5742}" dt="2021-08-31T16:35:50.486" v="515" actId="478"/>
          <ac:graphicFrameMkLst>
            <pc:docMk/>
            <pc:sldMk cId="3698614285" sldId="344"/>
            <ac:graphicFrameMk id="16" creationId="{08CAABFE-3699-45B5-9FA3-54B423862F10}"/>
          </ac:graphicFrameMkLst>
        </pc:graphicFrameChg>
        <pc:graphicFrameChg chg="del">
          <ac:chgData name="Rafael Santos Araújo" userId="8554f020615d7139" providerId="LiveId" clId="{0156B322-0B67-4CE4-8C19-F7C73F1A5742}" dt="2021-08-31T16:16:43.317" v="369" actId="478"/>
          <ac:graphicFrameMkLst>
            <pc:docMk/>
            <pc:sldMk cId="3698614285" sldId="344"/>
            <ac:graphicFrameMk id="17" creationId="{9102AD0D-4991-414B-BDD9-64EC53AE8A38}"/>
          </ac:graphicFrameMkLst>
        </pc:graphicFrameChg>
        <pc:graphicFrameChg chg="del">
          <ac:chgData name="Rafael Santos Araújo" userId="8554f020615d7139" providerId="LiveId" clId="{0156B322-0B67-4CE4-8C19-F7C73F1A5742}" dt="2021-08-31T16:35:50.486" v="515" actId="478"/>
          <ac:graphicFrameMkLst>
            <pc:docMk/>
            <pc:sldMk cId="3698614285" sldId="344"/>
            <ac:graphicFrameMk id="19" creationId="{7B30F9D1-E28D-4E99-80E0-B593E4FB4603}"/>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21" creationId="{87966C43-47A2-40B2-8AAD-8F10E7C1CCC1}"/>
          </ac:graphicFrameMkLst>
        </pc:graphicFrameChg>
        <pc:graphicFrameChg chg="del">
          <ac:chgData name="Rafael Santos Araújo" userId="8554f020615d7139" providerId="LiveId" clId="{0156B322-0B67-4CE4-8C19-F7C73F1A5742}" dt="2021-08-31T16:35:50.486" v="515" actId="478"/>
          <ac:graphicFrameMkLst>
            <pc:docMk/>
            <pc:sldMk cId="3698614285" sldId="344"/>
            <ac:graphicFrameMk id="24" creationId="{73082104-91AC-459B-A1C7-29AFE6481F9F}"/>
          </ac:graphicFrameMkLst>
        </pc:graphicFrameChg>
        <pc:graphicFrameChg chg="del">
          <ac:chgData name="Rafael Santos Araújo" userId="8554f020615d7139" providerId="LiveId" clId="{0156B322-0B67-4CE4-8C19-F7C73F1A5742}" dt="2021-08-31T16:35:50.486" v="515" actId="478"/>
          <ac:graphicFrameMkLst>
            <pc:docMk/>
            <pc:sldMk cId="3698614285" sldId="344"/>
            <ac:graphicFrameMk id="25" creationId="{C997378E-0C74-42A6-B699-94BF4CF2B366}"/>
          </ac:graphicFrameMkLst>
        </pc:graphicFrameChg>
        <pc:graphicFrameChg chg="mod modGraphic">
          <ac:chgData name="Rafael Santos Araújo" userId="8554f020615d7139" providerId="LiveId" clId="{0156B322-0B67-4CE4-8C19-F7C73F1A5742}" dt="2021-08-31T17:53:52.594" v="573" actId="1076"/>
          <ac:graphicFrameMkLst>
            <pc:docMk/>
            <pc:sldMk cId="3698614285" sldId="344"/>
            <ac:graphicFrameMk id="26" creationId="{E952D9BD-5A50-4A66-BC7E-8389E47725BC}"/>
          </ac:graphicFrameMkLst>
        </pc:graphicFrameChg>
        <pc:graphicFrameChg chg="del">
          <ac:chgData name="Rafael Santos Araújo" userId="8554f020615d7139" providerId="LiveId" clId="{0156B322-0B67-4CE4-8C19-F7C73F1A5742}" dt="2021-08-31T16:16:43.317" v="369" actId="478"/>
          <ac:graphicFrameMkLst>
            <pc:docMk/>
            <pc:sldMk cId="3698614285" sldId="344"/>
            <ac:graphicFrameMk id="27" creationId="{557E99A3-7F1A-49C0-B75C-640FC4AACD1D}"/>
          </ac:graphicFrameMkLst>
        </pc:graphicFrameChg>
        <pc:graphicFrameChg chg="del">
          <ac:chgData name="Rafael Santos Araújo" userId="8554f020615d7139" providerId="LiveId" clId="{0156B322-0B67-4CE4-8C19-F7C73F1A5742}" dt="2021-08-31T16:16:43.317" v="369" actId="478"/>
          <ac:graphicFrameMkLst>
            <pc:docMk/>
            <pc:sldMk cId="3698614285" sldId="344"/>
            <ac:graphicFrameMk id="28" creationId="{B43E282C-9442-4328-B02E-6ECBA9900722}"/>
          </ac:graphicFrameMkLst>
        </pc:graphicFrameChg>
        <pc:graphicFrameChg chg="add del mod">
          <ac:chgData name="Rafael Santos Araújo" userId="8554f020615d7139" providerId="LiveId" clId="{0156B322-0B67-4CE4-8C19-F7C73F1A5742}" dt="2021-08-31T16:36:02.206" v="517" actId="478"/>
          <ac:graphicFrameMkLst>
            <pc:docMk/>
            <pc:sldMk cId="3698614285" sldId="344"/>
            <ac:graphicFrameMk id="29" creationId="{A3BF66EE-45EB-4E4C-A04F-C0E3EABDA348}"/>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30" creationId="{A2275CDF-383F-437B-9F68-1269DB4C6995}"/>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31" creationId="{60CDC4F2-EFE1-44C1-9036-CB67D47B671B}"/>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32" creationId="{6B7EDDBD-B0FC-4D41-9315-A059F86C52B7}"/>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33" creationId="{6BF63857-E40A-4B15-AF54-8B94EFA96F61}"/>
          </ac:graphicFrameMkLst>
        </pc:graphicFrameChg>
        <pc:graphicFrameChg chg="add del mod">
          <ac:chgData name="Rafael Santos Araújo" userId="8554f020615d7139" providerId="LiveId" clId="{0156B322-0B67-4CE4-8C19-F7C73F1A5742}" dt="2021-08-31T16:35:50.486" v="515" actId="478"/>
          <ac:graphicFrameMkLst>
            <pc:docMk/>
            <pc:sldMk cId="3698614285" sldId="344"/>
            <ac:graphicFrameMk id="34" creationId="{30E85F7D-FD98-4C1C-81DE-86E0F7B9F32F}"/>
          </ac:graphicFrameMkLst>
        </pc:graphicFrameChg>
        <pc:graphicFrameChg chg="add del mod">
          <ac:chgData name="Rafael Santos Araújo" userId="8554f020615d7139" providerId="LiveId" clId="{0156B322-0B67-4CE4-8C19-F7C73F1A5742}" dt="2021-08-31T16:35:59.968" v="516" actId="478"/>
          <ac:graphicFrameMkLst>
            <pc:docMk/>
            <pc:sldMk cId="3698614285" sldId="344"/>
            <ac:graphicFrameMk id="35" creationId="{924295EB-E4D6-400F-A105-EB2E7AC32385}"/>
          </ac:graphicFrameMkLst>
        </pc:graphicFrameChg>
        <pc:graphicFrameChg chg="add mod">
          <ac:chgData name="Rafael Santos Araújo" userId="8554f020615d7139" providerId="LiveId" clId="{0156B322-0B67-4CE4-8C19-F7C73F1A5742}" dt="2021-08-31T17:53:43.596" v="571" actId="1076"/>
          <ac:graphicFrameMkLst>
            <pc:docMk/>
            <pc:sldMk cId="3698614285" sldId="344"/>
            <ac:graphicFrameMk id="36" creationId="{F4557339-4A8F-48B8-B8B0-34E65BF33FF8}"/>
          </ac:graphicFrameMkLst>
        </pc:graphicFrameChg>
        <pc:graphicFrameChg chg="add mod modGraphic">
          <ac:chgData name="Rafael Santos Araújo" userId="8554f020615d7139" providerId="LiveId" clId="{0156B322-0B67-4CE4-8C19-F7C73F1A5742}" dt="2021-09-01T20:55:06.711" v="2546" actId="20577"/>
          <ac:graphicFrameMkLst>
            <pc:docMk/>
            <pc:sldMk cId="3698614285" sldId="344"/>
            <ac:graphicFrameMk id="40" creationId="{B35C944C-F143-45BD-8870-25D43585B8D1}"/>
          </ac:graphicFrameMkLst>
        </pc:graphicFrameChg>
        <pc:graphicFrameChg chg="add mod modGraphic">
          <ac:chgData name="Rafael Santos Araújo" userId="8554f020615d7139" providerId="LiveId" clId="{0156B322-0B67-4CE4-8C19-F7C73F1A5742}" dt="2021-08-31T17:53:37.532" v="570" actId="555"/>
          <ac:graphicFrameMkLst>
            <pc:docMk/>
            <pc:sldMk cId="3698614285" sldId="344"/>
            <ac:graphicFrameMk id="41" creationId="{3D780F89-694C-4B80-A9B1-7C599290317C}"/>
          </ac:graphicFrameMkLst>
        </pc:graphicFrameChg>
        <pc:graphicFrameChg chg="add mod modGraphic">
          <ac:chgData name="Rafael Santos Araújo" userId="8554f020615d7139" providerId="LiveId" clId="{0156B322-0B67-4CE4-8C19-F7C73F1A5742}" dt="2021-08-31T17:53:37.532" v="570" actId="555"/>
          <ac:graphicFrameMkLst>
            <pc:docMk/>
            <pc:sldMk cId="3698614285" sldId="344"/>
            <ac:graphicFrameMk id="42" creationId="{1E8DBB6E-97D3-4134-9965-0C0111BE2702}"/>
          </ac:graphicFrameMkLst>
        </pc:graphicFrameChg>
        <pc:graphicFrameChg chg="add mod">
          <ac:chgData name="Rafael Santos Araújo" userId="8554f020615d7139" providerId="LiveId" clId="{0156B322-0B67-4CE4-8C19-F7C73F1A5742}" dt="2021-08-31T17:52:42.956" v="567" actId="1076"/>
          <ac:graphicFrameMkLst>
            <pc:docMk/>
            <pc:sldMk cId="3698614285" sldId="344"/>
            <ac:graphicFrameMk id="43" creationId="{6F254886-DA96-4274-BC98-AA6F5A388D21}"/>
          </ac:graphicFrameMkLst>
        </pc:graphicFrameChg>
        <pc:graphicFrameChg chg="add mod">
          <ac:chgData name="Rafael Santos Araújo" userId="8554f020615d7139" providerId="LiveId" clId="{0156B322-0B67-4CE4-8C19-F7C73F1A5742}" dt="2021-08-31T17:53:28.650" v="569" actId="465"/>
          <ac:graphicFrameMkLst>
            <pc:docMk/>
            <pc:sldMk cId="3698614285" sldId="344"/>
            <ac:graphicFrameMk id="44" creationId="{2A705357-9FC6-4592-BCE8-70F70B487A31}"/>
          </ac:graphicFrameMkLst>
        </pc:graphicFrameChg>
      </pc:sldChg>
      <pc:sldChg chg="addSp delSp modSp add mod ord">
        <pc:chgData name="Rafael Santos Araújo" userId="8554f020615d7139" providerId="LiveId" clId="{0156B322-0B67-4CE4-8C19-F7C73F1A5742}" dt="2021-08-31T20:54:16.719" v="2411" actId="113"/>
        <pc:sldMkLst>
          <pc:docMk/>
          <pc:sldMk cId="2952587758" sldId="345"/>
        </pc:sldMkLst>
        <pc:spChg chg="add mod">
          <ac:chgData name="Rafael Santos Araújo" userId="8554f020615d7139" providerId="LiveId" clId="{0156B322-0B67-4CE4-8C19-F7C73F1A5742}" dt="2021-08-31T20:54:16.719" v="2411" actId="113"/>
          <ac:spMkLst>
            <pc:docMk/>
            <pc:sldMk cId="2952587758" sldId="345"/>
            <ac:spMk id="15" creationId="{94DD0F01-0B0C-499E-BE5B-E298CD865852}"/>
          </ac:spMkLst>
        </pc:spChg>
        <pc:graphicFrameChg chg="del">
          <ac:chgData name="Rafael Santos Araújo" userId="8554f020615d7139" providerId="LiveId" clId="{0156B322-0B67-4CE4-8C19-F7C73F1A5742}" dt="2021-08-31T16:20:22.897" v="402" actId="478"/>
          <ac:graphicFrameMkLst>
            <pc:docMk/>
            <pc:sldMk cId="2952587758" sldId="345"/>
            <ac:graphicFrameMk id="13" creationId="{58B03157-6441-442F-BCF8-8C57BBBDF80D}"/>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14" creationId="{93A9813C-D043-4758-A614-9F257D1E089F}"/>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15" creationId="{544CC4EE-CA7B-4F14-A414-E741339510AF}"/>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16" creationId="{08CAABFE-3699-45B5-9FA3-54B423862F10}"/>
          </ac:graphicFrameMkLst>
        </pc:graphicFrameChg>
        <pc:graphicFrameChg chg="add mod modGraphic">
          <ac:chgData name="Rafael Santos Araújo" userId="8554f020615d7139" providerId="LiveId" clId="{0156B322-0B67-4CE4-8C19-F7C73F1A5742}" dt="2021-08-31T19:26:46.825" v="717" actId="1076"/>
          <ac:graphicFrameMkLst>
            <pc:docMk/>
            <pc:sldMk cId="2952587758" sldId="345"/>
            <ac:graphicFrameMk id="18" creationId="{AC6212A6-58F1-4C29-9ED6-13C0685C747B}"/>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19" creationId="{7B30F9D1-E28D-4E99-80E0-B593E4FB4603}"/>
          </ac:graphicFrameMkLst>
        </pc:graphicFrameChg>
        <pc:graphicFrameChg chg="add mod modGraphic">
          <ac:chgData name="Rafael Santos Araújo" userId="8554f020615d7139" providerId="LiveId" clId="{0156B322-0B67-4CE4-8C19-F7C73F1A5742}" dt="2021-08-31T19:26:46.825" v="717" actId="1076"/>
          <ac:graphicFrameMkLst>
            <pc:docMk/>
            <pc:sldMk cId="2952587758" sldId="345"/>
            <ac:graphicFrameMk id="21" creationId="{FFED8092-2875-4478-B403-23C1B917DAC8}"/>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24" creationId="{73082104-91AC-459B-A1C7-29AFE6481F9F}"/>
          </ac:graphicFrameMkLst>
        </pc:graphicFrameChg>
        <pc:graphicFrameChg chg="del">
          <ac:chgData name="Rafael Santos Araújo" userId="8554f020615d7139" providerId="LiveId" clId="{0156B322-0B67-4CE4-8C19-F7C73F1A5742}" dt="2021-08-31T16:20:22.897" v="402" actId="478"/>
          <ac:graphicFrameMkLst>
            <pc:docMk/>
            <pc:sldMk cId="2952587758" sldId="345"/>
            <ac:graphicFrameMk id="25" creationId="{C997378E-0C74-42A6-B699-94BF4CF2B366}"/>
          </ac:graphicFrameMkLst>
        </pc:graphicFrameChg>
        <pc:graphicFrameChg chg="mod modGraphic">
          <ac:chgData name="Rafael Santos Araújo" userId="8554f020615d7139" providerId="LiveId" clId="{0156B322-0B67-4CE4-8C19-F7C73F1A5742}" dt="2021-08-31T19:26:46.825" v="717" actId="1076"/>
          <ac:graphicFrameMkLst>
            <pc:docMk/>
            <pc:sldMk cId="2952587758" sldId="345"/>
            <ac:graphicFrameMk id="26" creationId="{E952D9BD-5A50-4A66-BC7E-8389E47725BC}"/>
          </ac:graphicFrameMkLst>
        </pc:graphicFrameChg>
        <pc:graphicFrameChg chg="add mod modGraphic">
          <ac:chgData name="Rafael Santos Araújo" userId="8554f020615d7139" providerId="LiveId" clId="{0156B322-0B67-4CE4-8C19-F7C73F1A5742}" dt="2021-08-31T19:26:46.825" v="717" actId="1076"/>
          <ac:graphicFrameMkLst>
            <pc:docMk/>
            <pc:sldMk cId="2952587758" sldId="345"/>
            <ac:graphicFrameMk id="27" creationId="{A649B7B6-9D7E-4F31-AE4B-90AD831ECB71}"/>
          </ac:graphicFrameMkLst>
        </pc:graphicFrameChg>
        <pc:graphicFrameChg chg="add mod modGraphic">
          <ac:chgData name="Rafael Santos Araújo" userId="8554f020615d7139" providerId="LiveId" clId="{0156B322-0B67-4CE4-8C19-F7C73F1A5742}" dt="2021-08-31T19:26:46.825" v="717" actId="1076"/>
          <ac:graphicFrameMkLst>
            <pc:docMk/>
            <pc:sldMk cId="2952587758" sldId="345"/>
            <ac:graphicFrameMk id="28" creationId="{DE6C840D-8C79-4B83-AC7E-AC27C147C2B7}"/>
          </ac:graphicFrameMkLst>
        </pc:graphicFrameChg>
      </pc:sldChg>
      <pc:sldChg chg="addSp delSp modSp add mod ord">
        <pc:chgData name="Rafael Santos Araújo" userId="8554f020615d7139" providerId="LiveId" clId="{0156B322-0B67-4CE4-8C19-F7C73F1A5742}" dt="2021-09-02T00:49:07.259" v="6239" actId="20577"/>
        <pc:sldMkLst>
          <pc:docMk/>
          <pc:sldMk cId="3740015659" sldId="346"/>
        </pc:sldMkLst>
        <pc:spChg chg="mod">
          <ac:chgData name="Rafael Santos Araújo" userId="8554f020615d7139" providerId="LiveId" clId="{0156B322-0B67-4CE4-8C19-F7C73F1A5742}" dt="2021-09-02T00:49:07.259" v="6239" actId="20577"/>
          <ac:spMkLst>
            <pc:docMk/>
            <pc:sldMk cId="3740015659" sldId="346"/>
            <ac:spMk id="11" creationId="{C614DE7C-93DF-40BF-8B79-1508222539C0}"/>
          </ac:spMkLst>
        </pc:spChg>
        <pc:spChg chg="mod">
          <ac:chgData name="Rafael Santos Araújo" userId="8554f020615d7139" providerId="LiveId" clId="{0156B322-0B67-4CE4-8C19-F7C73F1A5742}" dt="2021-09-01T21:10:03.102" v="2781" actId="20577"/>
          <ac:spMkLst>
            <pc:docMk/>
            <pc:sldMk cId="3740015659" sldId="346"/>
            <ac:spMk id="12" creationId="{9AF75BDE-2DA8-42CE-8B19-0AC78647E4C2}"/>
          </ac:spMkLst>
        </pc:spChg>
        <pc:spChg chg="add mod">
          <ac:chgData name="Rafael Santos Araújo" userId="8554f020615d7139" providerId="LiveId" clId="{0156B322-0B67-4CE4-8C19-F7C73F1A5742}" dt="2021-09-02T00:29:28.464" v="6010" actId="20577"/>
          <ac:spMkLst>
            <pc:docMk/>
            <pc:sldMk cId="3740015659" sldId="346"/>
            <ac:spMk id="24" creationId="{3E8323CF-E1B9-4F97-8465-02896146A903}"/>
          </ac:spMkLst>
        </pc:spChg>
        <pc:graphicFrameChg chg="add del mod modGraphic">
          <ac:chgData name="Rafael Santos Araújo" userId="8554f020615d7139" providerId="LiveId" clId="{0156B322-0B67-4CE4-8C19-F7C73F1A5742}" dt="2021-09-01T20:53:32.450" v="2530" actId="478"/>
          <ac:graphicFrameMkLst>
            <pc:docMk/>
            <pc:sldMk cId="3740015659" sldId="346"/>
            <ac:graphicFrameMk id="10" creationId="{A8420094-87E1-4EC7-A7EB-312A8234A117}"/>
          </ac:graphicFrameMkLst>
        </pc:graphicFrameChg>
        <pc:graphicFrameChg chg="add mod modGraphic">
          <ac:chgData name="Rafael Santos Araújo" userId="8554f020615d7139" providerId="LiveId" clId="{0156B322-0B67-4CE4-8C19-F7C73F1A5742}" dt="2021-09-01T22:59:02.555" v="4393" actId="1076"/>
          <ac:graphicFrameMkLst>
            <pc:docMk/>
            <pc:sldMk cId="3740015659" sldId="346"/>
            <ac:graphicFrameMk id="19" creationId="{F07495AF-6EC0-4578-BFDA-DACB21A45695}"/>
          </ac:graphicFrameMkLst>
        </pc:graphicFrameChg>
        <pc:graphicFrameChg chg="add mod modGraphic">
          <ac:chgData name="Rafael Santos Araújo" userId="8554f020615d7139" providerId="LiveId" clId="{0156B322-0B67-4CE4-8C19-F7C73F1A5742}" dt="2021-09-01T22:59:02.555" v="4393" actId="1076"/>
          <ac:graphicFrameMkLst>
            <pc:docMk/>
            <pc:sldMk cId="3740015659" sldId="346"/>
            <ac:graphicFrameMk id="21" creationId="{5E4CB093-7658-48C6-9DA1-30B2FBEE0501}"/>
          </ac:graphicFrameMkLst>
        </pc:graphicFrameChg>
        <pc:graphicFrameChg chg="del mod modGraphic">
          <ac:chgData name="Rafael Santos Araújo" userId="8554f020615d7139" providerId="LiveId" clId="{0156B322-0B67-4CE4-8C19-F7C73F1A5742}" dt="2021-08-31T18:55:44.327" v="664" actId="21"/>
          <ac:graphicFrameMkLst>
            <pc:docMk/>
            <pc:sldMk cId="3740015659" sldId="346"/>
            <ac:graphicFrameMk id="26" creationId="{E952D9BD-5A50-4A66-BC7E-8389E47725BC}"/>
          </ac:graphicFrameMkLst>
        </pc:graphicFrameChg>
        <pc:graphicFrameChg chg="del">
          <ac:chgData name="Rafael Santos Araújo" userId="8554f020615d7139" providerId="LiveId" clId="{0156B322-0B67-4CE4-8C19-F7C73F1A5742}" dt="2021-08-31T18:44:48.963" v="575" actId="478"/>
          <ac:graphicFrameMkLst>
            <pc:docMk/>
            <pc:sldMk cId="3740015659" sldId="346"/>
            <ac:graphicFrameMk id="36" creationId="{F4557339-4A8F-48B8-B8B0-34E65BF33FF8}"/>
          </ac:graphicFrameMkLst>
        </pc:graphicFrameChg>
        <pc:graphicFrameChg chg="del">
          <ac:chgData name="Rafael Santos Araújo" userId="8554f020615d7139" providerId="LiveId" clId="{0156B322-0B67-4CE4-8C19-F7C73F1A5742}" dt="2021-08-31T18:44:57.012" v="577" actId="478"/>
          <ac:graphicFrameMkLst>
            <pc:docMk/>
            <pc:sldMk cId="3740015659" sldId="346"/>
            <ac:graphicFrameMk id="40" creationId="{B35C944C-F143-45BD-8870-25D43585B8D1}"/>
          </ac:graphicFrameMkLst>
        </pc:graphicFrameChg>
        <pc:graphicFrameChg chg="del">
          <ac:chgData name="Rafael Santos Araújo" userId="8554f020615d7139" providerId="LiveId" clId="{0156B322-0B67-4CE4-8C19-F7C73F1A5742}" dt="2021-08-31T18:44:57.012" v="577" actId="478"/>
          <ac:graphicFrameMkLst>
            <pc:docMk/>
            <pc:sldMk cId="3740015659" sldId="346"/>
            <ac:graphicFrameMk id="41" creationId="{3D780F89-694C-4B80-A9B1-7C599290317C}"/>
          </ac:graphicFrameMkLst>
        </pc:graphicFrameChg>
        <pc:graphicFrameChg chg="del">
          <ac:chgData name="Rafael Santos Araújo" userId="8554f020615d7139" providerId="LiveId" clId="{0156B322-0B67-4CE4-8C19-F7C73F1A5742}" dt="2021-08-31T18:44:53.160" v="576" actId="478"/>
          <ac:graphicFrameMkLst>
            <pc:docMk/>
            <pc:sldMk cId="3740015659" sldId="346"/>
            <ac:graphicFrameMk id="42" creationId="{1E8DBB6E-97D3-4134-9965-0C0111BE2702}"/>
          </ac:graphicFrameMkLst>
        </pc:graphicFrameChg>
        <pc:graphicFrameChg chg="del">
          <ac:chgData name="Rafael Santos Araújo" userId="8554f020615d7139" providerId="LiveId" clId="{0156B322-0B67-4CE4-8C19-F7C73F1A5742}" dt="2021-08-31T18:44:57.012" v="577" actId="478"/>
          <ac:graphicFrameMkLst>
            <pc:docMk/>
            <pc:sldMk cId="3740015659" sldId="346"/>
            <ac:graphicFrameMk id="43" creationId="{6F254886-DA96-4274-BC98-AA6F5A388D21}"/>
          </ac:graphicFrameMkLst>
        </pc:graphicFrameChg>
        <pc:graphicFrameChg chg="del">
          <ac:chgData name="Rafael Santos Araújo" userId="8554f020615d7139" providerId="LiveId" clId="{0156B322-0B67-4CE4-8C19-F7C73F1A5742}" dt="2021-08-31T18:44:57.012" v="577" actId="478"/>
          <ac:graphicFrameMkLst>
            <pc:docMk/>
            <pc:sldMk cId="3740015659" sldId="346"/>
            <ac:graphicFrameMk id="44" creationId="{2A705357-9FC6-4592-BCE8-70F70B487A31}"/>
          </ac:graphicFrameMkLst>
        </pc:graphicFrameChg>
        <pc:picChg chg="add mod">
          <ac:chgData name="Rafael Santos Araújo" userId="8554f020615d7139" providerId="LiveId" clId="{0156B322-0B67-4CE4-8C19-F7C73F1A5742}" dt="2021-09-01T22:58:44.810" v="4391" actId="1076"/>
          <ac:picMkLst>
            <pc:docMk/>
            <pc:sldMk cId="3740015659" sldId="346"/>
            <ac:picMk id="3" creationId="{A5777768-2618-4C0D-B1D3-C4B0B4AE4261}"/>
          </ac:picMkLst>
        </pc:picChg>
        <pc:picChg chg="add mod">
          <ac:chgData name="Rafael Santos Araújo" userId="8554f020615d7139" providerId="LiveId" clId="{0156B322-0B67-4CE4-8C19-F7C73F1A5742}" dt="2021-09-01T22:58:49.988" v="4392" actId="1076"/>
          <ac:picMkLst>
            <pc:docMk/>
            <pc:sldMk cId="3740015659" sldId="346"/>
            <ac:picMk id="5" creationId="{C4A5CBB6-8648-4839-A259-5473F53EE0E8}"/>
          </ac:picMkLst>
        </pc:picChg>
        <pc:picChg chg="add mod">
          <ac:chgData name="Rafael Santos Araújo" userId="8554f020615d7139" providerId="LiveId" clId="{0156B322-0B67-4CE4-8C19-F7C73F1A5742}" dt="2021-09-01T22:58:44.810" v="4391" actId="1076"/>
          <ac:picMkLst>
            <pc:docMk/>
            <pc:sldMk cId="3740015659" sldId="346"/>
            <ac:picMk id="7" creationId="{D8005231-9831-47BC-9B6E-C0D61F0903A2}"/>
          </ac:picMkLst>
        </pc:picChg>
        <pc:picChg chg="add mod">
          <ac:chgData name="Rafael Santos Araújo" userId="8554f020615d7139" providerId="LiveId" clId="{0156B322-0B67-4CE4-8C19-F7C73F1A5742}" dt="2021-09-01T22:58:49.988" v="4392" actId="1076"/>
          <ac:picMkLst>
            <pc:docMk/>
            <pc:sldMk cId="3740015659" sldId="346"/>
            <ac:picMk id="9" creationId="{964E2C6A-85E1-4F3F-ACA9-6832514FABAE}"/>
          </ac:picMkLst>
        </pc:picChg>
        <pc:picChg chg="mod">
          <ac:chgData name="Rafael Santos Araújo" userId="8554f020615d7139" providerId="LiveId" clId="{0156B322-0B67-4CE4-8C19-F7C73F1A5742}" dt="2021-09-01T21:24:54.632" v="2837" actId="14100"/>
          <ac:picMkLst>
            <pc:docMk/>
            <pc:sldMk cId="3740015659" sldId="346"/>
            <ac:picMk id="20" creationId="{A0048961-CD76-49B1-8FA0-47C86D7D8242}"/>
          </ac:picMkLst>
        </pc:picChg>
      </pc:sldChg>
      <pc:sldChg chg="new del">
        <pc:chgData name="Rafael Santos Araújo" userId="8554f020615d7139" providerId="LiveId" clId="{0156B322-0B67-4CE4-8C19-F7C73F1A5742}" dt="2021-09-01T21:26:01.865" v="2842" actId="2696"/>
        <pc:sldMkLst>
          <pc:docMk/>
          <pc:sldMk cId="2785552350" sldId="347"/>
        </pc:sldMkLst>
      </pc:sldChg>
      <pc:sldChg chg="addSp delSp modSp add mod ord">
        <pc:chgData name="Rafael Santos Araújo" userId="8554f020615d7139" providerId="LiveId" clId="{0156B322-0B67-4CE4-8C19-F7C73F1A5742}" dt="2021-09-02T00:49:21.128" v="6241" actId="20577"/>
        <pc:sldMkLst>
          <pc:docMk/>
          <pc:sldMk cId="3270624367" sldId="347"/>
        </pc:sldMkLst>
        <pc:spChg chg="mod">
          <ac:chgData name="Rafael Santos Araújo" userId="8554f020615d7139" providerId="LiveId" clId="{0156B322-0B67-4CE4-8C19-F7C73F1A5742}" dt="2021-09-02T00:49:21.128" v="6241" actId="20577"/>
          <ac:spMkLst>
            <pc:docMk/>
            <pc:sldMk cId="3270624367" sldId="347"/>
            <ac:spMk id="11" creationId="{C614DE7C-93DF-40BF-8B79-1508222539C0}"/>
          </ac:spMkLst>
        </pc:spChg>
        <pc:spChg chg="mod">
          <ac:chgData name="Rafael Santos Araújo" userId="8554f020615d7139" providerId="LiveId" clId="{0156B322-0B67-4CE4-8C19-F7C73F1A5742}" dt="2021-09-01T21:49:56.212" v="2979"/>
          <ac:spMkLst>
            <pc:docMk/>
            <pc:sldMk cId="3270624367" sldId="347"/>
            <ac:spMk id="12" creationId="{9AF75BDE-2DA8-42CE-8B19-0AC78647E4C2}"/>
          </ac:spMkLst>
        </pc:spChg>
        <pc:spChg chg="add mod">
          <ac:chgData name="Rafael Santos Araújo" userId="8554f020615d7139" providerId="LiveId" clId="{0156B322-0B67-4CE4-8C19-F7C73F1A5742}" dt="2021-09-02T00:36:16.636" v="6214"/>
          <ac:spMkLst>
            <pc:docMk/>
            <pc:sldMk cId="3270624367" sldId="347"/>
            <ac:spMk id="28" creationId="{91A94408-F677-4191-8E61-87F0D05AF30D}"/>
          </ac:spMkLst>
        </pc:spChg>
        <pc:graphicFrameChg chg="mod modGraphic">
          <ac:chgData name="Rafael Santos Araújo" userId="8554f020615d7139" providerId="LiveId" clId="{0156B322-0B67-4CE4-8C19-F7C73F1A5742}" dt="2021-09-01T21:49:26.506" v="2975" actId="1076"/>
          <ac:graphicFrameMkLst>
            <pc:docMk/>
            <pc:sldMk cId="3270624367" sldId="347"/>
            <ac:graphicFrameMk id="19" creationId="{F07495AF-6EC0-4578-BFDA-DACB21A45695}"/>
          </ac:graphicFrameMkLst>
        </pc:graphicFrameChg>
        <pc:graphicFrameChg chg="mod modGraphic">
          <ac:chgData name="Rafael Santos Araújo" userId="8554f020615d7139" providerId="LiveId" clId="{0156B322-0B67-4CE4-8C19-F7C73F1A5742}" dt="2021-09-01T21:49:29.898" v="2976" actId="1076"/>
          <ac:graphicFrameMkLst>
            <pc:docMk/>
            <pc:sldMk cId="3270624367" sldId="347"/>
            <ac:graphicFrameMk id="21" creationId="{5E4CB093-7658-48C6-9DA1-30B2FBEE0501}"/>
          </ac:graphicFrameMkLst>
        </pc:graphicFrameChg>
        <pc:picChg chg="del">
          <ac:chgData name="Rafael Santos Araújo" userId="8554f020615d7139" providerId="LiveId" clId="{0156B322-0B67-4CE4-8C19-F7C73F1A5742}" dt="2021-09-01T21:26:08.156" v="2844" actId="478"/>
          <ac:picMkLst>
            <pc:docMk/>
            <pc:sldMk cId="3270624367" sldId="347"/>
            <ac:picMk id="3" creationId="{A5777768-2618-4C0D-B1D3-C4B0B4AE4261}"/>
          </ac:picMkLst>
        </pc:picChg>
        <pc:picChg chg="add mod">
          <ac:chgData name="Rafael Santos Araújo" userId="8554f020615d7139" providerId="LiveId" clId="{0156B322-0B67-4CE4-8C19-F7C73F1A5742}" dt="2021-09-01T21:30:44.187" v="2868" actId="14100"/>
          <ac:picMkLst>
            <pc:docMk/>
            <pc:sldMk cId="3270624367" sldId="347"/>
            <ac:picMk id="4" creationId="{795E32DC-2D8F-4CD9-82F5-F8D07A3F57AA}"/>
          </ac:picMkLst>
        </pc:picChg>
        <pc:picChg chg="del">
          <ac:chgData name="Rafael Santos Araújo" userId="8554f020615d7139" providerId="LiveId" clId="{0156B322-0B67-4CE4-8C19-F7C73F1A5742}" dt="2021-09-01T21:26:08.156" v="2844" actId="478"/>
          <ac:picMkLst>
            <pc:docMk/>
            <pc:sldMk cId="3270624367" sldId="347"/>
            <ac:picMk id="5" creationId="{C4A5CBB6-8648-4839-A259-5473F53EE0E8}"/>
          </ac:picMkLst>
        </pc:picChg>
        <pc:picChg chg="del">
          <ac:chgData name="Rafael Santos Araújo" userId="8554f020615d7139" providerId="LiveId" clId="{0156B322-0B67-4CE4-8C19-F7C73F1A5742}" dt="2021-09-01T21:26:08.156" v="2844" actId="478"/>
          <ac:picMkLst>
            <pc:docMk/>
            <pc:sldMk cId="3270624367" sldId="347"/>
            <ac:picMk id="7" creationId="{D8005231-9831-47BC-9B6E-C0D61F0903A2}"/>
          </ac:picMkLst>
        </pc:picChg>
        <pc:picChg chg="add mod">
          <ac:chgData name="Rafael Santos Araújo" userId="8554f020615d7139" providerId="LiveId" clId="{0156B322-0B67-4CE4-8C19-F7C73F1A5742}" dt="2021-09-01T21:30:50.731" v="2869" actId="14100"/>
          <ac:picMkLst>
            <pc:docMk/>
            <pc:sldMk cId="3270624367" sldId="347"/>
            <ac:picMk id="8" creationId="{F1A48E16-12C4-45A4-AC1A-C146CE1568A8}"/>
          </ac:picMkLst>
        </pc:picChg>
        <pc:picChg chg="del">
          <ac:chgData name="Rafael Santos Araújo" userId="8554f020615d7139" providerId="LiveId" clId="{0156B322-0B67-4CE4-8C19-F7C73F1A5742}" dt="2021-09-01T21:26:08.156" v="2844" actId="478"/>
          <ac:picMkLst>
            <pc:docMk/>
            <pc:sldMk cId="3270624367" sldId="347"/>
            <ac:picMk id="9" creationId="{964E2C6A-85E1-4F3F-ACA9-6832514FABAE}"/>
          </ac:picMkLst>
        </pc:picChg>
        <pc:picChg chg="add del mod">
          <ac:chgData name="Rafael Santos Araújo" userId="8554f020615d7139" providerId="LiveId" clId="{0156B322-0B67-4CE4-8C19-F7C73F1A5742}" dt="2021-09-01T21:33:40.856" v="2875" actId="478"/>
          <ac:picMkLst>
            <pc:docMk/>
            <pc:sldMk cId="3270624367" sldId="347"/>
            <ac:picMk id="13" creationId="{8E6998EB-C2A4-4361-88D1-91EA7E643499}"/>
          </ac:picMkLst>
        </pc:picChg>
        <pc:picChg chg="add mod">
          <ac:chgData name="Rafael Santos Araújo" userId="8554f020615d7139" providerId="LiveId" clId="{0156B322-0B67-4CE4-8C19-F7C73F1A5742}" dt="2021-09-01T21:33:55.743" v="2885" actId="1037"/>
          <ac:picMkLst>
            <pc:docMk/>
            <pc:sldMk cId="3270624367" sldId="347"/>
            <ac:picMk id="15" creationId="{B4473553-5247-4319-A0E3-B94F3F897926}"/>
          </ac:picMkLst>
        </pc:picChg>
        <pc:picChg chg="add mod">
          <ac:chgData name="Rafael Santos Araújo" userId="8554f020615d7139" providerId="LiveId" clId="{0156B322-0B67-4CE4-8C19-F7C73F1A5742}" dt="2021-09-01T21:35:49.459" v="2891" actId="1076"/>
          <ac:picMkLst>
            <pc:docMk/>
            <pc:sldMk cId="3270624367" sldId="347"/>
            <ac:picMk id="17" creationId="{57B4866A-699E-4A1D-BB7A-EF19A4E8C0A0}"/>
          </ac:picMkLst>
        </pc:picChg>
        <pc:picChg chg="add del mod">
          <ac:chgData name="Rafael Santos Araújo" userId="8554f020615d7139" providerId="LiveId" clId="{0156B322-0B67-4CE4-8C19-F7C73F1A5742}" dt="2021-09-01T21:29:18.377" v="2853" actId="478"/>
          <ac:picMkLst>
            <pc:docMk/>
            <pc:sldMk cId="3270624367" sldId="347"/>
            <ac:picMk id="18" creationId="{0EF763D9-279B-4DBB-BBDF-2DCBB5DF04E7}"/>
          </ac:picMkLst>
        </pc:picChg>
        <pc:picChg chg="add del mod">
          <ac:chgData name="Rafael Santos Araújo" userId="8554f020615d7139" providerId="LiveId" clId="{0156B322-0B67-4CE4-8C19-F7C73F1A5742}" dt="2021-09-01T21:30:29.436" v="2864" actId="478"/>
          <ac:picMkLst>
            <pc:docMk/>
            <pc:sldMk cId="3270624367" sldId="347"/>
            <ac:picMk id="24" creationId="{BB9EE0D9-9CFF-40B7-814F-B99136CBDA7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4020202020204"/>
                <a:ea typeface="+mn-ea"/>
                <a:cs typeface="+mn-cs"/>
              </a:defRPr>
            </a:pPr>
            <a:r>
              <a:rPr lang="en-US" dirty="0"/>
              <a:t>Target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4020202020204"/>
              <a:ea typeface="+mn-ea"/>
              <a:cs typeface="+mn-cs"/>
            </a:defRPr>
          </a:pPr>
          <a:endParaRPr lang="pt-BR"/>
        </a:p>
      </c:txPr>
    </c:title>
    <c:autoTitleDeleted val="0"/>
    <c:plotArea>
      <c:layout/>
      <c:doughnutChart>
        <c:varyColors val="1"/>
        <c:ser>
          <c:idx val="0"/>
          <c:order val="0"/>
          <c:tx>
            <c:strRef>
              <c:f>Planilha1!$B$1</c:f>
              <c:strCache>
                <c:ptCount val="1"/>
                <c:pt idx="0">
                  <c:v>Target</c:v>
                </c:pt>
              </c:strCache>
            </c:strRef>
          </c:tx>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6B20-41C2-8E53-310F96633D94}"/>
              </c:ext>
            </c:extLst>
          </c:dPt>
          <c:dPt>
            <c:idx val="1"/>
            <c:bubble3D val="0"/>
            <c:spPr>
              <a:solidFill>
                <a:srgbClr val="6ADBD9"/>
              </a:solidFill>
              <a:ln w="19050">
                <a:solidFill>
                  <a:schemeClr val="lt1"/>
                </a:solidFill>
              </a:ln>
              <a:effectLst/>
            </c:spPr>
            <c:extLst>
              <c:ext xmlns:c16="http://schemas.microsoft.com/office/drawing/2014/chart" uri="{C3380CC4-5D6E-409C-BE32-E72D297353CC}">
                <c16:uniqueId val="{00000003-6B20-41C2-8E53-310F96633D94}"/>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Open Sans" panose="020B0604020202020204"/>
                    <a:ea typeface="+mn-ea"/>
                    <a:cs typeface="+mn-cs"/>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0 (não concluiu)</c:v>
                </c:pt>
                <c:pt idx="1">
                  <c:v>1 (concluiu)</c:v>
                </c:pt>
              </c:strCache>
            </c:strRef>
          </c:cat>
          <c:val>
            <c:numRef>
              <c:f>Planilha1!$B$2:$B$3</c:f>
              <c:numCache>
                <c:formatCode>0%</c:formatCode>
                <c:ptCount val="2"/>
                <c:pt idx="0">
                  <c:v>0.625</c:v>
                </c:pt>
                <c:pt idx="1">
                  <c:v>0.37</c:v>
                </c:pt>
              </c:numCache>
            </c:numRef>
          </c:val>
          <c:extLst>
            <c:ext xmlns:c16="http://schemas.microsoft.com/office/drawing/2014/chart" uri="{C3380CC4-5D6E-409C-BE32-E72D297353CC}">
              <c16:uniqueId val="{00000004-6B20-41C2-8E53-310F96633D94}"/>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4020202020204"/>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4020202020204"/>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4020202020204"/>
                <a:ea typeface="+mn-ea"/>
                <a:cs typeface="+mn-cs"/>
              </a:defRPr>
            </a:pPr>
            <a:r>
              <a:rPr lang="en-US" dirty="0" err="1"/>
              <a:t>Predição</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4020202020204"/>
              <a:ea typeface="+mn-ea"/>
              <a:cs typeface="+mn-cs"/>
            </a:defRPr>
          </a:pPr>
          <a:endParaRPr lang="pt-BR"/>
        </a:p>
      </c:txPr>
    </c:title>
    <c:autoTitleDeleted val="0"/>
    <c:plotArea>
      <c:layout/>
      <c:doughnutChart>
        <c:varyColors val="1"/>
        <c:ser>
          <c:idx val="0"/>
          <c:order val="0"/>
          <c:tx>
            <c:strRef>
              <c:f>Planilha1!$B$1</c:f>
              <c:strCache>
                <c:ptCount val="1"/>
                <c:pt idx="0">
                  <c:v>Target</c:v>
                </c:pt>
              </c:strCache>
            </c:strRef>
          </c:tx>
          <c:dPt>
            <c:idx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1-DF16-458C-8FEF-0CDCF374A42D}"/>
              </c:ext>
            </c:extLst>
          </c:dPt>
          <c:dPt>
            <c:idx val="1"/>
            <c:bubble3D val="0"/>
            <c:spPr>
              <a:solidFill>
                <a:srgbClr val="6ADBD9"/>
              </a:solidFill>
              <a:ln w="19050">
                <a:solidFill>
                  <a:schemeClr val="lt1"/>
                </a:solidFill>
              </a:ln>
              <a:effectLst/>
            </c:spPr>
            <c:extLst>
              <c:ext xmlns:c16="http://schemas.microsoft.com/office/drawing/2014/chart" uri="{C3380CC4-5D6E-409C-BE32-E72D297353CC}">
                <c16:uniqueId val="{00000003-DF16-458C-8FEF-0CDCF374A42D}"/>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Open Sans" panose="020B0604020202020204"/>
                    <a:ea typeface="+mn-ea"/>
                    <a:cs typeface="+mn-cs"/>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Planilha1!$A$2:$A$3</c:f>
              <c:strCache>
                <c:ptCount val="2"/>
                <c:pt idx="0">
                  <c:v>0 (não conclui)</c:v>
                </c:pt>
                <c:pt idx="1">
                  <c:v>1 (conclui)</c:v>
                </c:pt>
              </c:strCache>
            </c:strRef>
          </c:cat>
          <c:val>
            <c:numRef>
              <c:f>Planilha1!$B$2:$B$3</c:f>
              <c:numCache>
                <c:formatCode>0%</c:formatCode>
                <c:ptCount val="2"/>
                <c:pt idx="0">
                  <c:v>0.83</c:v>
                </c:pt>
                <c:pt idx="1">
                  <c:v>0.17</c:v>
                </c:pt>
              </c:numCache>
            </c:numRef>
          </c:val>
          <c:extLst>
            <c:ext xmlns:c16="http://schemas.microsoft.com/office/drawing/2014/chart" uri="{C3380CC4-5D6E-409C-BE32-E72D297353CC}">
              <c16:uniqueId val="{00000004-DF16-458C-8FEF-0CDCF374A42D}"/>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4020202020204"/>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4020202020204"/>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AD979-5050-459E-BD3C-ECAFA3F49A8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pt-BR"/>
        </a:p>
      </dgm:t>
    </dgm:pt>
    <dgm:pt modelId="{CB34E814-D2CB-498C-9534-11C171E4A6F8}">
      <dgm:prSet phldrT="[Texto]" custT="1"/>
      <dgm:spPr>
        <a:solidFill>
          <a:srgbClr val="02BAB1"/>
        </a:solidFill>
      </dgm:spPr>
      <dgm:t>
        <a:bodyPr/>
        <a:lstStyle/>
        <a:p>
          <a:r>
            <a:rPr lang="pt-BR" sz="1200" dirty="0">
              <a:solidFill>
                <a:schemeClr val="bg1"/>
              </a:solidFill>
              <a:latin typeface="Open Sans" panose="020B0604020202020204" charset="0"/>
              <a:ea typeface="Open Sans" panose="020B0604020202020204" charset="0"/>
              <a:cs typeface="Open Sans" panose="020B0604020202020204" charset="0"/>
            </a:rPr>
            <a:t>Planejamento</a:t>
          </a:r>
        </a:p>
      </dgm:t>
    </dgm:pt>
    <dgm:pt modelId="{3C5C26F8-5E2E-428A-A923-9A79D4B59306}" type="par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6BED35DB-5AAF-4458-A990-88AD60814EAC}" type="sib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329120C-BED4-4DA7-B3EA-E3186842C2C1}">
      <dgm:prSet phldrT="[Texto]" custT="1"/>
      <dgm:spPr>
        <a:solidFill>
          <a:srgbClr val="6ADBD9">
            <a:alpha val="89804"/>
          </a:srgbClr>
        </a:solidFill>
      </dgm:spPr>
      <dgm:t>
        <a:bodyPr/>
        <a:lstStyle/>
        <a:p>
          <a:r>
            <a:rPr lang="pt-BR" sz="1200" dirty="0">
              <a:solidFill>
                <a:srgbClr val="434343"/>
              </a:solidFill>
              <a:latin typeface="Open Sans" panose="020B0604020202020204" charset="0"/>
              <a:ea typeface="Open Sans" panose="020B0604020202020204" charset="0"/>
              <a:cs typeface="Open Sans" panose="020B0604020202020204" charset="0"/>
            </a:rPr>
            <a:t>Análise Exploratória</a:t>
          </a:r>
        </a:p>
      </dgm:t>
    </dgm:pt>
    <dgm:pt modelId="{854268E7-5E51-4913-BDA1-BB438156D8DA}" type="par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D3EE7117-ED33-445A-9FEE-47C841E09875}" type="sib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18F66188-C4C0-4FEA-A5FF-C614B8E66967}">
      <dgm:prSet phldrT="[Texto]" custT="1"/>
      <dgm:spPr>
        <a:solidFill>
          <a:srgbClr val="CCECFF">
            <a:alpha val="89804"/>
          </a:srgbClr>
        </a:solidFill>
      </dgm:spPr>
      <dgm:t>
        <a:bodyPr/>
        <a:lstStyle/>
        <a:p>
          <a:r>
            <a:rPr lang="pt-BR" sz="1200" dirty="0">
              <a:solidFill>
                <a:srgbClr val="434343"/>
              </a:solidFill>
              <a:latin typeface="Open Sans" panose="020B0604020202020204" charset="0"/>
              <a:ea typeface="Open Sans" panose="020B0604020202020204" charset="0"/>
              <a:cs typeface="Open Sans" panose="020B0604020202020204" charset="0"/>
            </a:rPr>
            <a:t>Modelagem Estatística</a:t>
          </a:r>
        </a:p>
      </dgm:t>
    </dgm:pt>
    <dgm:pt modelId="{FE5E213A-1C5E-4791-962C-8B0E11936695}" type="par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9EF31C3-1A83-4AEA-AC03-E3C12134BA6C}" type="sib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781E78F-806E-444C-9E3A-7311D41329AA}">
      <dgm:prSet phldrT="[Texto]" custT="1"/>
      <dgm:spPr>
        <a:solidFill>
          <a:srgbClr val="434343">
            <a:alpha val="90000"/>
          </a:srgbClr>
        </a:solidFill>
      </dgm:spPr>
      <dgm:t>
        <a:bodyPr/>
        <a:lstStyle/>
        <a:p>
          <a:r>
            <a:rPr lang="pt-BR" sz="1200" dirty="0">
              <a:solidFill>
                <a:schemeClr val="bg1"/>
              </a:solidFill>
              <a:latin typeface="Open Sans" panose="020B0604020202020204" charset="0"/>
              <a:ea typeface="Open Sans" panose="020B0604020202020204" charset="0"/>
              <a:cs typeface="Open Sans" panose="020B0604020202020204" charset="0"/>
            </a:rPr>
            <a:t>Conclusões</a:t>
          </a:r>
        </a:p>
      </dgm:t>
    </dgm:pt>
    <dgm:pt modelId="{B33A90B9-28B1-4669-BD5E-A4159B2F07CA}" type="par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E834171-4910-4700-8D54-AED2B760CFC1}" type="sib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75CE5DE3-BFB2-4B59-9A0D-3A68ACDAA251}">
      <dgm:prSet phldrT="[Texto]" custT="1"/>
      <dgm:spPr>
        <a:solidFill>
          <a:schemeClr val="bg1">
            <a:lumMod val="65000"/>
            <a:alpha val="89804"/>
          </a:schemeClr>
        </a:solidFill>
      </dgm:spPr>
      <dgm:t>
        <a:bodyPr/>
        <a:lstStyle/>
        <a:p>
          <a:r>
            <a:rPr lang="pt-BR" sz="1200" dirty="0">
              <a:latin typeface="Open Sans" panose="020B0604020202020204" charset="0"/>
              <a:ea typeface="Open Sans" panose="020B0604020202020204" charset="0"/>
              <a:cs typeface="Open Sans" panose="020B0604020202020204" charset="0"/>
            </a:rPr>
            <a:t>Algoritmos de Inteligência Artificial</a:t>
          </a:r>
        </a:p>
      </dgm:t>
    </dgm:pt>
    <dgm:pt modelId="{36808FBB-181F-4BFA-9932-72E6938514E1}" type="par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CDC90115-5595-4C3F-B3D3-8EE77E543539}" type="sib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29B44EB9-1EBF-4F5E-A671-279A21792503}" type="pres">
      <dgm:prSet presAssocID="{4AEAD979-5050-459E-BD3C-ECAFA3F49A82}" presName="Name0" presStyleCnt="0">
        <dgm:presLayoutVars>
          <dgm:chPref val="3"/>
          <dgm:dir/>
          <dgm:animLvl val="lvl"/>
          <dgm:resizeHandles/>
        </dgm:presLayoutVars>
      </dgm:prSet>
      <dgm:spPr/>
    </dgm:pt>
    <dgm:pt modelId="{59D46D7C-1D49-48EE-8E27-460670D65832}" type="pres">
      <dgm:prSet presAssocID="{CB34E814-D2CB-498C-9534-11C171E4A6F8}" presName="horFlow" presStyleCnt="0"/>
      <dgm:spPr/>
    </dgm:pt>
    <dgm:pt modelId="{2BE19EB6-D866-42A8-B4F8-49C4A18BE19A}" type="pres">
      <dgm:prSet presAssocID="{CB34E814-D2CB-498C-9534-11C171E4A6F8}" presName="bigChev" presStyleLbl="node1" presStyleIdx="0" presStyleCnt="1"/>
      <dgm:spPr/>
    </dgm:pt>
    <dgm:pt modelId="{D7E369B1-C1FF-48E4-9312-5FF7F64A6630}" type="pres">
      <dgm:prSet presAssocID="{854268E7-5E51-4913-BDA1-BB438156D8DA}" presName="parTrans" presStyleCnt="0"/>
      <dgm:spPr/>
    </dgm:pt>
    <dgm:pt modelId="{AB221D9A-7F37-4CAE-AD4A-F7B2EE76FEFF}" type="pres">
      <dgm:prSet presAssocID="{F329120C-BED4-4DA7-B3EA-E3186842C2C1}" presName="node" presStyleLbl="alignAccFollowNode1" presStyleIdx="0" presStyleCnt="4">
        <dgm:presLayoutVars>
          <dgm:bulletEnabled val="1"/>
        </dgm:presLayoutVars>
      </dgm:prSet>
      <dgm:spPr/>
    </dgm:pt>
    <dgm:pt modelId="{2769EE9E-A8E4-438A-84A0-4AAFB0A6BEA7}" type="pres">
      <dgm:prSet presAssocID="{D3EE7117-ED33-445A-9FEE-47C841E09875}" presName="sibTrans" presStyleCnt="0"/>
      <dgm:spPr/>
    </dgm:pt>
    <dgm:pt modelId="{3C02ABC0-7D33-441C-AC29-602574AACD69}" type="pres">
      <dgm:prSet presAssocID="{18F66188-C4C0-4FEA-A5FF-C614B8E66967}" presName="node" presStyleLbl="alignAccFollowNode1" presStyleIdx="1" presStyleCnt="4">
        <dgm:presLayoutVars>
          <dgm:bulletEnabled val="1"/>
        </dgm:presLayoutVars>
      </dgm:prSet>
      <dgm:spPr/>
    </dgm:pt>
    <dgm:pt modelId="{99F4903A-E4A0-4F22-8D7E-EC2F148B1BF6}" type="pres">
      <dgm:prSet presAssocID="{F9EF31C3-1A83-4AEA-AC03-E3C12134BA6C}" presName="sibTrans" presStyleCnt="0"/>
      <dgm:spPr/>
    </dgm:pt>
    <dgm:pt modelId="{5911DBFA-F4D6-4978-B5B3-9802DED67E7B}" type="pres">
      <dgm:prSet presAssocID="{75CE5DE3-BFB2-4B59-9A0D-3A68ACDAA251}" presName="node" presStyleLbl="alignAccFollowNode1" presStyleIdx="2" presStyleCnt="4">
        <dgm:presLayoutVars>
          <dgm:bulletEnabled val="1"/>
        </dgm:presLayoutVars>
      </dgm:prSet>
      <dgm:spPr/>
    </dgm:pt>
    <dgm:pt modelId="{D740A910-8DA6-44F8-8ED7-0C498947549E}" type="pres">
      <dgm:prSet presAssocID="{CDC90115-5595-4C3F-B3D3-8EE77E543539}" presName="sibTrans" presStyleCnt="0"/>
      <dgm:spPr/>
    </dgm:pt>
    <dgm:pt modelId="{09080E76-2DC4-4372-84BC-05C05B395057}" type="pres">
      <dgm:prSet presAssocID="{9781E78F-806E-444C-9E3A-7311D41329AA}" presName="node" presStyleLbl="alignAccFollowNode1" presStyleIdx="3" presStyleCnt="4">
        <dgm:presLayoutVars>
          <dgm:bulletEnabled val="1"/>
        </dgm:presLayoutVars>
      </dgm:prSet>
      <dgm:spPr/>
    </dgm:pt>
  </dgm:ptLst>
  <dgm:cxnLst>
    <dgm:cxn modelId="{499C5C36-2A67-400D-8F52-F13ABA1E38E7}" type="presOf" srcId="{18F66188-C4C0-4FEA-A5FF-C614B8E66967}" destId="{3C02ABC0-7D33-441C-AC29-602574AACD69}" srcOrd="0" destOrd="0" presId="urn:microsoft.com/office/officeart/2005/8/layout/lProcess3"/>
    <dgm:cxn modelId="{4203DF59-D3CE-4B01-9FA8-047D2F13B83D}" type="presOf" srcId="{CB34E814-D2CB-498C-9534-11C171E4A6F8}" destId="{2BE19EB6-D866-42A8-B4F8-49C4A18BE19A}" srcOrd="0" destOrd="0" presId="urn:microsoft.com/office/officeart/2005/8/layout/lProcess3"/>
    <dgm:cxn modelId="{654D2283-A471-44C4-BA88-EE56C385C007}" type="presOf" srcId="{75CE5DE3-BFB2-4B59-9A0D-3A68ACDAA251}" destId="{5911DBFA-F4D6-4978-B5B3-9802DED67E7B}" srcOrd="0" destOrd="0" presId="urn:microsoft.com/office/officeart/2005/8/layout/lProcess3"/>
    <dgm:cxn modelId="{07434C84-C7DC-4954-95F4-1F0E4A4AFD38}" type="presOf" srcId="{9781E78F-806E-444C-9E3A-7311D41329AA}" destId="{09080E76-2DC4-4372-84BC-05C05B395057}" srcOrd="0" destOrd="0" presId="urn:microsoft.com/office/officeart/2005/8/layout/lProcess3"/>
    <dgm:cxn modelId="{38215091-779E-45CF-8968-7E494B93AA74}" srcId="{CB34E814-D2CB-498C-9534-11C171E4A6F8}" destId="{F329120C-BED4-4DA7-B3EA-E3186842C2C1}" srcOrd="0" destOrd="0" parTransId="{854268E7-5E51-4913-BDA1-BB438156D8DA}" sibTransId="{D3EE7117-ED33-445A-9FEE-47C841E09875}"/>
    <dgm:cxn modelId="{759903D8-00FC-459F-A6F0-C5DADE14D3E3}" srcId="{CB34E814-D2CB-498C-9534-11C171E4A6F8}" destId="{9781E78F-806E-444C-9E3A-7311D41329AA}" srcOrd="3" destOrd="0" parTransId="{B33A90B9-28B1-4669-BD5E-A4159B2F07CA}" sibTransId="{9E834171-4910-4700-8D54-AED2B760CFC1}"/>
    <dgm:cxn modelId="{5B9D40E1-3FF9-4FCA-BD96-544CDF008EF6}" srcId="{CB34E814-D2CB-498C-9534-11C171E4A6F8}" destId="{75CE5DE3-BFB2-4B59-9A0D-3A68ACDAA251}" srcOrd="2" destOrd="0" parTransId="{36808FBB-181F-4BFA-9932-72E6938514E1}" sibTransId="{CDC90115-5595-4C3F-B3D3-8EE77E543539}"/>
    <dgm:cxn modelId="{2A5129E5-75F7-49E2-BA45-7ABDB4267803}" srcId="{CB34E814-D2CB-498C-9534-11C171E4A6F8}" destId="{18F66188-C4C0-4FEA-A5FF-C614B8E66967}" srcOrd="1" destOrd="0" parTransId="{FE5E213A-1C5E-4791-962C-8B0E11936695}" sibTransId="{F9EF31C3-1A83-4AEA-AC03-E3C12134BA6C}"/>
    <dgm:cxn modelId="{83F767E8-FD4F-4326-ABC0-CB82F8F4AE0E}" type="presOf" srcId="{F329120C-BED4-4DA7-B3EA-E3186842C2C1}" destId="{AB221D9A-7F37-4CAE-AD4A-F7B2EE76FEFF}" srcOrd="0" destOrd="0" presId="urn:microsoft.com/office/officeart/2005/8/layout/lProcess3"/>
    <dgm:cxn modelId="{E4E72FF5-5750-4B94-9BD4-E7394FA9A7F4}" type="presOf" srcId="{4AEAD979-5050-459E-BD3C-ECAFA3F49A82}" destId="{29B44EB9-1EBF-4F5E-A671-279A21792503}" srcOrd="0" destOrd="0" presId="urn:microsoft.com/office/officeart/2005/8/layout/lProcess3"/>
    <dgm:cxn modelId="{410E58F5-F9C0-4E3D-8CAB-6E47A51F42D4}" srcId="{4AEAD979-5050-459E-BD3C-ECAFA3F49A82}" destId="{CB34E814-D2CB-498C-9534-11C171E4A6F8}" srcOrd="0" destOrd="0" parTransId="{3C5C26F8-5E2E-428A-A923-9A79D4B59306}" sibTransId="{6BED35DB-5AAF-4458-A990-88AD60814EAC}"/>
    <dgm:cxn modelId="{2E610064-D98B-4DB9-98A4-AC94ABC5D50F}" type="presParOf" srcId="{29B44EB9-1EBF-4F5E-A671-279A21792503}" destId="{59D46D7C-1D49-48EE-8E27-460670D65832}" srcOrd="0" destOrd="0" presId="urn:microsoft.com/office/officeart/2005/8/layout/lProcess3"/>
    <dgm:cxn modelId="{FBF2B4F6-924D-4AFC-B1A3-DF0B1EE5A8F9}" type="presParOf" srcId="{59D46D7C-1D49-48EE-8E27-460670D65832}" destId="{2BE19EB6-D866-42A8-B4F8-49C4A18BE19A}" srcOrd="0" destOrd="0" presId="urn:microsoft.com/office/officeart/2005/8/layout/lProcess3"/>
    <dgm:cxn modelId="{0BFBD177-23C7-447F-8FB6-CF1801E36F84}" type="presParOf" srcId="{59D46D7C-1D49-48EE-8E27-460670D65832}" destId="{D7E369B1-C1FF-48E4-9312-5FF7F64A6630}" srcOrd="1" destOrd="0" presId="urn:microsoft.com/office/officeart/2005/8/layout/lProcess3"/>
    <dgm:cxn modelId="{A3A29511-C3A1-4840-B516-3A298130FB0D}" type="presParOf" srcId="{59D46D7C-1D49-48EE-8E27-460670D65832}" destId="{AB221D9A-7F37-4CAE-AD4A-F7B2EE76FEFF}" srcOrd="2" destOrd="0" presId="urn:microsoft.com/office/officeart/2005/8/layout/lProcess3"/>
    <dgm:cxn modelId="{A53F8148-49C9-49E9-95E7-ED2EBCBFF788}" type="presParOf" srcId="{59D46D7C-1D49-48EE-8E27-460670D65832}" destId="{2769EE9E-A8E4-438A-84A0-4AAFB0A6BEA7}" srcOrd="3" destOrd="0" presId="urn:microsoft.com/office/officeart/2005/8/layout/lProcess3"/>
    <dgm:cxn modelId="{E7AABAF3-A340-4382-90F1-5F77FA1E1311}" type="presParOf" srcId="{59D46D7C-1D49-48EE-8E27-460670D65832}" destId="{3C02ABC0-7D33-441C-AC29-602574AACD69}" srcOrd="4" destOrd="0" presId="urn:microsoft.com/office/officeart/2005/8/layout/lProcess3"/>
    <dgm:cxn modelId="{EAC752ED-3229-421F-87E9-72A0FEC8F39D}" type="presParOf" srcId="{59D46D7C-1D49-48EE-8E27-460670D65832}" destId="{99F4903A-E4A0-4F22-8D7E-EC2F148B1BF6}" srcOrd="5" destOrd="0" presId="urn:microsoft.com/office/officeart/2005/8/layout/lProcess3"/>
    <dgm:cxn modelId="{0E4B8075-5B2F-4A52-A35E-6955962EDFB4}" type="presParOf" srcId="{59D46D7C-1D49-48EE-8E27-460670D65832}" destId="{5911DBFA-F4D6-4978-B5B3-9802DED67E7B}" srcOrd="6" destOrd="0" presId="urn:microsoft.com/office/officeart/2005/8/layout/lProcess3"/>
    <dgm:cxn modelId="{067D256C-6602-4BD3-A68F-755E9CDA1173}" type="presParOf" srcId="{59D46D7C-1D49-48EE-8E27-460670D65832}" destId="{D740A910-8DA6-44F8-8ED7-0C498947549E}" srcOrd="7" destOrd="0" presId="urn:microsoft.com/office/officeart/2005/8/layout/lProcess3"/>
    <dgm:cxn modelId="{FCD472C3-A702-4399-A205-4DEFCE1600B1}" type="presParOf" srcId="{59D46D7C-1D49-48EE-8E27-460670D65832}" destId="{09080E76-2DC4-4372-84BC-05C05B395057}"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AD979-5050-459E-BD3C-ECAFA3F49A8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pt-BR"/>
        </a:p>
      </dgm:t>
    </dgm:pt>
    <dgm:pt modelId="{CB34E814-D2CB-498C-9534-11C171E4A6F8}">
      <dgm:prSet phldrT="[Texto]" custT="1"/>
      <dgm:spPr>
        <a:solidFill>
          <a:srgbClr val="02BAB1"/>
        </a:solidFill>
      </dgm:spPr>
      <dgm:t>
        <a:bodyPr/>
        <a:lstStyle/>
        <a:p>
          <a:r>
            <a:rPr lang="pt-BR" sz="1200" dirty="0">
              <a:solidFill>
                <a:srgbClr val="434343"/>
              </a:solidFill>
              <a:latin typeface="Open Sans" panose="020B0604020202020204" charset="0"/>
              <a:ea typeface="Open Sans" panose="020B0604020202020204" charset="0"/>
              <a:cs typeface="Open Sans" panose="020B0604020202020204" charset="0"/>
            </a:rPr>
            <a:t>Recebidas</a:t>
          </a:r>
        </a:p>
        <a:p>
          <a:r>
            <a:rPr lang="pt-BR" sz="1200" dirty="0">
              <a:solidFill>
                <a:srgbClr val="434343"/>
              </a:solidFill>
              <a:latin typeface="Open Sans" panose="020B0604020202020204" charset="0"/>
              <a:ea typeface="Open Sans" panose="020B0604020202020204" charset="0"/>
              <a:cs typeface="Open Sans" panose="020B0604020202020204" charset="0"/>
            </a:rPr>
            <a:t>105</a:t>
          </a:r>
        </a:p>
      </dgm:t>
    </dgm:pt>
    <dgm:pt modelId="{3C5C26F8-5E2E-428A-A923-9A79D4B59306}" type="par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6BED35DB-5AAF-4458-A990-88AD60814EAC}" type="sibTrans" cxnId="{410E58F5-F9C0-4E3D-8CAB-6E47A51F42D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329120C-BED4-4DA7-B3EA-E3186842C2C1}">
      <dgm:prSet phldrT="[Texto]" custT="1"/>
      <dgm:spPr>
        <a:solidFill>
          <a:srgbClr val="6ADBD9">
            <a:alpha val="89804"/>
          </a:srgbClr>
        </a:solidFill>
      </dgm:spPr>
      <dgm:t>
        <a:bodyPr/>
        <a:lstStyle/>
        <a:p>
          <a:r>
            <a:rPr lang="pt-BR" sz="1200" dirty="0">
              <a:solidFill>
                <a:srgbClr val="434343"/>
              </a:solidFill>
              <a:latin typeface="Open Sans" panose="020B0604020202020204" charset="0"/>
              <a:ea typeface="Open Sans" panose="020B0604020202020204" charset="0"/>
              <a:cs typeface="Open Sans" panose="020B0604020202020204" charset="0"/>
            </a:rPr>
            <a:t>Construídas</a:t>
          </a:r>
        </a:p>
        <a:p>
          <a:r>
            <a:rPr lang="pt-BR" sz="1200" dirty="0">
              <a:solidFill>
                <a:srgbClr val="434343"/>
              </a:solidFill>
              <a:latin typeface="Open Sans" panose="020B0604020202020204" charset="0"/>
              <a:ea typeface="Open Sans" panose="020B0604020202020204" charset="0"/>
              <a:cs typeface="Open Sans" panose="020B0604020202020204" charset="0"/>
            </a:rPr>
            <a:t>5</a:t>
          </a:r>
        </a:p>
      </dgm:t>
    </dgm:pt>
    <dgm:pt modelId="{854268E7-5E51-4913-BDA1-BB438156D8DA}" type="par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D3EE7117-ED33-445A-9FEE-47C841E09875}" type="sibTrans" cxnId="{38215091-779E-45CF-8968-7E494B93AA74}">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18F66188-C4C0-4FEA-A5FF-C614B8E66967}">
      <dgm:prSet phldrT="[Texto]" custT="1"/>
      <dgm:spPr>
        <a:solidFill>
          <a:srgbClr val="CCECFF">
            <a:alpha val="89804"/>
          </a:srgbClr>
        </a:solidFill>
      </dgm:spPr>
      <dgm:t>
        <a:bodyPr/>
        <a:lstStyle/>
        <a:p>
          <a:r>
            <a:rPr lang="pt-BR" sz="1200" dirty="0">
              <a:solidFill>
                <a:srgbClr val="434343"/>
              </a:solidFill>
              <a:latin typeface="Open Sans" panose="020B0604020202020204" charset="0"/>
              <a:ea typeface="Open Sans" panose="020B0604020202020204" charset="0"/>
              <a:cs typeface="Open Sans" panose="020B0604020202020204" charset="0"/>
            </a:rPr>
            <a:t>Análise Exploratória </a:t>
          </a:r>
        </a:p>
        <a:p>
          <a:r>
            <a:rPr lang="pt-BR" sz="1200" dirty="0">
              <a:solidFill>
                <a:srgbClr val="434343"/>
              </a:solidFill>
              <a:latin typeface="Open Sans" panose="020B0604020202020204" charset="0"/>
              <a:ea typeface="Open Sans" panose="020B0604020202020204" charset="0"/>
              <a:cs typeface="Open Sans" panose="020B0604020202020204" charset="0"/>
            </a:rPr>
            <a:t>-81</a:t>
          </a:r>
        </a:p>
      </dgm:t>
    </dgm:pt>
    <dgm:pt modelId="{FE5E213A-1C5E-4791-962C-8B0E11936695}" type="par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F9EF31C3-1A83-4AEA-AC03-E3C12134BA6C}" type="sibTrans" cxnId="{2A5129E5-75F7-49E2-BA45-7ABDB426780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781E78F-806E-444C-9E3A-7311D41329AA}">
      <dgm:prSet phldrT="[Texto]" custT="1"/>
      <dgm:spPr>
        <a:solidFill>
          <a:srgbClr val="434343">
            <a:alpha val="90000"/>
          </a:srgbClr>
        </a:solidFill>
      </dgm:spPr>
      <dgm:t>
        <a:bodyPr/>
        <a:lstStyle/>
        <a:p>
          <a:r>
            <a:rPr lang="pt-BR" sz="1200" dirty="0">
              <a:solidFill>
                <a:schemeClr val="bg1"/>
              </a:solidFill>
              <a:latin typeface="Open Sans" panose="020B0604020202020204" charset="0"/>
              <a:ea typeface="Open Sans" panose="020B0604020202020204" charset="0"/>
              <a:cs typeface="Open Sans" panose="020B0604020202020204" charset="0"/>
            </a:rPr>
            <a:t>Modelo final </a:t>
          </a:r>
        </a:p>
        <a:p>
          <a:r>
            <a:rPr lang="pt-BR" sz="1200" dirty="0">
              <a:solidFill>
                <a:schemeClr val="bg1"/>
              </a:solidFill>
              <a:latin typeface="Open Sans" panose="020B0604020202020204" charset="0"/>
              <a:ea typeface="Open Sans" panose="020B0604020202020204" charset="0"/>
              <a:cs typeface="Open Sans" panose="020B0604020202020204" charset="0"/>
            </a:rPr>
            <a:t>26</a:t>
          </a:r>
        </a:p>
      </dgm:t>
    </dgm:pt>
    <dgm:pt modelId="{B33A90B9-28B1-4669-BD5E-A4159B2F07CA}" type="par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9E834171-4910-4700-8D54-AED2B760CFC1}" type="sibTrans" cxnId="{759903D8-00FC-459F-A6F0-C5DADE14D3E3}">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75CE5DE3-BFB2-4B59-9A0D-3A68ACDAA251}">
      <dgm:prSet phldrT="[Texto]" custT="1"/>
      <dgm:spPr>
        <a:solidFill>
          <a:schemeClr val="bg1">
            <a:lumMod val="65000"/>
            <a:alpha val="89804"/>
          </a:schemeClr>
        </a:solidFill>
      </dgm:spPr>
      <dgm:t>
        <a:bodyPr/>
        <a:lstStyle/>
        <a:p>
          <a:r>
            <a:rPr lang="pt-BR" sz="1200" dirty="0">
              <a:latin typeface="Open Sans" panose="020B0604020202020204" charset="0"/>
              <a:ea typeface="Open Sans" panose="020B0604020202020204" charset="0"/>
              <a:cs typeface="Open Sans" panose="020B0604020202020204" charset="0"/>
            </a:rPr>
            <a:t>Análise bivariada</a:t>
          </a:r>
        </a:p>
        <a:p>
          <a:r>
            <a:rPr lang="pt-BR" sz="1200" dirty="0">
              <a:latin typeface="Open Sans" panose="020B0604020202020204" charset="0"/>
              <a:ea typeface="Open Sans" panose="020B0604020202020204" charset="0"/>
              <a:cs typeface="Open Sans" panose="020B0604020202020204" charset="0"/>
            </a:rPr>
            <a:t>-3</a:t>
          </a:r>
        </a:p>
      </dgm:t>
    </dgm:pt>
    <dgm:pt modelId="{36808FBB-181F-4BFA-9932-72E6938514E1}" type="par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CDC90115-5595-4C3F-B3D3-8EE77E543539}" type="sibTrans" cxnId="{5B9D40E1-3FF9-4FCA-BD96-544CDF008EF6}">
      <dgm:prSet/>
      <dgm:spPr/>
      <dgm:t>
        <a:bodyPr/>
        <a:lstStyle/>
        <a:p>
          <a:endParaRPr lang="pt-BR" sz="1200">
            <a:latin typeface="Open Sans" panose="020B0604020202020204" charset="0"/>
            <a:ea typeface="Open Sans" panose="020B0604020202020204" charset="0"/>
            <a:cs typeface="Open Sans" panose="020B0604020202020204" charset="0"/>
          </a:endParaRPr>
        </a:p>
      </dgm:t>
    </dgm:pt>
    <dgm:pt modelId="{29B44EB9-1EBF-4F5E-A671-279A21792503}" type="pres">
      <dgm:prSet presAssocID="{4AEAD979-5050-459E-BD3C-ECAFA3F49A82}" presName="Name0" presStyleCnt="0">
        <dgm:presLayoutVars>
          <dgm:chPref val="3"/>
          <dgm:dir/>
          <dgm:animLvl val="lvl"/>
          <dgm:resizeHandles/>
        </dgm:presLayoutVars>
      </dgm:prSet>
      <dgm:spPr/>
    </dgm:pt>
    <dgm:pt modelId="{59D46D7C-1D49-48EE-8E27-460670D65832}" type="pres">
      <dgm:prSet presAssocID="{CB34E814-D2CB-498C-9534-11C171E4A6F8}" presName="horFlow" presStyleCnt="0"/>
      <dgm:spPr/>
    </dgm:pt>
    <dgm:pt modelId="{2BE19EB6-D866-42A8-B4F8-49C4A18BE19A}" type="pres">
      <dgm:prSet presAssocID="{CB34E814-D2CB-498C-9534-11C171E4A6F8}" presName="bigChev" presStyleLbl="node1" presStyleIdx="0" presStyleCnt="1"/>
      <dgm:spPr/>
    </dgm:pt>
    <dgm:pt modelId="{D7E369B1-C1FF-48E4-9312-5FF7F64A6630}" type="pres">
      <dgm:prSet presAssocID="{854268E7-5E51-4913-BDA1-BB438156D8DA}" presName="parTrans" presStyleCnt="0"/>
      <dgm:spPr/>
    </dgm:pt>
    <dgm:pt modelId="{AB221D9A-7F37-4CAE-AD4A-F7B2EE76FEFF}" type="pres">
      <dgm:prSet presAssocID="{F329120C-BED4-4DA7-B3EA-E3186842C2C1}" presName="node" presStyleLbl="alignAccFollowNode1" presStyleIdx="0" presStyleCnt="4">
        <dgm:presLayoutVars>
          <dgm:bulletEnabled val="1"/>
        </dgm:presLayoutVars>
      </dgm:prSet>
      <dgm:spPr/>
    </dgm:pt>
    <dgm:pt modelId="{2769EE9E-A8E4-438A-84A0-4AAFB0A6BEA7}" type="pres">
      <dgm:prSet presAssocID="{D3EE7117-ED33-445A-9FEE-47C841E09875}" presName="sibTrans" presStyleCnt="0"/>
      <dgm:spPr/>
    </dgm:pt>
    <dgm:pt modelId="{3C02ABC0-7D33-441C-AC29-602574AACD69}" type="pres">
      <dgm:prSet presAssocID="{18F66188-C4C0-4FEA-A5FF-C614B8E66967}" presName="node" presStyleLbl="alignAccFollowNode1" presStyleIdx="1" presStyleCnt="4">
        <dgm:presLayoutVars>
          <dgm:bulletEnabled val="1"/>
        </dgm:presLayoutVars>
      </dgm:prSet>
      <dgm:spPr/>
    </dgm:pt>
    <dgm:pt modelId="{99F4903A-E4A0-4F22-8D7E-EC2F148B1BF6}" type="pres">
      <dgm:prSet presAssocID="{F9EF31C3-1A83-4AEA-AC03-E3C12134BA6C}" presName="sibTrans" presStyleCnt="0"/>
      <dgm:spPr/>
    </dgm:pt>
    <dgm:pt modelId="{5911DBFA-F4D6-4978-B5B3-9802DED67E7B}" type="pres">
      <dgm:prSet presAssocID="{75CE5DE3-BFB2-4B59-9A0D-3A68ACDAA251}" presName="node" presStyleLbl="alignAccFollowNode1" presStyleIdx="2" presStyleCnt="4">
        <dgm:presLayoutVars>
          <dgm:bulletEnabled val="1"/>
        </dgm:presLayoutVars>
      </dgm:prSet>
      <dgm:spPr/>
    </dgm:pt>
    <dgm:pt modelId="{D740A910-8DA6-44F8-8ED7-0C498947549E}" type="pres">
      <dgm:prSet presAssocID="{CDC90115-5595-4C3F-B3D3-8EE77E543539}" presName="sibTrans" presStyleCnt="0"/>
      <dgm:spPr/>
    </dgm:pt>
    <dgm:pt modelId="{09080E76-2DC4-4372-84BC-05C05B395057}" type="pres">
      <dgm:prSet presAssocID="{9781E78F-806E-444C-9E3A-7311D41329AA}" presName="node" presStyleLbl="alignAccFollowNode1" presStyleIdx="3" presStyleCnt="4">
        <dgm:presLayoutVars>
          <dgm:bulletEnabled val="1"/>
        </dgm:presLayoutVars>
      </dgm:prSet>
      <dgm:spPr/>
    </dgm:pt>
  </dgm:ptLst>
  <dgm:cxnLst>
    <dgm:cxn modelId="{499C5C36-2A67-400D-8F52-F13ABA1E38E7}" type="presOf" srcId="{18F66188-C4C0-4FEA-A5FF-C614B8E66967}" destId="{3C02ABC0-7D33-441C-AC29-602574AACD69}" srcOrd="0" destOrd="0" presId="urn:microsoft.com/office/officeart/2005/8/layout/lProcess3"/>
    <dgm:cxn modelId="{4203DF59-D3CE-4B01-9FA8-047D2F13B83D}" type="presOf" srcId="{CB34E814-D2CB-498C-9534-11C171E4A6F8}" destId="{2BE19EB6-D866-42A8-B4F8-49C4A18BE19A}" srcOrd="0" destOrd="0" presId="urn:microsoft.com/office/officeart/2005/8/layout/lProcess3"/>
    <dgm:cxn modelId="{654D2283-A471-44C4-BA88-EE56C385C007}" type="presOf" srcId="{75CE5DE3-BFB2-4B59-9A0D-3A68ACDAA251}" destId="{5911DBFA-F4D6-4978-B5B3-9802DED67E7B}" srcOrd="0" destOrd="0" presId="urn:microsoft.com/office/officeart/2005/8/layout/lProcess3"/>
    <dgm:cxn modelId="{07434C84-C7DC-4954-95F4-1F0E4A4AFD38}" type="presOf" srcId="{9781E78F-806E-444C-9E3A-7311D41329AA}" destId="{09080E76-2DC4-4372-84BC-05C05B395057}" srcOrd="0" destOrd="0" presId="urn:microsoft.com/office/officeart/2005/8/layout/lProcess3"/>
    <dgm:cxn modelId="{38215091-779E-45CF-8968-7E494B93AA74}" srcId="{CB34E814-D2CB-498C-9534-11C171E4A6F8}" destId="{F329120C-BED4-4DA7-B3EA-E3186842C2C1}" srcOrd="0" destOrd="0" parTransId="{854268E7-5E51-4913-BDA1-BB438156D8DA}" sibTransId="{D3EE7117-ED33-445A-9FEE-47C841E09875}"/>
    <dgm:cxn modelId="{759903D8-00FC-459F-A6F0-C5DADE14D3E3}" srcId="{CB34E814-D2CB-498C-9534-11C171E4A6F8}" destId="{9781E78F-806E-444C-9E3A-7311D41329AA}" srcOrd="3" destOrd="0" parTransId="{B33A90B9-28B1-4669-BD5E-A4159B2F07CA}" sibTransId="{9E834171-4910-4700-8D54-AED2B760CFC1}"/>
    <dgm:cxn modelId="{5B9D40E1-3FF9-4FCA-BD96-544CDF008EF6}" srcId="{CB34E814-D2CB-498C-9534-11C171E4A6F8}" destId="{75CE5DE3-BFB2-4B59-9A0D-3A68ACDAA251}" srcOrd="2" destOrd="0" parTransId="{36808FBB-181F-4BFA-9932-72E6938514E1}" sibTransId="{CDC90115-5595-4C3F-B3D3-8EE77E543539}"/>
    <dgm:cxn modelId="{2A5129E5-75F7-49E2-BA45-7ABDB4267803}" srcId="{CB34E814-D2CB-498C-9534-11C171E4A6F8}" destId="{18F66188-C4C0-4FEA-A5FF-C614B8E66967}" srcOrd="1" destOrd="0" parTransId="{FE5E213A-1C5E-4791-962C-8B0E11936695}" sibTransId="{F9EF31C3-1A83-4AEA-AC03-E3C12134BA6C}"/>
    <dgm:cxn modelId="{83F767E8-FD4F-4326-ABC0-CB82F8F4AE0E}" type="presOf" srcId="{F329120C-BED4-4DA7-B3EA-E3186842C2C1}" destId="{AB221D9A-7F37-4CAE-AD4A-F7B2EE76FEFF}" srcOrd="0" destOrd="0" presId="urn:microsoft.com/office/officeart/2005/8/layout/lProcess3"/>
    <dgm:cxn modelId="{E4E72FF5-5750-4B94-9BD4-E7394FA9A7F4}" type="presOf" srcId="{4AEAD979-5050-459E-BD3C-ECAFA3F49A82}" destId="{29B44EB9-1EBF-4F5E-A671-279A21792503}" srcOrd="0" destOrd="0" presId="urn:microsoft.com/office/officeart/2005/8/layout/lProcess3"/>
    <dgm:cxn modelId="{410E58F5-F9C0-4E3D-8CAB-6E47A51F42D4}" srcId="{4AEAD979-5050-459E-BD3C-ECAFA3F49A82}" destId="{CB34E814-D2CB-498C-9534-11C171E4A6F8}" srcOrd="0" destOrd="0" parTransId="{3C5C26F8-5E2E-428A-A923-9A79D4B59306}" sibTransId="{6BED35DB-5AAF-4458-A990-88AD60814EAC}"/>
    <dgm:cxn modelId="{2E610064-D98B-4DB9-98A4-AC94ABC5D50F}" type="presParOf" srcId="{29B44EB9-1EBF-4F5E-A671-279A21792503}" destId="{59D46D7C-1D49-48EE-8E27-460670D65832}" srcOrd="0" destOrd="0" presId="urn:microsoft.com/office/officeart/2005/8/layout/lProcess3"/>
    <dgm:cxn modelId="{FBF2B4F6-924D-4AFC-B1A3-DF0B1EE5A8F9}" type="presParOf" srcId="{59D46D7C-1D49-48EE-8E27-460670D65832}" destId="{2BE19EB6-D866-42A8-B4F8-49C4A18BE19A}" srcOrd="0" destOrd="0" presId="urn:microsoft.com/office/officeart/2005/8/layout/lProcess3"/>
    <dgm:cxn modelId="{0BFBD177-23C7-447F-8FB6-CF1801E36F84}" type="presParOf" srcId="{59D46D7C-1D49-48EE-8E27-460670D65832}" destId="{D7E369B1-C1FF-48E4-9312-5FF7F64A6630}" srcOrd="1" destOrd="0" presId="urn:microsoft.com/office/officeart/2005/8/layout/lProcess3"/>
    <dgm:cxn modelId="{A3A29511-C3A1-4840-B516-3A298130FB0D}" type="presParOf" srcId="{59D46D7C-1D49-48EE-8E27-460670D65832}" destId="{AB221D9A-7F37-4CAE-AD4A-F7B2EE76FEFF}" srcOrd="2" destOrd="0" presId="urn:microsoft.com/office/officeart/2005/8/layout/lProcess3"/>
    <dgm:cxn modelId="{A53F8148-49C9-49E9-95E7-ED2EBCBFF788}" type="presParOf" srcId="{59D46D7C-1D49-48EE-8E27-460670D65832}" destId="{2769EE9E-A8E4-438A-84A0-4AAFB0A6BEA7}" srcOrd="3" destOrd="0" presId="urn:microsoft.com/office/officeart/2005/8/layout/lProcess3"/>
    <dgm:cxn modelId="{E7AABAF3-A340-4382-90F1-5F77FA1E1311}" type="presParOf" srcId="{59D46D7C-1D49-48EE-8E27-460670D65832}" destId="{3C02ABC0-7D33-441C-AC29-602574AACD69}" srcOrd="4" destOrd="0" presId="urn:microsoft.com/office/officeart/2005/8/layout/lProcess3"/>
    <dgm:cxn modelId="{EAC752ED-3229-421F-87E9-72A0FEC8F39D}" type="presParOf" srcId="{59D46D7C-1D49-48EE-8E27-460670D65832}" destId="{99F4903A-E4A0-4F22-8D7E-EC2F148B1BF6}" srcOrd="5" destOrd="0" presId="urn:microsoft.com/office/officeart/2005/8/layout/lProcess3"/>
    <dgm:cxn modelId="{0E4B8075-5B2F-4A52-A35E-6955962EDFB4}" type="presParOf" srcId="{59D46D7C-1D49-48EE-8E27-460670D65832}" destId="{5911DBFA-F4D6-4978-B5B3-9802DED67E7B}" srcOrd="6" destOrd="0" presId="urn:microsoft.com/office/officeart/2005/8/layout/lProcess3"/>
    <dgm:cxn modelId="{067D256C-6602-4BD3-A68F-755E9CDA1173}" type="presParOf" srcId="{59D46D7C-1D49-48EE-8E27-460670D65832}" destId="{D740A910-8DA6-44F8-8ED7-0C498947549E}" srcOrd="7" destOrd="0" presId="urn:microsoft.com/office/officeart/2005/8/layout/lProcess3"/>
    <dgm:cxn modelId="{FCD472C3-A702-4399-A205-4DEFCE1600B1}" type="presParOf" srcId="{59D46D7C-1D49-48EE-8E27-460670D65832}" destId="{09080E76-2DC4-4372-84BC-05C05B395057}"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19EB6-D866-42A8-B4F8-49C4A18BE19A}">
      <dsp:nvSpPr>
        <dsp:cNvPr id="0" name=""/>
        <dsp:cNvSpPr/>
      </dsp:nvSpPr>
      <dsp:spPr>
        <a:xfrm>
          <a:off x="1312" y="1676032"/>
          <a:ext cx="2621186" cy="1048474"/>
        </a:xfrm>
        <a:prstGeom prst="chevron">
          <a:avLst/>
        </a:prstGeom>
        <a:solidFill>
          <a:srgbClr val="02BA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chemeClr val="bg1"/>
              </a:solidFill>
              <a:latin typeface="Open Sans" panose="020B0604020202020204" charset="0"/>
              <a:ea typeface="Open Sans" panose="020B0604020202020204" charset="0"/>
              <a:cs typeface="Open Sans" panose="020B0604020202020204" charset="0"/>
            </a:rPr>
            <a:t>Planejamento</a:t>
          </a:r>
        </a:p>
      </dsp:txBody>
      <dsp:txXfrm>
        <a:off x="525549" y="1676032"/>
        <a:ext cx="1572712" cy="1048474"/>
      </dsp:txXfrm>
    </dsp:sp>
    <dsp:sp modelId="{AB221D9A-7F37-4CAE-AD4A-F7B2EE76FEFF}">
      <dsp:nvSpPr>
        <dsp:cNvPr id="0" name=""/>
        <dsp:cNvSpPr/>
      </dsp:nvSpPr>
      <dsp:spPr>
        <a:xfrm>
          <a:off x="2281745" y="1765152"/>
          <a:ext cx="2175585" cy="870234"/>
        </a:xfrm>
        <a:prstGeom prst="chevron">
          <a:avLst/>
        </a:prstGeom>
        <a:solidFill>
          <a:srgbClr val="6ADBD9">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Análise Exploratória</a:t>
          </a:r>
        </a:p>
      </dsp:txBody>
      <dsp:txXfrm>
        <a:off x="2716862" y="1765152"/>
        <a:ext cx="1305351" cy="870234"/>
      </dsp:txXfrm>
    </dsp:sp>
    <dsp:sp modelId="{3C02ABC0-7D33-441C-AC29-602574AACD69}">
      <dsp:nvSpPr>
        <dsp:cNvPr id="0" name=""/>
        <dsp:cNvSpPr/>
      </dsp:nvSpPr>
      <dsp:spPr>
        <a:xfrm>
          <a:off x="4152748" y="1765152"/>
          <a:ext cx="2175585" cy="870234"/>
        </a:xfrm>
        <a:prstGeom prst="chevron">
          <a:avLst/>
        </a:prstGeom>
        <a:solidFill>
          <a:srgbClr val="CCECFF">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Modelagem Estatística</a:t>
          </a:r>
        </a:p>
      </dsp:txBody>
      <dsp:txXfrm>
        <a:off x="4587865" y="1765152"/>
        <a:ext cx="1305351" cy="870234"/>
      </dsp:txXfrm>
    </dsp:sp>
    <dsp:sp modelId="{5911DBFA-F4D6-4978-B5B3-9802DED67E7B}">
      <dsp:nvSpPr>
        <dsp:cNvPr id="0" name=""/>
        <dsp:cNvSpPr/>
      </dsp:nvSpPr>
      <dsp:spPr>
        <a:xfrm>
          <a:off x="6023751" y="1765152"/>
          <a:ext cx="2175585" cy="870234"/>
        </a:xfrm>
        <a:prstGeom prst="chevron">
          <a:avLst/>
        </a:prstGeom>
        <a:solidFill>
          <a:schemeClr val="bg1">
            <a:lumMod val="65000"/>
            <a:alpha val="89804"/>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Algoritmos de Inteligência Artificial</a:t>
          </a:r>
        </a:p>
      </dsp:txBody>
      <dsp:txXfrm>
        <a:off x="6458868" y="1765152"/>
        <a:ext cx="1305351" cy="870234"/>
      </dsp:txXfrm>
    </dsp:sp>
    <dsp:sp modelId="{09080E76-2DC4-4372-84BC-05C05B395057}">
      <dsp:nvSpPr>
        <dsp:cNvPr id="0" name=""/>
        <dsp:cNvSpPr/>
      </dsp:nvSpPr>
      <dsp:spPr>
        <a:xfrm>
          <a:off x="7894754" y="1765152"/>
          <a:ext cx="2175585" cy="870234"/>
        </a:xfrm>
        <a:prstGeom prst="chevron">
          <a:avLst/>
        </a:prstGeom>
        <a:solidFill>
          <a:srgbClr val="434343">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chemeClr val="bg1"/>
              </a:solidFill>
              <a:latin typeface="Open Sans" panose="020B0604020202020204" charset="0"/>
              <a:ea typeface="Open Sans" panose="020B0604020202020204" charset="0"/>
              <a:cs typeface="Open Sans" panose="020B0604020202020204" charset="0"/>
            </a:rPr>
            <a:t>Conclusões</a:t>
          </a:r>
        </a:p>
      </dsp:txBody>
      <dsp:txXfrm>
        <a:off x="8329871" y="1765152"/>
        <a:ext cx="1305351" cy="870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19EB6-D866-42A8-B4F8-49C4A18BE19A}">
      <dsp:nvSpPr>
        <dsp:cNvPr id="0" name=""/>
        <dsp:cNvSpPr/>
      </dsp:nvSpPr>
      <dsp:spPr>
        <a:xfrm>
          <a:off x="1312" y="1676032"/>
          <a:ext cx="2621186" cy="1048474"/>
        </a:xfrm>
        <a:prstGeom prst="chevron">
          <a:avLst/>
        </a:prstGeom>
        <a:solidFill>
          <a:srgbClr val="02BAB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Recebidas</a:t>
          </a:r>
        </a:p>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105</a:t>
          </a:r>
        </a:p>
      </dsp:txBody>
      <dsp:txXfrm>
        <a:off x="525549" y="1676032"/>
        <a:ext cx="1572712" cy="1048474"/>
      </dsp:txXfrm>
    </dsp:sp>
    <dsp:sp modelId="{AB221D9A-7F37-4CAE-AD4A-F7B2EE76FEFF}">
      <dsp:nvSpPr>
        <dsp:cNvPr id="0" name=""/>
        <dsp:cNvSpPr/>
      </dsp:nvSpPr>
      <dsp:spPr>
        <a:xfrm>
          <a:off x="2281745" y="1765152"/>
          <a:ext cx="2175585" cy="870234"/>
        </a:xfrm>
        <a:prstGeom prst="chevron">
          <a:avLst/>
        </a:prstGeom>
        <a:solidFill>
          <a:srgbClr val="6ADBD9">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Construídas</a:t>
          </a:r>
        </a:p>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5</a:t>
          </a:r>
        </a:p>
      </dsp:txBody>
      <dsp:txXfrm>
        <a:off x="2716862" y="1765152"/>
        <a:ext cx="1305351" cy="870234"/>
      </dsp:txXfrm>
    </dsp:sp>
    <dsp:sp modelId="{3C02ABC0-7D33-441C-AC29-602574AACD69}">
      <dsp:nvSpPr>
        <dsp:cNvPr id="0" name=""/>
        <dsp:cNvSpPr/>
      </dsp:nvSpPr>
      <dsp:spPr>
        <a:xfrm>
          <a:off x="4152748" y="1765152"/>
          <a:ext cx="2175585" cy="870234"/>
        </a:xfrm>
        <a:prstGeom prst="chevron">
          <a:avLst/>
        </a:prstGeom>
        <a:solidFill>
          <a:srgbClr val="CCECFF">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Análise Exploratória </a:t>
          </a:r>
        </a:p>
        <a:p>
          <a:pPr marL="0" lvl="0" indent="0" algn="ctr" defTabSz="533400">
            <a:lnSpc>
              <a:spcPct val="90000"/>
            </a:lnSpc>
            <a:spcBef>
              <a:spcPct val="0"/>
            </a:spcBef>
            <a:spcAft>
              <a:spcPct val="35000"/>
            </a:spcAft>
            <a:buNone/>
          </a:pPr>
          <a:r>
            <a:rPr lang="pt-BR" sz="1200" kern="1200" dirty="0">
              <a:solidFill>
                <a:srgbClr val="434343"/>
              </a:solidFill>
              <a:latin typeface="Open Sans" panose="020B0604020202020204" charset="0"/>
              <a:ea typeface="Open Sans" panose="020B0604020202020204" charset="0"/>
              <a:cs typeface="Open Sans" panose="020B0604020202020204" charset="0"/>
            </a:rPr>
            <a:t>-81</a:t>
          </a:r>
        </a:p>
      </dsp:txBody>
      <dsp:txXfrm>
        <a:off x="4587865" y="1765152"/>
        <a:ext cx="1305351" cy="870234"/>
      </dsp:txXfrm>
    </dsp:sp>
    <dsp:sp modelId="{5911DBFA-F4D6-4978-B5B3-9802DED67E7B}">
      <dsp:nvSpPr>
        <dsp:cNvPr id="0" name=""/>
        <dsp:cNvSpPr/>
      </dsp:nvSpPr>
      <dsp:spPr>
        <a:xfrm>
          <a:off x="6023751" y="1765152"/>
          <a:ext cx="2175585" cy="870234"/>
        </a:xfrm>
        <a:prstGeom prst="chevron">
          <a:avLst/>
        </a:prstGeom>
        <a:solidFill>
          <a:schemeClr val="bg1">
            <a:lumMod val="65000"/>
            <a:alpha val="89804"/>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Análise bivariada</a:t>
          </a:r>
        </a:p>
        <a:p>
          <a:pPr marL="0" lvl="0" indent="0" algn="ctr" defTabSz="533400">
            <a:lnSpc>
              <a:spcPct val="90000"/>
            </a:lnSpc>
            <a:spcBef>
              <a:spcPct val="0"/>
            </a:spcBef>
            <a:spcAft>
              <a:spcPct val="35000"/>
            </a:spcAft>
            <a:buNone/>
          </a:pPr>
          <a:r>
            <a:rPr lang="pt-BR" sz="1200" kern="1200" dirty="0">
              <a:latin typeface="Open Sans" panose="020B0604020202020204" charset="0"/>
              <a:ea typeface="Open Sans" panose="020B0604020202020204" charset="0"/>
              <a:cs typeface="Open Sans" panose="020B0604020202020204" charset="0"/>
            </a:rPr>
            <a:t>-3</a:t>
          </a:r>
        </a:p>
      </dsp:txBody>
      <dsp:txXfrm>
        <a:off x="6458868" y="1765152"/>
        <a:ext cx="1305351" cy="870234"/>
      </dsp:txXfrm>
    </dsp:sp>
    <dsp:sp modelId="{09080E76-2DC4-4372-84BC-05C05B395057}">
      <dsp:nvSpPr>
        <dsp:cNvPr id="0" name=""/>
        <dsp:cNvSpPr/>
      </dsp:nvSpPr>
      <dsp:spPr>
        <a:xfrm>
          <a:off x="7894754" y="1765152"/>
          <a:ext cx="2175585" cy="870234"/>
        </a:xfrm>
        <a:prstGeom prst="chevron">
          <a:avLst/>
        </a:prstGeom>
        <a:solidFill>
          <a:srgbClr val="434343">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pt-BR" sz="1200" kern="1200" dirty="0">
              <a:solidFill>
                <a:schemeClr val="bg1"/>
              </a:solidFill>
              <a:latin typeface="Open Sans" panose="020B0604020202020204" charset="0"/>
              <a:ea typeface="Open Sans" panose="020B0604020202020204" charset="0"/>
              <a:cs typeface="Open Sans" panose="020B0604020202020204" charset="0"/>
            </a:rPr>
            <a:t>Modelo final </a:t>
          </a:r>
        </a:p>
        <a:p>
          <a:pPr marL="0" lvl="0" indent="0" algn="ctr" defTabSz="533400">
            <a:lnSpc>
              <a:spcPct val="90000"/>
            </a:lnSpc>
            <a:spcBef>
              <a:spcPct val="0"/>
            </a:spcBef>
            <a:spcAft>
              <a:spcPct val="35000"/>
            </a:spcAft>
            <a:buNone/>
          </a:pPr>
          <a:r>
            <a:rPr lang="pt-BR" sz="1200" kern="1200" dirty="0">
              <a:solidFill>
                <a:schemeClr val="bg1"/>
              </a:solidFill>
              <a:latin typeface="Open Sans" panose="020B0604020202020204" charset="0"/>
              <a:ea typeface="Open Sans" panose="020B0604020202020204" charset="0"/>
              <a:cs typeface="Open Sans" panose="020B0604020202020204" charset="0"/>
            </a:rPr>
            <a:t>26</a:t>
          </a:r>
        </a:p>
      </dsp:txBody>
      <dsp:txXfrm>
        <a:off x="8329871" y="1765152"/>
        <a:ext cx="1305351" cy="8702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C0E9A-CAF1-44BA-8C98-5BE835AC7B3C}" type="datetimeFigureOut">
              <a:rPr lang="pt-BR" smtClean="0"/>
              <a:t>08/12/2021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CCD0D-6437-4073-8960-8BC5F3D1E700}" type="slidenum">
              <a:rPr lang="pt-BR" smtClean="0"/>
              <a:t>‹nº›</a:t>
            </a:fld>
            <a:endParaRPr lang="pt-BR"/>
          </a:p>
        </p:txBody>
      </p:sp>
    </p:spTree>
    <p:extLst>
      <p:ext uri="{BB962C8B-B14F-4D97-AF65-F5344CB8AC3E}">
        <p14:creationId xmlns:p14="http://schemas.microsoft.com/office/powerpoint/2010/main" val="275140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4A3CCD0D-6437-4073-8960-8BC5F3D1E700}" type="slidenum">
              <a:rPr lang="pt-BR" smtClean="0"/>
              <a:t>18</a:t>
            </a:fld>
            <a:endParaRPr lang="pt-BR"/>
          </a:p>
        </p:txBody>
      </p:sp>
    </p:spTree>
    <p:extLst>
      <p:ext uri="{BB962C8B-B14F-4D97-AF65-F5344CB8AC3E}">
        <p14:creationId xmlns:p14="http://schemas.microsoft.com/office/powerpoint/2010/main" val="232486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716AE-B139-4AEF-8AC5-FCA3837D9D7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2A8FC99-B924-4CC8-9782-1BAEFC5F50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CC39956-4D72-4527-A3D7-467AF2D5FE71}"/>
              </a:ext>
            </a:extLst>
          </p:cNvPr>
          <p:cNvSpPr>
            <a:spLocks noGrp="1"/>
          </p:cNvSpPr>
          <p:nvPr>
            <p:ph type="dt" sz="half" idx="10"/>
          </p:nvPr>
        </p:nvSpPr>
        <p:spPr/>
        <p:txBody>
          <a:bodyPr/>
          <a:lstStyle/>
          <a:p>
            <a:r>
              <a:rPr lang="pt-BR"/>
              <a:t>@2020 FIA LABDATA. Copyright all rights reserved.</a:t>
            </a:r>
          </a:p>
        </p:txBody>
      </p:sp>
      <p:sp>
        <p:nvSpPr>
          <p:cNvPr id="5" name="Espaço Reservado para Rodapé 4">
            <a:extLst>
              <a:ext uri="{FF2B5EF4-FFF2-40B4-BE49-F238E27FC236}">
                <a16:creationId xmlns:a16="http://schemas.microsoft.com/office/drawing/2014/main" id="{071233BF-578A-495E-A4DD-0F516A97FA24}"/>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CCABF1AF-51DC-4F1D-B6A9-EDC61394C36E}"/>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27221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E4ECA-2699-4B8A-AEA5-677DE68F8FC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D8FA993-DD33-4CF5-81E9-3DE9350B671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A948360-43C2-4AFA-85D0-9C25F159F447}"/>
              </a:ext>
            </a:extLst>
          </p:cNvPr>
          <p:cNvSpPr>
            <a:spLocks noGrp="1"/>
          </p:cNvSpPr>
          <p:nvPr>
            <p:ph type="dt" sz="half" idx="10"/>
          </p:nvPr>
        </p:nvSpPr>
        <p:spPr/>
        <p:txBody>
          <a:bodyPr/>
          <a:lstStyle/>
          <a:p>
            <a:r>
              <a:rPr lang="pt-BR"/>
              <a:t>@2020 FIA LABDATA. Copyright all rights reserved.</a:t>
            </a:r>
          </a:p>
        </p:txBody>
      </p:sp>
      <p:sp>
        <p:nvSpPr>
          <p:cNvPr id="5" name="Espaço Reservado para Rodapé 4">
            <a:extLst>
              <a:ext uri="{FF2B5EF4-FFF2-40B4-BE49-F238E27FC236}">
                <a16:creationId xmlns:a16="http://schemas.microsoft.com/office/drawing/2014/main" id="{B6AF7F78-02C3-4A92-80CE-B8D52A58E809}"/>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186E441C-F96D-47CB-A6A8-0A95EA502902}"/>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57424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B4729D-8C1B-4D23-AF52-8E9140BB1BB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2078809-54C6-4997-9CD5-3DB83AE275E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66F528E-0847-46D4-8041-49A698676288}"/>
              </a:ext>
            </a:extLst>
          </p:cNvPr>
          <p:cNvSpPr>
            <a:spLocks noGrp="1"/>
          </p:cNvSpPr>
          <p:nvPr>
            <p:ph type="dt" sz="half" idx="10"/>
          </p:nvPr>
        </p:nvSpPr>
        <p:spPr/>
        <p:txBody>
          <a:bodyPr/>
          <a:lstStyle/>
          <a:p>
            <a:r>
              <a:rPr lang="pt-BR"/>
              <a:t>@2020 FIA LABDATA. Copyright all rights reserved.</a:t>
            </a:r>
          </a:p>
        </p:txBody>
      </p:sp>
      <p:sp>
        <p:nvSpPr>
          <p:cNvPr id="5" name="Espaço Reservado para Rodapé 4">
            <a:extLst>
              <a:ext uri="{FF2B5EF4-FFF2-40B4-BE49-F238E27FC236}">
                <a16:creationId xmlns:a16="http://schemas.microsoft.com/office/drawing/2014/main" id="{71C899A7-9A4A-4159-82DF-C862B9D67091}"/>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F065081D-8656-4AC8-8D85-B2E8626046C4}"/>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860258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pic>
        <p:nvPicPr>
          <p:cNvPr id="11" name="Google Shape;11;p2"/>
          <p:cNvPicPr preferRelativeResize="0"/>
          <p:nvPr/>
        </p:nvPicPr>
        <p:blipFill>
          <a:blip r:embed="rId2">
            <a:alphaModFix/>
          </a:blip>
          <a:stretch>
            <a:fillRect/>
          </a:stretch>
        </p:blipFill>
        <p:spPr>
          <a:xfrm flipH="1">
            <a:off x="6864266" y="2851300"/>
            <a:ext cx="5292001" cy="3976168"/>
          </a:xfrm>
          <a:prstGeom prst="rect">
            <a:avLst/>
          </a:prstGeom>
          <a:noFill/>
          <a:ln>
            <a:noFill/>
          </a:ln>
        </p:spPr>
      </p:pic>
      <p:pic>
        <p:nvPicPr>
          <p:cNvPr id="12" name="Google Shape;12;p2"/>
          <p:cNvPicPr preferRelativeResize="0"/>
          <p:nvPr/>
        </p:nvPicPr>
        <p:blipFill rotWithShape="1">
          <a:blip r:embed="rId3">
            <a:alphaModFix/>
          </a:blip>
          <a:srcRect t="44000" b="27799"/>
          <a:stretch/>
        </p:blipFill>
        <p:spPr>
          <a:xfrm>
            <a:off x="8899534" y="5661634"/>
            <a:ext cx="4099767" cy="1156133"/>
          </a:xfrm>
          <a:prstGeom prst="rect">
            <a:avLst/>
          </a:prstGeom>
          <a:noFill/>
          <a:ln>
            <a:noFill/>
          </a:ln>
        </p:spPr>
      </p:pic>
      <p:sp>
        <p:nvSpPr>
          <p:cNvPr id="13" name="Google Shape;13;p2"/>
          <p:cNvSpPr/>
          <p:nvPr/>
        </p:nvSpPr>
        <p:spPr>
          <a:xfrm>
            <a:off x="-33" y="-92267"/>
            <a:ext cx="12192000" cy="169200"/>
          </a:xfrm>
          <a:prstGeom prst="rect">
            <a:avLst/>
          </a:prstGeom>
          <a:solidFill>
            <a:srgbClr val="6ADBD9"/>
          </a:solidFill>
          <a:ln w="9525" cap="flat" cmpd="sng">
            <a:solidFill>
              <a:srgbClr val="6ADBD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188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51081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66395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492318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63151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1" name="Google Shape;31;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2" name="Google Shape;32;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1289376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5" name="Google Shape;35;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1078702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9" name="Google Shape;39;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0" name="Google Shape;40;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1" name="Google Shape;4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05618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D7937-05B1-4276-9BB4-06913220BC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FEB13B8-6628-461E-A7DC-2E6DA8BC424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D72D6DD-44F5-4F28-BDCA-45803BDB2FE2}"/>
              </a:ext>
            </a:extLst>
          </p:cNvPr>
          <p:cNvSpPr>
            <a:spLocks noGrp="1"/>
          </p:cNvSpPr>
          <p:nvPr>
            <p:ph type="dt" sz="half" idx="10"/>
          </p:nvPr>
        </p:nvSpPr>
        <p:spPr/>
        <p:txBody>
          <a:bodyPr/>
          <a:lstStyle/>
          <a:p>
            <a:r>
              <a:rPr lang="pt-BR" dirty="0"/>
              <a:t>@2020 LABDATA FIA. Copyright </a:t>
            </a:r>
            <a:r>
              <a:rPr lang="pt-BR" dirty="0" err="1"/>
              <a:t>all</a:t>
            </a:r>
            <a:r>
              <a:rPr lang="pt-BR" dirty="0"/>
              <a:t> </a:t>
            </a:r>
            <a:r>
              <a:rPr lang="pt-BR" dirty="0" err="1"/>
              <a:t>rights</a:t>
            </a:r>
            <a:r>
              <a:rPr lang="pt-BR" dirty="0"/>
              <a:t> </a:t>
            </a:r>
            <a:r>
              <a:rPr lang="pt-BR" dirty="0" err="1"/>
              <a:t>reserved</a:t>
            </a:r>
            <a:r>
              <a:rPr lang="pt-BR" dirty="0"/>
              <a:t>.</a:t>
            </a:r>
          </a:p>
        </p:txBody>
      </p:sp>
      <p:sp>
        <p:nvSpPr>
          <p:cNvPr id="5" name="Espaço Reservado para Rodapé 4">
            <a:extLst>
              <a:ext uri="{FF2B5EF4-FFF2-40B4-BE49-F238E27FC236}">
                <a16:creationId xmlns:a16="http://schemas.microsoft.com/office/drawing/2014/main" id="{A0E48BF8-21E0-4701-AFCB-C6FBB2F4D9CE}"/>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53BE8D92-1CF9-45FD-A449-2C0CE0396BDC}"/>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593483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4036712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8" name="Google Shape;48;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236892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5640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89F59-64F4-4D36-975A-A572FDDF582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649A5F1-4D26-4372-A429-02801E40C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8E34B12-ACB7-4504-857C-43022E3CDB8A}"/>
              </a:ext>
            </a:extLst>
          </p:cNvPr>
          <p:cNvSpPr>
            <a:spLocks noGrp="1"/>
          </p:cNvSpPr>
          <p:nvPr>
            <p:ph type="dt" sz="half" idx="10"/>
          </p:nvPr>
        </p:nvSpPr>
        <p:spPr/>
        <p:txBody>
          <a:bodyPr/>
          <a:lstStyle/>
          <a:p>
            <a:r>
              <a:rPr lang="pt-BR"/>
              <a:t>@2020 FIA LABDATA. Copyright all rights reserved.</a:t>
            </a:r>
          </a:p>
        </p:txBody>
      </p:sp>
      <p:sp>
        <p:nvSpPr>
          <p:cNvPr id="5" name="Espaço Reservado para Rodapé 4">
            <a:extLst>
              <a:ext uri="{FF2B5EF4-FFF2-40B4-BE49-F238E27FC236}">
                <a16:creationId xmlns:a16="http://schemas.microsoft.com/office/drawing/2014/main" id="{55A26DBF-39EF-46CF-8F63-50BDDAABEBF6}"/>
              </a:ext>
            </a:extLst>
          </p:cNvPr>
          <p:cNvSpPr>
            <a:spLocks noGrp="1"/>
          </p:cNvSpPr>
          <p:nvPr>
            <p:ph type="ftr" sz="quarter" idx="11"/>
          </p:nvPr>
        </p:nvSpPr>
        <p:spPr/>
        <p:txBody>
          <a:bodyPr/>
          <a:lstStyle/>
          <a:p>
            <a:r>
              <a:rPr lang="pt-BR"/>
              <a:t>labdata.fia.com.br</a:t>
            </a:r>
          </a:p>
        </p:txBody>
      </p:sp>
      <p:sp>
        <p:nvSpPr>
          <p:cNvPr id="6" name="Espaço Reservado para Número de Slide 5">
            <a:extLst>
              <a:ext uri="{FF2B5EF4-FFF2-40B4-BE49-F238E27FC236}">
                <a16:creationId xmlns:a16="http://schemas.microsoft.com/office/drawing/2014/main" id="{2DA030F6-239E-46A9-A507-CFFE4262CA02}"/>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152978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2B96D-2AF0-478F-933F-07F7CFC6452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9416FF0-4972-444F-9596-0D3DB469F90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62401C9-273D-4C9D-8957-984C097EEEB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7A0911A-2DAD-480B-87F0-51A20923BA10}"/>
              </a:ext>
            </a:extLst>
          </p:cNvPr>
          <p:cNvSpPr>
            <a:spLocks noGrp="1"/>
          </p:cNvSpPr>
          <p:nvPr>
            <p:ph type="dt" sz="half" idx="10"/>
          </p:nvPr>
        </p:nvSpPr>
        <p:spPr/>
        <p:txBody>
          <a:bodyPr/>
          <a:lstStyle/>
          <a:p>
            <a:r>
              <a:rPr lang="pt-BR"/>
              <a:t>@2020 FIA LABDATA. Copyright all rights reserved.</a:t>
            </a:r>
          </a:p>
        </p:txBody>
      </p:sp>
      <p:sp>
        <p:nvSpPr>
          <p:cNvPr id="6" name="Espaço Reservado para Rodapé 5">
            <a:extLst>
              <a:ext uri="{FF2B5EF4-FFF2-40B4-BE49-F238E27FC236}">
                <a16:creationId xmlns:a16="http://schemas.microsoft.com/office/drawing/2014/main" id="{92189F4B-8A4F-4301-9ED9-D98F3976699E}"/>
              </a:ext>
            </a:extLst>
          </p:cNvPr>
          <p:cNvSpPr>
            <a:spLocks noGrp="1"/>
          </p:cNvSpPr>
          <p:nvPr>
            <p:ph type="ftr" sz="quarter" idx="11"/>
          </p:nvPr>
        </p:nvSpPr>
        <p:spPr/>
        <p:txBody>
          <a:bodyPr/>
          <a:lstStyle/>
          <a:p>
            <a:r>
              <a:rPr lang="pt-BR"/>
              <a:t>labdata.fia.com.br</a:t>
            </a:r>
          </a:p>
        </p:txBody>
      </p:sp>
      <p:sp>
        <p:nvSpPr>
          <p:cNvPr id="7" name="Espaço Reservado para Número de Slide 6">
            <a:extLst>
              <a:ext uri="{FF2B5EF4-FFF2-40B4-BE49-F238E27FC236}">
                <a16:creationId xmlns:a16="http://schemas.microsoft.com/office/drawing/2014/main" id="{BBFF68CA-892C-4A00-B2E2-83ADCE4A0DC3}"/>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28379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F6EAA-4E06-4408-B3EC-0EB395A6E87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6C8F12E-79BA-499C-B6F7-44001FE88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79B9F35-DC8D-4441-8173-70108EF0139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A0B3950-5B27-4F1D-A58E-8717968AA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D278AB4-08CF-4C9D-9092-477BA2890D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2D2442F-3EF2-4D4D-B104-90565C5EB228}"/>
              </a:ext>
            </a:extLst>
          </p:cNvPr>
          <p:cNvSpPr>
            <a:spLocks noGrp="1"/>
          </p:cNvSpPr>
          <p:nvPr>
            <p:ph type="dt" sz="half" idx="10"/>
          </p:nvPr>
        </p:nvSpPr>
        <p:spPr/>
        <p:txBody>
          <a:bodyPr/>
          <a:lstStyle/>
          <a:p>
            <a:r>
              <a:rPr lang="pt-BR"/>
              <a:t>@2020 FIA LABDATA. Copyright all rights reserved.</a:t>
            </a:r>
          </a:p>
        </p:txBody>
      </p:sp>
      <p:sp>
        <p:nvSpPr>
          <p:cNvPr id="8" name="Espaço Reservado para Rodapé 7">
            <a:extLst>
              <a:ext uri="{FF2B5EF4-FFF2-40B4-BE49-F238E27FC236}">
                <a16:creationId xmlns:a16="http://schemas.microsoft.com/office/drawing/2014/main" id="{0252A0B8-9F20-44DB-9508-C4AEB8319467}"/>
              </a:ext>
            </a:extLst>
          </p:cNvPr>
          <p:cNvSpPr>
            <a:spLocks noGrp="1"/>
          </p:cNvSpPr>
          <p:nvPr>
            <p:ph type="ftr" sz="quarter" idx="11"/>
          </p:nvPr>
        </p:nvSpPr>
        <p:spPr/>
        <p:txBody>
          <a:bodyPr/>
          <a:lstStyle/>
          <a:p>
            <a:r>
              <a:rPr lang="pt-BR"/>
              <a:t>labdata.fia.com.br</a:t>
            </a:r>
          </a:p>
        </p:txBody>
      </p:sp>
      <p:sp>
        <p:nvSpPr>
          <p:cNvPr id="9" name="Espaço Reservado para Número de Slide 8">
            <a:extLst>
              <a:ext uri="{FF2B5EF4-FFF2-40B4-BE49-F238E27FC236}">
                <a16:creationId xmlns:a16="http://schemas.microsoft.com/office/drawing/2014/main" id="{AA4F7A9A-8E80-4E7F-A3FC-97E9B7A0204B}"/>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80574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106FF-21A7-4166-8319-567BFEBA084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6C84C2D-443B-41E7-870C-BD9061D751BE}"/>
              </a:ext>
            </a:extLst>
          </p:cNvPr>
          <p:cNvSpPr>
            <a:spLocks noGrp="1"/>
          </p:cNvSpPr>
          <p:nvPr>
            <p:ph type="dt" sz="half" idx="10"/>
          </p:nvPr>
        </p:nvSpPr>
        <p:spPr/>
        <p:txBody>
          <a:bodyPr/>
          <a:lstStyle/>
          <a:p>
            <a:r>
              <a:rPr lang="pt-BR"/>
              <a:t>@2020 FIA LABDATA. Copyright all rights reserved.</a:t>
            </a:r>
          </a:p>
        </p:txBody>
      </p:sp>
      <p:sp>
        <p:nvSpPr>
          <p:cNvPr id="4" name="Espaço Reservado para Rodapé 3">
            <a:extLst>
              <a:ext uri="{FF2B5EF4-FFF2-40B4-BE49-F238E27FC236}">
                <a16:creationId xmlns:a16="http://schemas.microsoft.com/office/drawing/2014/main" id="{CE871DBC-8C7E-4790-A074-FC7CF74FD3C4}"/>
              </a:ext>
            </a:extLst>
          </p:cNvPr>
          <p:cNvSpPr>
            <a:spLocks noGrp="1"/>
          </p:cNvSpPr>
          <p:nvPr>
            <p:ph type="ftr" sz="quarter" idx="11"/>
          </p:nvPr>
        </p:nvSpPr>
        <p:spPr/>
        <p:txBody>
          <a:bodyPr/>
          <a:lstStyle/>
          <a:p>
            <a:r>
              <a:rPr lang="pt-BR"/>
              <a:t>labdata.fia.com.br</a:t>
            </a:r>
          </a:p>
        </p:txBody>
      </p:sp>
      <p:sp>
        <p:nvSpPr>
          <p:cNvPr id="5" name="Espaço Reservado para Número de Slide 4">
            <a:extLst>
              <a:ext uri="{FF2B5EF4-FFF2-40B4-BE49-F238E27FC236}">
                <a16:creationId xmlns:a16="http://schemas.microsoft.com/office/drawing/2014/main" id="{1578BE79-9371-482D-B61E-EA546C86E6B9}"/>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69300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6CFFAD7-E6C6-46C1-B5BB-817A54DEA51C}"/>
              </a:ext>
            </a:extLst>
          </p:cNvPr>
          <p:cNvSpPr>
            <a:spLocks noGrp="1"/>
          </p:cNvSpPr>
          <p:nvPr>
            <p:ph type="dt" sz="half" idx="10"/>
          </p:nvPr>
        </p:nvSpPr>
        <p:spPr/>
        <p:txBody>
          <a:bodyPr/>
          <a:lstStyle/>
          <a:p>
            <a:r>
              <a:rPr lang="pt-BR"/>
              <a:t>@2020 FIA LABDATA. Copyright all rights reserved.</a:t>
            </a:r>
          </a:p>
        </p:txBody>
      </p:sp>
      <p:sp>
        <p:nvSpPr>
          <p:cNvPr id="3" name="Espaço Reservado para Rodapé 2">
            <a:extLst>
              <a:ext uri="{FF2B5EF4-FFF2-40B4-BE49-F238E27FC236}">
                <a16:creationId xmlns:a16="http://schemas.microsoft.com/office/drawing/2014/main" id="{5E9A653A-9CBD-4578-9DFB-865325E6CB59}"/>
              </a:ext>
            </a:extLst>
          </p:cNvPr>
          <p:cNvSpPr>
            <a:spLocks noGrp="1"/>
          </p:cNvSpPr>
          <p:nvPr>
            <p:ph type="ftr" sz="quarter" idx="11"/>
          </p:nvPr>
        </p:nvSpPr>
        <p:spPr/>
        <p:txBody>
          <a:bodyPr/>
          <a:lstStyle/>
          <a:p>
            <a:r>
              <a:rPr lang="pt-BR"/>
              <a:t>labdata.fia.com.br</a:t>
            </a:r>
          </a:p>
        </p:txBody>
      </p:sp>
      <p:sp>
        <p:nvSpPr>
          <p:cNvPr id="4" name="Espaço Reservado para Número de Slide 3">
            <a:extLst>
              <a:ext uri="{FF2B5EF4-FFF2-40B4-BE49-F238E27FC236}">
                <a16:creationId xmlns:a16="http://schemas.microsoft.com/office/drawing/2014/main" id="{192D0B2D-1966-42CB-AEE8-C71362682833}"/>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219041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70A50-D06D-4105-8048-B11E8CBED89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A999CF1-C8F4-4CFD-B5F6-F1E1CF44E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45658EB-1D49-4F88-9830-F607BC5F4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0002697-4E19-4C42-AFAC-8BEF8FD755C4}"/>
              </a:ext>
            </a:extLst>
          </p:cNvPr>
          <p:cNvSpPr>
            <a:spLocks noGrp="1"/>
          </p:cNvSpPr>
          <p:nvPr>
            <p:ph type="dt" sz="half" idx="10"/>
          </p:nvPr>
        </p:nvSpPr>
        <p:spPr/>
        <p:txBody>
          <a:bodyPr/>
          <a:lstStyle/>
          <a:p>
            <a:r>
              <a:rPr lang="pt-BR"/>
              <a:t>@2020 FIA LABDATA. Copyright all rights reserved.</a:t>
            </a:r>
          </a:p>
        </p:txBody>
      </p:sp>
      <p:sp>
        <p:nvSpPr>
          <p:cNvPr id="6" name="Espaço Reservado para Rodapé 5">
            <a:extLst>
              <a:ext uri="{FF2B5EF4-FFF2-40B4-BE49-F238E27FC236}">
                <a16:creationId xmlns:a16="http://schemas.microsoft.com/office/drawing/2014/main" id="{0DFEE884-A0F2-48DB-BA6E-D58E3438D656}"/>
              </a:ext>
            </a:extLst>
          </p:cNvPr>
          <p:cNvSpPr>
            <a:spLocks noGrp="1"/>
          </p:cNvSpPr>
          <p:nvPr>
            <p:ph type="ftr" sz="quarter" idx="11"/>
          </p:nvPr>
        </p:nvSpPr>
        <p:spPr/>
        <p:txBody>
          <a:bodyPr/>
          <a:lstStyle/>
          <a:p>
            <a:r>
              <a:rPr lang="pt-BR"/>
              <a:t>labdata.fia.com.br</a:t>
            </a:r>
          </a:p>
        </p:txBody>
      </p:sp>
      <p:sp>
        <p:nvSpPr>
          <p:cNvPr id="7" name="Espaço Reservado para Número de Slide 6">
            <a:extLst>
              <a:ext uri="{FF2B5EF4-FFF2-40B4-BE49-F238E27FC236}">
                <a16:creationId xmlns:a16="http://schemas.microsoft.com/office/drawing/2014/main" id="{6C66D9C5-2EEA-4428-9090-31AC84351FB7}"/>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341423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FE8F-00CA-445E-BF25-C8DAC77E594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867159A-446E-4F5D-98C3-E4556E4A3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A26234A-4931-4C7A-BD8E-599A6D5D8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9C5AE97-0A0D-45D5-9F36-995E18A08893}"/>
              </a:ext>
            </a:extLst>
          </p:cNvPr>
          <p:cNvSpPr>
            <a:spLocks noGrp="1"/>
          </p:cNvSpPr>
          <p:nvPr>
            <p:ph type="dt" sz="half" idx="10"/>
          </p:nvPr>
        </p:nvSpPr>
        <p:spPr/>
        <p:txBody>
          <a:bodyPr/>
          <a:lstStyle/>
          <a:p>
            <a:r>
              <a:rPr lang="pt-BR"/>
              <a:t>@2020 FIA LABDATA. Copyright all rights reserved.</a:t>
            </a:r>
          </a:p>
        </p:txBody>
      </p:sp>
      <p:sp>
        <p:nvSpPr>
          <p:cNvPr id="6" name="Espaço Reservado para Rodapé 5">
            <a:extLst>
              <a:ext uri="{FF2B5EF4-FFF2-40B4-BE49-F238E27FC236}">
                <a16:creationId xmlns:a16="http://schemas.microsoft.com/office/drawing/2014/main" id="{1AFF6FF8-A225-4D65-B4D2-40C6552CADFC}"/>
              </a:ext>
            </a:extLst>
          </p:cNvPr>
          <p:cNvSpPr>
            <a:spLocks noGrp="1"/>
          </p:cNvSpPr>
          <p:nvPr>
            <p:ph type="ftr" sz="quarter" idx="11"/>
          </p:nvPr>
        </p:nvSpPr>
        <p:spPr/>
        <p:txBody>
          <a:bodyPr/>
          <a:lstStyle/>
          <a:p>
            <a:r>
              <a:rPr lang="pt-BR"/>
              <a:t>labdata.fia.com.br</a:t>
            </a:r>
          </a:p>
        </p:txBody>
      </p:sp>
      <p:sp>
        <p:nvSpPr>
          <p:cNvPr id="7" name="Espaço Reservado para Número de Slide 6">
            <a:extLst>
              <a:ext uri="{FF2B5EF4-FFF2-40B4-BE49-F238E27FC236}">
                <a16:creationId xmlns:a16="http://schemas.microsoft.com/office/drawing/2014/main" id="{06B29670-B4A8-4F96-A599-1C62154F8A9E}"/>
              </a:ext>
            </a:extLst>
          </p:cNvPr>
          <p:cNvSpPr>
            <a:spLocks noGrp="1"/>
          </p:cNvSpPr>
          <p:nvPr>
            <p:ph type="sldNum" sz="quarter" idx="12"/>
          </p:nvPr>
        </p:nvSpPr>
        <p:spPr/>
        <p:txBody>
          <a:bodyPr/>
          <a:lstStyle/>
          <a:p>
            <a:fld id="{E8FB8526-A7DF-44F1-A0A0-E2C9088E1528}" type="slidenum">
              <a:rPr lang="pt-BR" smtClean="0"/>
              <a:t>‹nº›</a:t>
            </a:fld>
            <a:endParaRPr lang="pt-BR"/>
          </a:p>
        </p:txBody>
      </p:sp>
    </p:spTree>
    <p:extLst>
      <p:ext uri="{BB962C8B-B14F-4D97-AF65-F5344CB8AC3E}">
        <p14:creationId xmlns:p14="http://schemas.microsoft.com/office/powerpoint/2010/main" val="392357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5C3565C-D140-4C0C-92F9-F31FDB21F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DEC85DB-826E-4880-8EB7-61B52CC15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1BE5735-FB17-4D51-86BB-86683FBBE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a:t>@2020 FIA LABDATA. Copyright all rights reserved.</a:t>
            </a:r>
          </a:p>
        </p:txBody>
      </p:sp>
      <p:sp>
        <p:nvSpPr>
          <p:cNvPr id="5" name="Espaço Reservado para Rodapé 4">
            <a:extLst>
              <a:ext uri="{FF2B5EF4-FFF2-40B4-BE49-F238E27FC236}">
                <a16:creationId xmlns:a16="http://schemas.microsoft.com/office/drawing/2014/main" id="{56708B36-E06F-44CB-9761-AC85A8BE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labdata.fia.com.br</a:t>
            </a:r>
          </a:p>
        </p:txBody>
      </p:sp>
      <p:sp>
        <p:nvSpPr>
          <p:cNvPr id="6" name="Espaço Reservado para Número de Slide 5">
            <a:extLst>
              <a:ext uri="{FF2B5EF4-FFF2-40B4-BE49-F238E27FC236}">
                <a16:creationId xmlns:a16="http://schemas.microsoft.com/office/drawing/2014/main" id="{F44006AA-26E9-4FDB-B981-0283554DA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B8526-A7DF-44F1-A0A0-E2C9088E1528}" type="slidenum">
              <a:rPr lang="pt-BR" smtClean="0"/>
              <a:t>‹nº›</a:t>
            </a:fld>
            <a:endParaRPr lang="pt-BR"/>
          </a:p>
        </p:txBody>
      </p:sp>
    </p:spTree>
    <p:extLst>
      <p:ext uri="{BB962C8B-B14F-4D97-AF65-F5344CB8AC3E}">
        <p14:creationId xmlns:p14="http://schemas.microsoft.com/office/powerpoint/2010/main" val="2350380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145511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3.jpe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sv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jpeg"/><Relationship Id="rId7" Type="http://schemas.openxmlformats.org/officeDocument/2006/relationships/image" Target="../media/image35.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mailto:labdata@fia.com.br&#160;" TargetMode="Externa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wnload.inep.gov.br/microdados/microdados_educacao_superior_2018.zip" TargetMode="External"/><Relationship Id="rId2" Type="http://schemas.openxmlformats.org/officeDocument/2006/relationships/hyperlink" Target="https://www.gov.br/inep/pt-br/acesso-a-informacao/dados-abertos/microdados/censo-da-educacao-superior"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hyperlink" Target="https://download.inep.gov.br/microdados/microdados_educacao_superior_2019.zip"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987FB77-D8CF-4235-8096-B55D09ECCC58}"/>
              </a:ext>
            </a:extLst>
          </p:cNvPr>
          <p:cNvSpPr/>
          <p:nvPr/>
        </p:nvSpPr>
        <p:spPr>
          <a:xfrm>
            <a:off x="283078" y="1459035"/>
            <a:ext cx="11124609" cy="5262979"/>
          </a:xfrm>
          <a:prstGeom prst="rect">
            <a:avLst/>
          </a:prstGeom>
        </p:spPr>
        <p:txBody>
          <a:bodyPr wrap="square">
            <a:spAutoFit/>
          </a:bodyPr>
          <a:lstStyle/>
          <a:p>
            <a:r>
              <a:rPr lang="da-DK" sz="1400" dirty="0">
                <a:solidFill>
                  <a:srgbClr val="434343"/>
                </a:solidFill>
                <a:latin typeface="Open Sans" panose="020B0604020202020204"/>
              </a:rPr>
              <a:t>Com o intuito de garantir a identidade visual em todos os materiais do LABDATA FIA, solicitamos que os alunos sigam o template disponibilizado neste documento, podendo fazer algumas modificações a seu critério, desde que sigam minimamente as seguintes recomendações:</a:t>
            </a:r>
          </a:p>
          <a:p>
            <a:endParaRPr lang="da-DK" sz="1400" dirty="0">
              <a:solidFill>
                <a:srgbClr val="434343"/>
              </a:solidFill>
              <a:latin typeface="Open Sans" panose="020B0604020202020204"/>
            </a:endParaRPr>
          </a:p>
          <a:p>
            <a:pPr marL="742950" lvl="1" indent="-285750">
              <a:buFont typeface="Wingdings" panose="05000000000000000000" pitchFamily="2" charset="2"/>
              <a:buChar char="§"/>
            </a:pPr>
            <a:r>
              <a:rPr lang="da-DK" sz="1400" dirty="0">
                <a:solidFill>
                  <a:srgbClr val="434343"/>
                </a:solidFill>
                <a:latin typeface="Open Sans" panose="020B0604020202020204"/>
              </a:rPr>
              <a:t>Fonte: Open Sans;</a:t>
            </a:r>
          </a:p>
          <a:p>
            <a:pPr marL="742950" lvl="1" indent="-285750">
              <a:buFont typeface="Wingdings" panose="05000000000000000000" pitchFamily="2" charset="2"/>
              <a:buChar char="§"/>
            </a:pPr>
            <a:r>
              <a:rPr lang="da-DK" sz="1400" dirty="0">
                <a:solidFill>
                  <a:srgbClr val="434343"/>
                </a:solidFill>
                <a:latin typeface="Open Sans" panose="020B0604020202020204"/>
              </a:rPr>
              <a:t>Tamanho fonte: 12 ou 14 no corpo do texto e 24 no título – primeira linha;</a:t>
            </a:r>
          </a:p>
          <a:p>
            <a:pPr marL="742950" lvl="1" indent="-285750">
              <a:buFont typeface="Wingdings" panose="05000000000000000000" pitchFamily="2" charset="2"/>
              <a:buChar char="§"/>
            </a:pPr>
            <a:r>
              <a:rPr lang="da-DK" sz="1400" dirty="0">
                <a:solidFill>
                  <a:srgbClr val="434343"/>
                </a:solidFill>
                <a:latin typeface="Open Sans" panose="020B0604020202020204"/>
              </a:rPr>
              <a:t>Utilizar a cores guia do LABDATA FIA (ou tons similares, quando forem necessários os uso de 3 cores ou mais):</a:t>
            </a:r>
          </a:p>
          <a:p>
            <a:r>
              <a:rPr lang="da-DK" sz="1400" dirty="0">
                <a:solidFill>
                  <a:srgbClr val="6ADBD9"/>
                </a:solidFill>
                <a:latin typeface="Open Sans" panose="020B0604020202020204"/>
              </a:rPr>
              <a:t>	VERDE ÁGUA: R=106, G=219, B=217;</a:t>
            </a:r>
          </a:p>
          <a:p>
            <a:r>
              <a:rPr lang="da-DK" sz="1400" dirty="0">
                <a:solidFill>
                  <a:schemeClr val="accent4"/>
                </a:solidFill>
                <a:latin typeface="Open Sans" panose="020B0604020202020204"/>
              </a:rPr>
              <a:t>	</a:t>
            </a:r>
            <a:r>
              <a:rPr lang="da-DK" sz="1400" dirty="0">
                <a:solidFill>
                  <a:srgbClr val="434343"/>
                </a:solidFill>
                <a:latin typeface="Open Sans" panose="020B0604020202020204"/>
              </a:rPr>
              <a:t>CINZA: R=67, G=67, B=67;</a:t>
            </a:r>
          </a:p>
          <a:p>
            <a:pPr marL="742950" lvl="1" indent="-285750">
              <a:buFont typeface="Wingdings" panose="05000000000000000000" pitchFamily="2" charset="2"/>
              <a:buChar char="§"/>
            </a:pPr>
            <a:r>
              <a:rPr lang="da-DK" sz="1400" dirty="0">
                <a:solidFill>
                  <a:srgbClr val="434343"/>
                </a:solidFill>
                <a:latin typeface="Open Sans" panose="020B0604020202020204"/>
              </a:rPr>
              <a:t>Caso use imagens ou fotos, certifique-se de que a fonte da imagem (sendo pública) permita o uso sem direitos autorais. Todas as imagens poderão ser modificadas a gosto do aluno;</a:t>
            </a:r>
          </a:p>
          <a:p>
            <a:pPr marL="742950" lvl="1" indent="-285750">
              <a:buFont typeface="Wingdings" panose="05000000000000000000" pitchFamily="2" charset="2"/>
              <a:buChar char="§"/>
            </a:pPr>
            <a:r>
              <a:rPr lang="da-DK" sz="1400" dirty="0">
                <a:solidFill>
                  <a:srgbClr val="434343"/>
                </a:solidFill>
                <a:latin typeface="Open Sans" panose="020B0604020202020204"/>
              </a:rPr>
              <a:t>Manter o cabeçalho e rodapé conforme os slides guia;</a:t>
            </a:r>
          </a:p>
          <a:p>
            <a:pPr marL="742950" lvl="1" indent="-285750">
              <a:buFont typeface="Wingdings" panose="05000000000000000000" pitchFamily="2" charset="2"/>
              <a:buChar char="§"/>
            </a:pPr>
            <a:r>
              <a:rPr lang="da-DK" sz="1400" dirty="0">
                <a:solidFill>
                  <a:srgbClr val="434343"/>
                </a:solidFill>
                <a:latin typeface="Open Sans" panose="020B0604020202020204"/>
              </a:rPr>
              <a:t>Em</a:t>
            </a:r>
            <a:r>
              <a:rPr lang="da-DK" sz="1400" dirty="0">
                <a:solidFill>
                  <a:schemeClr val="accent4"/>
                </a:solidFill>
                <a:latin typeface="Open Sans" panose="020B0604020202020204"/>
              </a:rPr>
              <a:t> ”amarelo” </a:t>
            </a:r>
            <a:r>
              <a:rPr lang="da-DK" sz="1400" dirty="0">
                <a:solidFill>
                  <a:srgbClr val="434343"/>
                </a:solidFill>
                <a:latin typeface="Open Sans" panose="020B0604020202020204"/>
              </a:rPr>
              <a:t>existem alguns comentários que devem ser removidos dos slides na elaboração do material final.</a:t>
            </a:r>
          </a:p>
          <a:p>
            <a:endParaRPr lang="da-DK" sz="1400" dirty="0">
              <a:solidFill>
                <a:srgbClr val="434343"/>
              </a:solidFill>
              <a:latin typeface="Open Sans" panose="020B0604020202020204"/>
            </a:endParaRPr>
          </a:p>
          <a:p>
            <a:r>
              <a:rPr lang="da-DK" sz="1400" dirty="0">
                <a:solidFill>
                  <a:srgbClr val="434343"/>
                </a:solidFill>
                <a:latin typeface="Open Sans" panose="020B0604020202020204"/>
              </a:rPr>
              <a:t>Deixamos neste material vários slides de referência apenas como orientação, podendo o aluno criar novos slides desde que sigam a mesma identidade visual apresentada neste documento.</a:t>
            </a:r>
          </a:p>
          <a:p>
            <a:endParaRPr lang="da-DK" sz="1400" dirty="0">
              <a:solidFill>
                <a:srgbClr val="434343"/>
              </a:solidFill>
              <a:latin typeface="Open Sans" panose="020B0604020202020204"/>
            </a:endParaRPr>
          </a:p>
          <a:p>
            <a:r>
              <a:rPr lang="da-DK" sz="1400" dirty="0">
                <a:solidFill>
                  <a:srgbClr val="434343"/>
                </a:solidFill>
                <a:latin typeface="Open Sans" panose="020B0604020202020204"/>
              </a:rPr>
              <a:t>Contamos com sua colaboração.</a:t>
            </a:r>
          </a:p>
          <a:p>
            <a:pPr marL="285750" indent="-285750">
              <a:buFont typeface="Arial" panose="020B0604020202020204" pitchFamily="34" charset="0"/>
              <a:buChar char="•"/>
            </a:pPr>
            <a:endParaRPr lang="da-DK" sz="1400" dirty="0">
              <a:solidFill>
                <a:schemeClr val="accent4"/>
              </a:solidFill>
              <a:latin typeface="Open Sans" panose="020B0604020202020204"/>
            </a:endParaRPr>
          </a:p>
          <a:p>
            <a:pPr marL="285750" indent="-285750">
              <a:buFont typeface="Arial" panose="020B0604020202020204" pitchFamily="34" charset="0"/>
              <a:buChar char="•"/>
            </a:pPr>
            <a:endParaRPr lang="da-DK" sz="1400" dirty="0">
              <a:solidFill>
                <a:schemeClr val="accent4"/>
              </a:solidFill>
              <a:latin typeface="Open Sans" panose="020B0604020202020204"/>
            </a:endParaRPr>
          </a:p>
          <a:p>
            <a:pPr marL="285750" indent="-285750">
              <a:buFont typeface="Arial" panose="020B0604020202020204" pitchFamily="34" charset="0"/>
              <a:buChar char="•"/>
            </a:pPr>
            <a:endParaRPr lang="da-DK" sz="1400" dirty="0">
              <a:solidFill>
                <a:schemeClr val="accent4"/>
              </a:solidFill>
              <a:latin typeface="Open Sans" panose="020B0604020202020204"/>
            </a:endParaRPr>
          </a:p>
          <a:p>
            <a:endParaRPr lang="da-DK" sz="1400" dirty="0">
              <a:solidFill>
                <a:schemeClr val="accent4"/>
              </a:solidFill>
              <a:latin typeface="Open Sans" panose="020B0604020202020204"/>
            </a:endParaRPr>
          </a:p>
          <a:p>
            <a:r>
              <a:rPr lang="da-DK" sz="1400" b="1" dirty="0">
                <a:solidFill>
                  <a:srgbClr val="434343"/>
                </a:solidFill>
                <a:latin typeface="Open Sans" panose="020B0604020202020204"/>
                <a:sym typeface="Wingdings" panose="05000000000000000000" pitchFamily="2" charset="2"/>
              </a:rPr>
              <a:t>Obrigado </a:t>
            </a:r>
          </a:p>
          <a:p>
            <a:r>
              <a:rPr lang="da-DK" sz="1400" b="1" dirty="0">
                <a:solidFill>
                  <a:srgbClr val="434343"/>
                </a:solidFill>
                <a:latin typeface="Open Sans" panose="020B0604020202020204"/>
                <a:sym typeface="Wingdings" panose="05000000000000000000" pitchFamily="2" charset="2"/>
              </a:rPr>
              <a:t>Equipe LABDATA FIA</a:t>
            </a:r>
            <a:endParaRPr lang="da-DK" sz="1400" b="1" dirty="0">
              <a:solidFill>
                <a:srgbClr val="434343"/>
              </a:solidFill>
              <a:latin typeface="Open Sans" panose="020B0604020202020204"/>
            </a:endParaRPr>
          </a:p>
        </p:txBody>
      </p:sp>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sp>
        <p:nvSpPr>
          <p:cNvPr id="8" name="Title Placeholder 1">
            <a:extLst>
              <a:ext uri="{FF2B5EF4-FFF2-40B4-BE49-F238E27FC236}">
                <a16:creationId xmlns:a16="http://schemas.microsoft.com/office/drawing/2014/main" id="{8A965584-C1F2-4144-A9E8-3F2998550049}"/>
              </a:ext>
            </a:extLst>
          </p:cNvPr>
          <p:cNvSpPr txBox="1">
            <a:spLocks/>
          </p:cNvSpPr>
          <p:nvPr/>
        </p:nvSpPr>
        <p:spPr>
          <a:xfrm>
            <a:off x="123585" y="93994"/>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434343"/>
                </a:solidFill>
                <a:effectLst/>
                <a:uLnTx/>
                <a:uFillTx/>
                <a:latin typeface="Open Sans" panose="020B0604020202020204" charset="0"/>
                <a:ea typeface="Open Sans" panose="020B0604020202020204" charset="0"/>
                <a:cs typeface="Open Sans" panose="020B0604020202020204" charset="0"/>
              </a:rPr>
              <a:t>Leia me</a:t>
            </a:r>
            <a:endParaRPr lang="en-US" dirty="0">
              <a:solidFill>
                <a:srgbClr val="434343"/>
              </a:solidFill>
              <a:latin typeface="Open Sans" panose="020B0604020202020204" charset="0"/>
              <a:ea typeface="Open Sans" panose="020B0604020202020204" charset="0"/>
              <a:cs typeface="Open Sans" panose="020B060402020202020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3. TEMPLATE DO TCC | </a:t>
            </a:r>
            <a:r>
              <a:rPr kumimoji="0" lang="en-US" sz="1100" b="0" i="0" u="none" strike="noStrike" kern="1200" cap="none" spc="0" normalizeH="0" baseline="0" noProof="0" dirty="0">
                <a:ln>
                  <a:noFill/>
                </a:ln>
                <a:solidFill>
                  <a:srgbClr val="434343"/>
                </a:solidFill>
                <a:effectLst/>
                <a:uLnTx/>
                <a:uFillTx/>
                <a:latin typeface="Open Sans" panose="020B0604020202020204" charset="0"/>
                <a:ea typeface="Open Sans" panose="020B0604020202020204" charset="0"/>
                <a:cs typeface="Open Sans" panose="020B0604020202020204" charset="0"/>
              </a:rPr>
              <a:t>LER ATENTAMENTE AS RECOMENDAÇÕES ABAIXO</a:t>
            </a:r>
          </a:p>
        </p:txBody>
      </p:sp>
    </p:spTree>
    <p:extLst>
      <p:ext uri="{BB962C8B-B14F-4D97-AF65-F5344CB8AC3E}">
        <p14:creationId xmlns:p14="http://schemas.microsoft.com/office/powerpoint/2010/main" val="412806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3.ii. </a:t>
            </a:r>
            <a:r>
              <a:rPr lang="en-US" dirty="0" err="1">
                <a:solidFill>
                  <a:srgbClr val="434343"/>
                </a:solidFill>
                <a:latin typeface="Open Sans" panose="020B0604020202020204" charset="0"/>
                <a:ea typeface="Open Sans" panose="020B0604020202020204" charset="0"/>
                <a:cs typeface="Open Sans" panose="020B0604020202020204" charset="0"/>
              </a:rPr>
              <a:t>Filtros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10</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sp>
        <p:nvSpPr>
          <p:cNvPr id="4" name="Seta: para a Direita 3">
            <a:extLst>
              <a:ext uri="{FF2B5EF4-FFF2-40B4-BE49-F238E27FC236}">
                <a16:creationId xmlns:a16="http://schemas.microsoft.com/office/drawing/2014/main" id="{F7615716-0E2D-4473-883D-ECF83CC83869}"/>
              </a:ext>
            </a:extLst>
          </p:cNvPr>
          <p:cNvSpPr/>
          <p:nvPr/>
        </p:nvSpPr>
        <p:spPr>
          <a:xfrm>
            <a:off x="1073426" y="1126436"/>
            <a:ext cx="9410847" cy="1258991"/>
          </a:xfrm>
          <a:prstGeom prst="rightArrow">
            <a:avLst/>
          </a:prstGeom>
          <a:solidFill>
            <a:srgbClr val="43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2D7DF2C9-E5E2-42F5-9102-91E9C5F7E652}"/>
              </a:ext>
            </a:extLst>
          </p:cNvPr>
          <p:cNvSpPr/>
          <p:nvPr/>
        </p:nvSpPr>
        <p:spPr>
          <a:xfrm>
            <a:off x="2862471" y="1661928"/>
            <a:ext cx="7698001" cy="1258991"/>
          </a:xfrm>
          <a:prstGeom prst="rightArrow">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BD0EC856-C53B-4740-AE92-4FEBBE821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936" y="1446333"/>
            <a:ext cx="603549" cy="603549"/>
          </a:xfrm>
          <a:prstGeom prst="rect">
            <a:avLst/>
          </a:prstGeom>
        </p:spPr>
      </p:pic>
      <p:sp>
        <p:nvSpPr>
          <p:cNvPr id="8" name="Retângulo 7">
            <a:extLst>
              <a:ext uri="{FF2B5EF4-FFF2-40B4-BE49-F238E27FC236}">
                <a16:creationId xmlns:a16="http://schemas.microsoft.com/office/drawing/2014/main" id="{5ADC7EE4-1863-4C1C-8EA7-5780A0C25266}"/>
              </a:ext>
            </a:extLst>
          </p:cNvPr>
          <p:cNvSpPr/>
          <p:nvPr/>
        </p:nvSpPr>
        <p:spPr>
          <a:xfrm>
            <a:off x="1631527" y="1501885"/>
            <a:ext cx="1791196" cy="492443"/>
          </a:xfrm>
          <a:prstGeom prst="rect">
            <a:avLst/>
          </a:prstGeom>
        </p:spPr>
        <p:txBody>
          <a:bodyPr wrap="none">
            <a:spAutoFit/>
          </a:bodyPr>
          <a:lstStyle/>
          <a:p>
            <a:r>
              <a:rPr lang="da-DK" sz="1400" b="1" dirty="0">
                <a:solidFill>
                  <a:schemeClr val="bg1"/>
                </a:solidFill>
                <a:latin typeface="Open Sans" panose="020B0604020202020204" charset="0"/>
              </a:rPr>
              <a:t>Base Original </a:t>
            </a:r>
          </a:p>
          <a:p>
            <a:r>
              <a:rPr lang="en-US" sz="1200" dirty="0">
                <a:solidFill>
                  <a:schemeClr val="bg1"/>
                </a:solidFill>
                <a:latin typeface="Open Sans" panose="020B0604020202020204" charset="0"/>
              </a:rPr>
              <a:t>12.043.993</a:t>
            </a:r>
            <a:r>
              <a:rPr lang="en-US" sz="1200" dirty="0">
                <a:solidFill>
                  <a:srgbClr val="434343"/>
                </a:solidFill>
                <a:latin typeface="Open Sans" panose="020B0604020202020204" charset="0"/>
              </a:rPr>
              <a:t> </a:t>
            </a:r>
            <a:r>
              <a:rPr lang="pt-BR" sz="1200" dirty="0">
                <a:solidFill>
                  <a:schemeClr val="bg1"/>
                </a:solidFill>
              </a:rPr>
              <a:t>observações</a:t>
            </a:r>
            <a:endParaRPr lang="pt-BR" sz="1400" dirty="0">
              <a:solidFill>
                <a:schemeClr val="bg1"/>
              </a:solidFill>
            </a:endParaRPr>
          </a:p>
        </p:txBody>
      </p:sp>
      <p:sp>
        <p:nvSpPr>
          <p:cNvPr id="19" name="Retângulo 18">
            <a:extLst>
              <a:ext uri="{FF2B5EF4-FFF2-40B4-BE49-F238E27FC236}">
                <a16:creationId xmlns:a16="http://schemas.microsoft.com/office/drawing/2014/main" id="{7B2D6916-06CD-4DB9-94D6-015099C6862E}"/>
              </a:ext>
            </a:extLst>
          </p:cNvPr>
          <p:cNvSpPr/>
          <p:nvPr/>
        </p:nvSpPr>
        <p:spPr>
          <a:xfrm>
            <a:off x="3591466" y="2026087"/>
            <a:ext cx="2469779" cy="492443"/>
          </a:xfrm>
          <a:prstGeom prst="rect">
            <a:avLst/>
          </a:prstGeom>
        </p:spPr>
        <p:txBody>
          <a:bodyPr wrap="none">
            <a:spAutoFit/>
          </a:bodyPr>
          <a:lstStyle/>
          <a:p>
            <a:r>
              <a:rPr lang="da-DK" sz="1400" b="1" dirty="0">
                <a:solidFill>
                  <a:schemeClr val="bg1"/>
                </a:solidFill>
                <a:latin typeface="Open Sans" panose="020B0604020202020204" charset="0"/>
              </a:rPr>
              <a:t>Filtro – Exclusão de casos</a:t>
            </a:r>
          </a:p>
          <a:p>
            <a:r>
              <a:rPr lang="pt-BR" sz="1200" dirty="0">
                <a:solidFill>
                  <a:schemeClr val="bg1"/>
                </a:solidFill>
              </a:rPr>
              <a:t>1.217.795 observações</a:t>
            </a:r>
            <a:endParaRPr lang="pt-BR" sz="1400" dirty="0">
              <a:solidFill>
                <a:schemeClr val="bg1"/>
              </a:solidFill>
            </a:endParaRPr>
          </a:p>
        </p:txBody>
      </p:sp>
      <p:sp>
        <p:nvSpPr>
          <p:cNvPr id="23" name="Retângulo 22">
            <a:extLst>
              <a:ext uri="{FF2B5EF4-FFF2-40B4-BE49-F238E27FC236}">
                <a16:creationId xmlns:a16="http://schemas.microsoft.com/office/drawing/2014/main" id="{5700B7E6-9777-47C7-A160-CB202A7CF828}"/>
              </a:ext>
            </a:extLst>
          </p:cNvPr>
          <p:cNvSpPr/>
          <p:nvPr/>
        </p:nvSpPr>
        <p:spPr>
          <a:xfrm>
            <a:off x="7629461" y="2611747"/>
            <a:ext cx="1624484" cy="492443"/>
          </a:xfrm>
          <a:prstGeom prst="rect">
            <a:avLst/>
          </a:prstGeom>
        </p:spPr>
        <p:txBody>
          <a:bodyPr wrap="none">
            <a:spAutoFit/>
          </a:bodyPr>
          <a:lstStyle/>
          <a:p>
            <a:r>
              <a:rPr lang="da-DK" sz="1400" b="1" dirty="0">
                <a:solidFill>
                  <a:schemeClr val="bg1"/>
                </a:solidFill>
                <a:latin typeface="Open Sans" panose="020B0604020202020204" charset="0"/>
              </a:rPr>
              <a:t>Base Final</a:t>
            </a:r>
          </a:p>
          <a:p>
            <a:r>
              <a:rPr lang="pt-BR" sz="1200" dirty="0">
                <a:solidFill>
                  <a:schemeClr val="bg1"/>
                </a:solidFill>
              </a:rPr>
              <a:t>1.217.795 observações</a:t>
            </a:r>
            <a:endParaRPr lang="pt-BR" sz="1400" dirty="0">
              <a:solidFill>
                <a:schemeClr val="bg1"/>
              </a:solidFill>
            </a:endParaRPr>
          </a:p>
        </p:txBody>
      </p:sp>
      <p:pic>
        <p:nvPicPr>
          <p:cNvPr id="22" name="Imagem 21">
            <a:extLst>
              <a:ext uri="{FF2B5EF4-FFF2-40B4-BE49-F238E27FC236}">
                <a16:creationId xmlns:a16="http://schemas.microsoft.com/office/drawing/2014/main" id="{EDE40FF9-315D-41F3-A825-84A10CA75E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6418" y="1963711"/>
            <a:ext cx="702774" cy="566547"/>
          </a:xfrm>
          <a:prstGeom prst="rect">
            <a:avLst/>
          </a:prstGeom>
        </p:spPr>
      </p:pic>
      <p:sp>
        <p:nvSpPr>
          <p:cNvPr id="27" name="Google Shape;115;p18">
            <a:extLst>
              <a:ext uri="{FF2B5EF4-FFF2-40B4-BE49-F238E27FC236}">
                <a16:creationId xmlns:a16="http://schemas.microsoft.com/office/drawing/2014/main" id="{9BF76CB2-7E2E-42E1-B9E6-9ECAE2616509}"/>
              </a:ext>
            </a:extLst>
          </p:cNvPr>
          <p:cNvSpPr txBox="1"/>
          <p:nvPr/>
        </p:nvSpPr>
        <p:spPr>
          <a:xfrm>
            <a:off x="1098711" y="2125632"/>
            <a:ext cx="1763760"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Base de partida</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en" sz="1200" dirty="0">
                <a:solidFill>
                  <a:srgbClr val="434343"/>
                </a:solidFill>
                <a:latin typeface="Open Sans"/>
                <a:ea typeface="Open Sans"/>
                <a:cs typeface="Open Sans"/>
                <a:sym typeface="Open Sans"/>
              </a:rPr>
              <a:t>O base bruta, em formato csv, ocupa 3GB. </a:t>
            </a: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29" name="Google Shape;115;p18">
            <a:extLst>
              <a:ext uri="{FF2B5EF4-FFF2-40B4-BE49-F238E27FC236}">
                <a16:creationId xmlns:a16="http://schemas.microsoft.com/office/drawing/2014/main" id="{55710F79-C8B3-4897-ADCF-4E701F89C903}"/>
              </a:ext>
            </a:extLst>
          </p:cNvPr>
          <p:cNvSpPr txBox="1"/>
          <p:nvPr/>
        </p:nvSpPr>
        <p:spPr>
          <a:xfrm>
            <a:off x="2859322" y="2606008"/>
            <a:ext cx="2035962"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Redução da base</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en" sz="1200" dirty="0">
                <a:solidFill>
                  <a:srgbClr val="434343"/>
                </a:solidFill>
                <a:latin typeface="Open Sans"/>
                <a:ea typeface="Open Sans"/>
                <a:cs typeface="Open Sans"/>
                <a:sym typeface="Open Sans"/>
              </a:rPr>
              <a:t>A leitura da base com somente os alunos com financimento estudantil e terminaram ou interromperam o curso. </a:t>
            </a:r>
          </a:p>
          <a:p>
            <a:pPr marL="0" lvl="0" indent="0" rtl="0">
              <a:spcBef>
                <a:spcPts val="0"/>
              </a:spcBef>
              <a:spcAft>
                <a:spcPts val="0"/>
              </a:spcAft>
              <a:buNone/>
            </a:pPr>
            <a:endParaRPr lang="en" sz="1200" dirty="0">
              <a:solidFill>
                <a:srgbClr val="434343"/>
              </a:solidFill>
              <a:latin typeface="Open Sans"/>
              <a:ea typeface="Open Sans"/>
              <a:cs typeface="Open Sans"/>
              <a:sym typeface="Open Sans"/>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33" name="Espaço Reservado para Data 5">
            <a:extLst>
              <a:ext uri="{FF2B5EF4-FFF2-40B4-BE49-F238E27FC236}">
                <a16:creationId xmlns:a16="http://schemas.microsoft.com/office/drawing/2014/main" id="{B04190FB-4732-4C70-A897-FFA84BA11FB1}"/>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24" name="Imagem 23"/>
          <p:cNvPicPr>
            <a:picLocks noChangeAspect="1"/>
          </p:cNvPicPr>
          <p:nvPr/>
        </p:nvPicPr>
        <p:blipFill rotWithShape="1">
          <a:blip r:embed="rId5"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8" name="Seta: para a Direita 17">
            <a:extLst>
              <a:ext uri="{FF2B5EF4-FFF2-40B4-BE49-F238E27FC236}">
                <a16:creationId xmlns:a16="http://schemas.microsoft.com/office/drawing/2014/main" id="{ECAA758A-DC88-44E8-8E12-9BDC0C863E0C}"/>
              </a:ext>
            </a:extLst>
          </p:cNvPr>
          <p:cNvSpPr/>
          <p:nvPr/>
        </p:nvSpPr>
        <p:spPr>
          <a:xfrm>
            <a:off x="4969565" y="2228474"/>
            <a:ext cx="5590908" cy="1258991"/>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Imagem 20">
            <a:extLst>
              <a:ext uri="{FF2B5EF4-FFF2-40B4-BE49-F238E27FC236}">
                <a16:creationId xmlns:a16="http://schemas.microsoft.com/office/drawing/2014/main" id="{C0BB8011-2BEA-45DF-891D-4D4A422E6D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7788" y="2487974"/>
            <a:ext cx="699323" cy="699323"/>
          </a:xfrm>
          <a:prstGeom prst="rect">
            <a:avLst/>
          </a:prstGeom>
        </p:spPr>
      </p:pic>
      <p:sp>
        <p:nvSpPr>
          <p:cNvPr id="25" name="Retângulo 24">
            <a:extLst>
              <a:ext uri="{FF2B5EF4-FFF2-40B4-BE49-F238E27FC236}">
                <a16:creationId xmlns:a16="http://schemas.microsoft.com/office/drawing/2014/main" id="{38BA2B09-7588-423C-9969-87F81DEAA501}"/>
              </a:ext>
            </a:extLst>
          </p:cNvPr>
          <p:cNvSpPr/>
          <p:nvPr/>
        </p:nvSpPr>
        <p:spPr>
          <a:xfrm>
            <a:off x="5491208" y="2578560"/>
            <a:ext cx="1624484"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0" dirty="0">
                <a:ln>
                  <a:noFill/>
                </a:ln>
                <a:solidFill>
                  <a:prstClr val="white"/>
                </a:solidFill>
                <a:effectLst/>
                <a:uLnTx/>
                <a:uFillTx/>
                <a:latin typeface="Open Sans" panose="020B0604020202020204" charset="0"/>
                <a:ea typeface="+mn-ea"/>
                <a:cs typeface="+mn-cs"/>
              </a:rPr>
              <a:t>Base Analítica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prstClr val="white"/>
                </a:solidFill>
                <a:effectLst/>
                <a:uLnTx/>
                <a:uFillTx/>
                <a:latin typeface="Calibri" panose="020F0502020204030204"/>
                <a:ea typeface="+mn-ea"/>
                <a:cs typeface="+mn-cs"/>
              </a:rPr>
              <a:t>1.193.836 observações</a:t>
            </a:r>
            <a:endParaRPr kumimoji="0" lang="pt-BR"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Google Shape;115;p18">
            <a:extLst>
              <a:ext uri="{FF2B5EF4-FFF2-40B4-BE49-F238E27FC236}">
                <a16:creationId xmlns:a16="http://schemas.microsoft.com/office/drawing/2014/main" id="{8ABA9F52-2769-4971-8CB5-250DC695AE47}"/>
              </a:ext>
            </a:extLst>
          </p:cNvPr>
          <p:cNvSpPr txBox="1"/>
          <p:nvPr/>
        </p:nvSpPr>
        <p:spPr>
          <a:xfrm>
            <a:off x="4969565" y="3324500"/>
            <a:ext cx="2035962"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Redução da base</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en" sz="1200" dirty="0">
                <a:solidFill>
                  <a:srgbClr val="434343"/>
                </a:solidFill>
                <a:latin typeface="Open Sans"/>
                <a:ea typeface="Open Sans"/>
                <a:cs typeface="Open Sans"/>
                <a:sym typeface="Open Sans"/>
              </a:rPr>
              <a:t>Considerando alunos distintos, mtriculados em um curso.</a:t>
            </a:r>
          </a:p>
          <a:p>
            <a:pPr marL="0" lvl="0" indent="0" rtl="0">
              <a:spcBef>
                <a:spcPts val="0"/>
              </a:spcBef>
              <a:spcAft>
                <a:spcPts val="0"/>
              </a:spcAft>
              <a:buNone/>
            </a:pPr>
            <a:endParaRPr lang="en" sz="1200" dirty="0">
              <a:solidFill>
                <a:srgbClr val="434343"/>
              </a:solidFill>
              <a:latin typeface="Open Sans"/>
              <a:ea typeface="Open Sans"/>
              <a:cs typeface="Open Sans"/>
              <a:sym typeface="Open Sans"/>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217052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C857D49A-A373-476C-9E2E-EF2C9B56D5F6}"/>
              </a:ext>
            </a:extLst>
          </p:cNvPr>
          <p:cNvGrpSpPr/>
          <p:nvPr/>
        </p:nvGrpSpPr>
        <p:grpSpPr>
          <a:xfrm>
            <a:off x="892592" y="5746837"/>
            <a:ext cx="10027957" cy="596056"/>
            <a:chOff x="8497038" y="155404"/>
            <a:chExt cx="2827606" cy="2308431"/>
          </a:xfrm>
        </p:grpSpPr>
        <p:sp>
          <p:nvSpPr>
            <p:cNvPr id="25" name="Retângulo 24">
              <a:extLst>
                <a:ext uri="{FF2B5EF4-FFF2-40B4-BE49-F238E27FC236}">
                  <a16:creationId xmlns:a16="http://schemas.microsoft.com/office/drawing/2014/main" id="{17735481-EC18-4F2E-A197-788869AE0B59}"/>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Google Shape;62;p13">
              <a:extLst>
                <a:ext uri="{FF2B5EF4-FFF2-40B4-BE49-F238E27FC236}">
                  <a16:creationId xmlns:a16="http://schemas.microsoft.com/office/drawing/2014/main" id="{D01A1EF2-4CBE-4548-8024-75BEAD798D6D}"/>
                </a:ext>
              </a:extLst>
            </p:cNvPr>
            <p:cNvPicPr preferRelativeResize="0"/>
            <p:nvPr/>
          </p:nvPicPr>
          <p:blipFill>
            <a:blip r:embed="rId2">
              <a:alphaModFix/>
            </a:blip>
            <a:stretch>
              <a:fillRect/>
            </a:stretch>
          </p:blipFill>
          <p:spPr>
            <a:xfrm flipH="1">
              <a:off x="10275555" y="869683"/>
              <a:ext cx="1028361" cy="1551347"/>
            </a:xfrm>
            <a:prstGeom prst="rect">
              <a:avLst/>
            </a:prstGeom>
            <a:noFill/>
            <a:ln>
              <a:noFill/>
            </a:ln>
          </p:spPr>
        </p:pic>
      </p:grpSp>
      <p:sp>
        <p:nvSpPr>
          <p:cNvPr id="17"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3.iii. </a:t>
            </a:r>
            <a:r>
              <a:rPr lang="en-US" dirty="0" err="1">
                <a:solidFill>
                  <a:srgbClr val="434343"/>
                </a:solidFill>
                <a:latin typeface="Open Sans" panose="020B0604020202020204" charset="0"/>
                <a:ea typeface="Open Sans" panose="020B0604020202020204" charset="0"/>
                <a:cs typeface="Open Sans" panose="020B0604020202020204" charset="0"/>
              </a:rPr>
              <a:t>Principais</a:t>
            </a:r>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variáveis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11</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sp>
        <p:nvSpPr>
          <p:cNvPr id="22" name="Google Shape;115;p18">
            <a:extLst>
              <a:ext uri="{FF2B5EF4-FFF2-40B4-BE49-F238E27FC236}">
                <a16:creationId xmlns:a16="http://schemas.microsoft.com/office/drawing/2014/main" id="{2538C97B-0BB6-4456-BA86-57BF8C2A9849}"/>
              </a:ext>
            </a:extLst>
          </p:cNvPr>
          <p:cNvSpPr txBox="1"/>
          <p:nvPr/>
        </p:nvSpPr>
        <p:spPr>
          <a:xfrm>
            <a:off x="892591" y="2240214"/>
            <a:ext cx="7367452" cy="3450741"/>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Variáveis cadastrais</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TP_CATEGORIA_ADMINISTRATIVA</a:t>
            </a:r>
            <a:r>
              <a:rPr lang="pt-BR" sz="1200" dirty="0">
                <a:solidFill>
                  <a:srgbClr val="434343"/>
                </a:solidFill>
                <a:latin typeface="Open Sans"/>
                <a:ea typeface="Open Sans"/>
                <a:cs typeface="Open Sans"/>
                <a:sym typeface="Open Sans"/>
              </a:rPr>
              <a:t>: indica se a IES é pública ou privada.</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TP_TURNO</a:t>
            </a:r>
            <a:r>
              <a:rPr lang="pt-BR" sz="1200" dirty="0">
                <a:solidFill>
                  <a:srgbClr val="434343"/>
                </a:solidFill>
                <a:latin typeface="Open Sans"/>
                <a:ea typeface="Open Sans"/>
                <a:cs typeface="Open Sans"/>
                <a:sym typeface="Open Sans"/>
              </a:rPr>
              <a:t>: se o turno do curso é matutino, vespertino ou noturno.</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TP_GRAU_ACADEMICO</a:t>
            </a:r>
            <a:r>
              <a:rPr lang="pt-BR" sz="1200" dirty="0">
                <a:solidFill>
                  <a:srgbClr val="434343"/>
                </a:solidFill>
                <a:latin typeface="Open Sans"/>
                <a:ea typeface="Open Sans"/>
                <a:cs typeface="Open Sans"/>
                <a:sym typeface="Open Sans"/>
              </a:rPr>
              <a:t>: se o curso é bacharelado, tecnólogo, licenciatura, etc.</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NU_ANO_INGRESSO</a:t>
            </a:r>
            <a:r>
              <a:rPr lang="pt-BR" sz="1200" dirty="0">
                <a:solidFill>
                  <a:srgbClr val="434343"/>
                </a:solidFill>
                <a:latin typeface="Open Sans"/>
                <a:ea typeface="Open Sans"/>
                <a:cs typeface="Open Sans"/>
                <a:sym typeface="Open Sans"/>
              </a:rPr>
              <a:t>: ano de ingresso no curso.</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QT_CARGA_HORARIA_TOTAL</a:t>
            </a:r>
            <a:r>
              <a:rPr lang="pt-BR" sz="1200" dirty="0">
                <a:solidFill>
                  <a:srgbClr val="434343"/>
                </a:solidFill>
                <a:latin typeface="Open Sans"/>
                <a:ea typeface="Open Sans"/>
                <a:cs typeface="Open Sans"/>
                <a:sym typeface="Open Sans"/>
              </a:rPr>
              <a:t>: carga horária total do curso.</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TP_SITUACAO</a:t>
            </a:r>
            <a:r>
              <a:rPr lang="pt-BR" sz="1200" dirty="0">
                <a:solidFill>
                  <a:srgbClr val="434343"/>
                </a:solidFill>
                <a:latin typeface="Open Sans"/>
                <a:ea typeface="Open Sans"/>
                <a:cs typeface="Open Sans"/>
                <a:sym typeface="Open Sans"/>
              </a:rPr>
              <a:t>: motivo da conclusão ou interrupção do curso pelo aluno matriculado. </a:t>
            </a:r>
          </a:p>
          <a:p>
            <a:pPr marL="171450" indent="-171450">
              <a:lnSpc>
                <a:spcPct val="150000"/>
              </a:lnSpc>
              <a:buFont typeface="Arial" panose="020B0604020202020204" pitchFamily="34" charset="0"/>
              <a:buChar char="•"/>
            </a:pPr>
            <a:r>
              <a:rPr lang="pt-BR" sz="1200" b="1" dirty="0">
                <a:solidFill>
                  <a:srgbClr val="434343"/>
                </a:solidFill>
                <a:latin typeface="Open Sans"/>
                <a:ea typeface="Open Sans"/>
                <a:cs typeface="Open Sans"/>
              </a:rPr>
              <a:t>IN_FINANCIAMENTO_ESTUDANTIL: </a:t>
            </a:r>
            <a:r>
              <a:rPr lang="pt-BR" sz="1200" dirty="0">
                <a:solidFill>
                  <a:srgbClr val="434343"/>
                </a:solidFill>
                <a:latin typeface="Open Sans"/>
                <a:ea typeface="Open Sans"/>
                <a:cs typeface="Open Sans"/>
              </a:rPr>
              <a:t>alunos com financiamento estudantil</a:t>
            </a:r>
            <a:r>
              <a:rPr lang="pt-BR" sz="1200" b="1" dirty="0">
                <a:solidFill>
                  <a:srgbClr val="434343"/>
                </a:solidFill>
                <a:latin typeface="Open Sans"/>
                <a:ea typeface="Open Sans"/>
                <a:cs typeface="Open Sans"/>
              </a:rPr>
              <a:t>.</a:t>
            </a:r>
            <a:endParaRPr lang="pt-BR" sz="1200" dirty="0">
              <a:solidFill>
                <a:srgbClr val="434343"/>
              </a:solidFill>
              <a:latin typeface="Open Sans"/>
              <a:ea typeface="Open Sans"/>
              <a:cs typeface="Open Sans"/>
              <a:sym typeface="Open Sans"/>
            </a:endParaRP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Variáveis cadastrais do aluno</a:t>
            </a:r>
            <a:r>
              <a:rPr lang="pt-BR" sz="1200" dirty="0">
                <a:solidFill>
                  <a:srgbClr val="434343"/>
                </a:solidFill>
                <a:latin typeface="Open Sans"/>
                <a:ea typeface="Open Sans"/>
                <a:cs typeface="Open Sans"/>
                <a:sym typeface="Open Sans"/>
              </a:rPr>
              <a:t>: cor, gênero, data de nascimento, se é deficiente, se possui bolsa de pesquisa, se é oriundo de escola de ensino médio pública ou privada.</a:t>
            </a:r>
          </a:p>
          <a:p>
            <a:pPr marL="171450" lvl="0" indent="-171450" rtl="0">
              <a:lnSpc>
                <a:spcPct val="150000"/>
              </a:lnSpc>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CO_CINE_GERAL</a:t>
            </a:r>
            <a:r>
              <a:rPr lang="pt-BR" sz="1200" dirty="0">
                <a:solidFill>
                  <a:srgbClr val="434343"/>
                </a:solidFill>
                <a:latin typeface="Open Sans"/>
                <a:ea typeface="Open Sans"/>
                <a:cs typeface="Open Sans"/>
                <a:sym typeface="Open Sans"/>
              </a:rPr>
              <a:t>: área de conhecimento geral e padronizado do curso.</a:t>
            </a:r>
          </a:p>
          <a:p>
            <a:pPr marL="171450" lvl="0" indent="-171450" rtl="0">
              <a:spcBef>
                <a:spcPts val="0"/>
              </a:spcBef>
              <a:spcAft>
                <a:spcPts val="0"/>
              </a:spcAft>
              <a:buFont typeface="Arial" panose="020B0604020202020204" pitchFamily="34" charset="0"/>
              <a:buChar char="•"/>
            </a:pPr>
            <a:endParaRPr lang="pt-BR" sz="1200" dirty="0">
              <a:solidFill>
                <a:srgbClr val="434343"/>
              </a:solidFill>
              <a:latin typeface="Open Sans"/>
              <a:ea typeface="Open Sans"/>
              <a:cs typeface="Open Sans"/>
              <a:sym typeface="Open Sans"/>
            </a:endParaRPr>
          </a:p>
        </p:txBody>
      </p:sp>
      <p:sp>
        <p:nvSpPr>
          <p:cNvPr id="15" name="Google Shape;115;p18">
            <a:extLst>
              <a:ext uri="{FF2B5EF4-FFF2-40B4-BE49-F238E27FC236}">
                <a16:creationId xmlns:a16="http://schemas.microsoft.com/office/drawing/2014/main" id="{D76D1B44-E9E6-4C74-BCB4-B19C6FED7A36}"/>
              </a:ext>
            </a:extLst>
          </p:cNvPr>
          <p:cNvSpPr txBox="1"/>
          <p:nvPr/>
        </p:nvSpPr>
        <p:spPr>
          <a:xfrm>
            <a:off x="8740574" y="2232346"/>
            <a:ext cx="2419200"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Target</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171450" lvl="0" indent="-171450" rtl="0">
              <a:spcBef>
                <a:spcPts val="0"/>
              </a:spcBef>
              <a:spcAft>
                <a:spcPts val="0"/>
              </a:spcAft>
              <a:buFont typeface="Arial" panose="020B0604020202020204" pitchFamily="34" charset="0"/>
              <a:buChar char="•"/>
            </a:pPr>
            <a:r>
              <a:rPr lang="pt-BR" sz="1200" b="1" dirty="0">
                <a:solidFill>
                  <a:srgbClr val="434343"/>
                </a:solidFill>
                <a:latin typeface="Open Sans"/>
                <a:ea typeface="Open Sans"/>
                <a:cs typeface="Open Sans"/>
                <a:sym typeface="Open Sans"/>
              </a:rPr>
              <a:t>IN_CONCLUINTE</a:t>
            </a:r>
            <a:r>
              <a:rPr lang="pt-BR" sz="1200" dirty="0">
                <a:solidFill>
                  <a:srgbClr val="434343"/>
                </a:solidFill>
                <a:latin typeface="Open Sans"/>
                <a:ea typeface="Open Sans"/>
                <a:cs typeface="Open Sans"/>
                <a:sym typeface="Open Sans"/>
              </a:rPr>
              <a:t>: se concluiu o curso ou não.</a:t>
            </a: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pic>
        <p:nvPicPr>
          <p:cNvPr id="3" name="Imagem 2">
            <a:extLst>
              <a:ext uri="{FF2B5EF4-FFF2-40B4-BE49-F238E27FC236}">
                <a16:creationId xmlns:a16="http://schemas.microsoft.com/office/drawing/2014/main" id="{B52E60FA-522B-484D-A6A6-DB815B0024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9531" y="1111163"/>
            <a:ext cx="1066800" cy="1066800"/>
          </a:xfrm>
          <a:prstGeom prst="ellipse">
            <a:avLst/>
          </a:prstGeom>
        </p:spPr>
      </p:pic>
      <p:pic>
        <p:nvPicPr>
          <p:cNvPr id="5" name="Imagem 4">
            <a:extLst>
              <a:ext uri="{FF2B5EF4-FFF2-40B4-BE49-F238E27FC236}">
                <a16:creationId xmlns:a16="http://schemas.microsoft.com/office/drawing/2014/main" id="{80F9EE8F-FCB7-40AB-8DA0-3D2B01965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4329" y="1111163"/>
            <a:ext cx="1066800" cy="1066800"/>
          </a:xfrm>
          <a:prstGeom prst="ellipse">
            <a:avLst/>
          </a:prstGeom>
        </p:spPr>
      </p:pic>
      <p:sp>
        <p:nvSpPr>
          <p:cNvPr id="30" name="Espaço Reservado para Data 5">
            <a:extLst>
              <a:ext uri="{FF2B5EF4-FFF2-40B4-BE49-F238E27FC236}">
                <a16:creationId xmlns:a16="http://schemas.microsoft.com/office/drawing/2014/main" id="{342C702B-AAF8-47CF-85BE-D5954F711FAE}"/>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18" name="Imagem 17"/>
          <p:cNvPicPr>
            <a:picLocks noChangeAspect="1"/>
          </p:cNvPicPr>
          <p:nvPr/>
        </p:nvPicPr>
        <p:blipFill rotWithShape="1">
          <a:blip r:embed="rId4"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9" name="Google Shape;115;p18">
            <a:extLst>
              <a:ext uri="{FF2B5EF4-FFF2-40B4-BE49-F238E27FC236}">
                <a16:creationId xmlns:a16="http://schemas.microsoft.com/office/drawing/2014/main" id="{43071992-DA2B-4355-A544-4B2ABD1FA5DA}"/>
              </a:ext>
            </a:extLst>
          </p:cNvPr>
          <p:cNvSpPr txBox="1"/>
          <p:nvPr/>
        </p:nvSpPr>
        <p:spPr>
          <a:xfrm>
            <a:off x="892591" y="5733381"/>
            <a:ext cx="10027957" cy="580543"/>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Arquivo de referência, com o dicionário da dados para todas as variáveis:</a:t>
            </a:r>
          </a:p>
          <a:p>
            <a:r>
              <a:rPr lang="da-DK" sz="1200" b="1" dirty="0">
                <a:solidFill>
                  <a:srgbClr val="434343"/>
                </a:solidFill>
                <a:latin typeface="Open Sans"/>
                <a:ea typeface="Open Sans"/>
                <a:cs typeface="Open Sans"/>
                <a:sym typeface="Open Sans"/>
              </a:rPr>
              <a:t>- </a:t>
            </a:r>
            <a:r>
              <a:rPr lang="pt-BR" sz="1200" b="1" dirty="0">
                <a:solidFill>
                  <a:srgbClr val="434343"/>
                </a:solidFill>
                <a:latin typeface="Open Sans"/>
                <a:ea typeface="Open Sans"/>
                <a:cs typeface="Open Sans"/>
                <a:sym typeface="Open Sans"/>
              </a:rPr>
              <a:t>ver o Anexo II</a:t>
            </a:r>
            <a:endParaRPr sz="1200" b="1"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18264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3.iv. </a:t>
            </a:r>
            <a:r>
              <a:rPr lang="en-US" dirty="0" err="1">
                <a:solidFill>
                  <a:srgbClr val="434343"/>
                </a:solidFill>
                <a:latin typeface="Open Sans" panose="020B0604020202020204" charset="0"/>
                <a:ea typeface="Open Sans" panose="020B0604020202020204" charset="0"/>
                <a:cs typeface="Open Sans" panose="020B0604020202020204" charset="0"/>
              </a:rPr>
              <a:t>Processo</a:t>
            </a:r>
            <a:r>
              <a:rPr lang="en-US" dirty="0">
                <a:solidFill>
                  <a:srgbClr val="434343"/>
                </a:solidFill>
                <a:latin typeface="Open Sans" panose="020B0604020202020204" charset="0"/>
                <a:ea typeface="Open Sans" panose="020B0604020202020204" charset="0"/>
                <a:cs typeface="Open Sans" panose="020B0604020202020204" charset="0"/>
              </a:rPr>
              <a:t> de </a:t>
            </a:r>
            <a:r>
              <a:rPr lang="en-US" dirty="0" err="1">
                <a:solidFill>
                  <a:srgbClr val="434343"/>
                </a:solidFill>
                <a:latin typeface="Open Sans" panose="020B0604020202020204" charset="0"/>
                <a:ea typeface="Open Sans" panose="020B0604020202020204" charset="0"/>
                <a:cs typeface="Open Sans" panose="020B0604020202020204" charset="0"/>
              </a:rPr>
              <a:t>redução</a:t>
            </a:r>
            <a:r>
              <a:rPr lang="en-US" dirty="0">
                <a:solidFill>
                  <a:srgbClr val="434343"/>
                </a:solidFill>
                <a:latin typeface="Open Sans" panose="020B0604020202020204" charset="0"/>
                <a:ea typeface="Open Sans" panose="020B0604020202020204" charset="0"/>
                <a:cs typeface="Open Sans" panose="020B0604020202020204" charset="0"/>
              </a:rPr>
              <a:t> de </a:t>
            </a:r>
            <a:r>
              <a:rPr lang="en-US" dirty="0" err="1">
                <a:solidFill>
                  <a:srgbClr val="434343"/>
                </a:solidFill>
                <a:latin typeface="Open Sans" panose="020B0604020202020204" charset="0"/>
                <a:ea typeface="Open Sans" panose="020B0604020202020204" charset="0"/>
                <a:cs typeface="Open Sans" panose="020B0604020202020204" charset="0"/>
              </a:rPr>
              <a:t>variáveis</a:t>
            </a:r>
            <a:endParaRPr lang="en-US" dirty="0">
              <a:solidFill>
                <a:srgbClr val="434343"/>
              </a:solidFill>
              <a:latin typeface="Open Sans" panose="020B0604020202020204" charset="0"/>
              <a:ea typeface="Open Sans" panose="020B0604020202020204" charset="0"/>
              <a:cs typeface="Open Sans" panose="020B0604020202020204" charset="0"/>
            </a:endParaRP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12</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graphicFrame>
        <p:nvGraphicFramePr>
          <p:cNvPr id="2" name="Diagrama 1">
            <a:extLst>
              <a:ext uri="{FF2B5EF4-FFF2-40B4-BE49-F238E27FC236}">
                <a16:creationId xmlns:a16="http://schemas.microsoft.com/office/drawing/2014/main" id="{CB95FEA1-C38C-4438-AEAD-CF55A042FA4C}"/>
              </a:ext>
            </a:extLst>
          </p:cNvPr>
          <p:cNvGraphicFramePr/>
          <p:nvPr>
            <p:extLst>
              <p:ext uri="{D42A27DB-BD31-4B8C-83A1-F6EECF244321}">
                <p14:modId xmlns:p14="http://schemas.microsoft.com/office/powerpoint/2010/main" val="1548337692"/>
              </p:ext>
            </p:extLst>
          </p:nvPr>
        </p:nvGraphicFramePr>
        <p:xfrm>
          <a:off x="757811" y="195779"/>
          <a:ext cx="10071652" cy="440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Google Shape;115;p18">
            <a:extLst>
              <a:ext uri="{FF2B5EF4-FFF2-40B4-BE49-F238E27FC236}">
                <a16:creationId xmlns:a16="http://schemas.microsoft.com/office/drawing/2014/main" id="{AD5E3D5B-4DB5-4E11-AB70-628F9A625BBA}"/>
              </a:ext>
            </a:extLst>
          </p:cNvPr>
          <p:cNvSpPr txBox="1"/>
          <p:nvPr/>
        </p:nvSpPr>
        <p:spPr>
          <a:xfrm>
            <a:off x="1098711" y="2988693"/>
            <a:ext cx="1763760" cy="3214144"/>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Base Original</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en" sz="1200" dirty="0">
                <a:solidFill>
                  <a:srgbClr val="434343"/>
                </a:solidFill>
                <a:latin typeface="Open Sans"/>
                <a:ea typeface="Open Sans"/>
                <a:cs typeface="Open Sans"/>
                <a:sym typeface="Open Sans"/>
              </a:rPr>
              <a:t>A base original contém os códigos com as características do aluno, IES e curso. </a:t>
            </a: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10" name="Google Shape;115;p18">
            <a:extLst>
              <a:ext uri="{FF2B5EF4-FFF2-40B4-BE49-F238E27FC236}">
                <a16:creationId xmlns:a16="http://schemas.microsoft.com/office/drawing/2014/main" id="{AFE34AE6-E13A-4648-B751-CE27D6EDDC6F}"/>
              </a:ext>
            </a:extLst>
          </p:cNvPr>
          <p:cNvSpPr txBox="1"/>
          <p:nvPr/>
        </p:nvSpPr>
        <p:spPr>
          <a:xfrm>
            <a:off x="3263083" y="2988693"/>
            <a:ext cx="1763760" cy="1474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11" name="Google Shape;115;p18">
            <a:extLst>
              <a:ext uri="{FF2B5EF4-FFF2-40B4-BE49-F238E27FC236}">
                <a16:creationId xmlns:a16="http://schemas.microsoft.com/office/drawing/2014/main" id="{7CC50689-F2ED-4732-B53F-AD0B114B8E9E}"/>
              </a:ext>
            </a:extLst>
          </p:cNvPr>
          <p:cNvSpPr txBox="1"/>
          <p:nvPr/>
        </p:nvSpPr>
        <p:spPr>
          <a:xfrm>
            <a:off x="5097373" y="2918689"/>
            <a:ext cx="1763760" cy="3359562"/>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Remoção de variáveis com missings</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en" sz="1200" dirty="0">
                <a:solidFill>
                  <a:srgbClr val="434343"/>
                </a:solidFill>
                <a:latin typeface="Open Sans"/>
                <a:ea typeface="Open Sans"/>
                <a:cs typeface="Open Sans"/>
                <a:sym typeface="Open Sans"/>
              </a:rPr>
              <a:t>Remoção de colunas quase ou totalmente vazias, além de colunas categóricas com alta cardinalidade de valores. </a:t>
            </a: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12" name="Google Shape;115;p18">
            <a:extLst>
              <a:ext uri="{FF2B5EF4-FFF2-40B4-BE49-F238E27FC236}">
                <a16:creationId xmlns:a16="http://schemas.microsoft.com/office/drawing/2014/main" id="{2A99E2E1-1659-4971-953F-F194C198EFC2}"/>
              </a:ext>
            </a:extLst>
          </p:cNvPr>
          <p:cNvSpPr txBox="1"/>
          <p:nvPr/>
        </p:nvSpPr>
        <p:spPr>
          <a:xfrm>
            <a:off x="6915527" y="2918688"/>
            <a:ext cx="1763760" cy="3359563"/>
          </a:xfrm>
          <a:prstGeom prst="rect">
            <a:avLst/>
          </a:prstGeom>
          <a:noFill/>
          <a:ln>
            <a:noFill/>
          </a:ln>
        </p:spPr>
        <p:txBody>
          <a:bodyPr spcFirstLastPara="1" wrap="square" lIns="91425" tIns="91425" rIns="91425" bIns="91425" anchor="t" anchorCtr="0">
            <a:noAutofit/>
          </a:bodyPr>
          <a:lstStyle/>
          <a:p>
            <a:r>
              <a:rPr lang="pt-BR" sz="1200" b="1" dirty="0">
                <a:solidFill>
                  <a:srgbClr val="434343"/>
                </a:solidFill>
                <a:latin typeface="Open Sans"/>
                <a:ea typeface="Open Sans"/>
                <a:cs typeface="Open Sans"/>
                <a:sym typeface="Open Sans"/>
              </a:rPr>
              <a:t>Remoção de variáveis de correlação forte</a:t>
            </a:r>
          </a:p>
          <a:p>
            <a:endParaRPr lang="pt-BR" sz="1200" b="1" dirty="0">
              <a:solidFill>
                <a:srgbClr val="434343"/>
              </a:solidFill>
              <a:latin typeface="Open Sans"/>
              <a:ea typeface="Open Sans"/>
              <a:cs typeface="Open Sans"/>
              <a:sym typeface="Open Sans"/>
            </a:endParaRPr>
          </a:p>
          <a:p>
            <a:r>
              <a:rPr lang="pt-BR" sz="1200" dirty="0">
                <a:solidFill>
                  <a:srgbClr val="434343"/>
                </a:solidFill>
                <a:latin typeface="Open Sans"/>
                <a:ea typeface="Open Sans"/>
                <a:cs typeface="Open Sans"/>
                <a:sym typeface="Open Sans"/>
              </a:rPr>
              <a:t>Durante o estudo foram detectadas variáveis que causavam forte correlação com a variável resposta (target)</a:t>
            </a:r>
            <a:endParaRPr sz="1200" dirty="0">
              <a:solidFill>
                <a:srgbClr val="434343"/>
              </a:solidFill>
              <a:latin typeface="Open Sans"/>
              <a:ea typeface="Open Sans"/>
              <a:cs typeface="Open Sans"/>
              <a:sym typeface="Open Sans"/>
            </a:endParaRPr>
          </a:p>
        </p:txBody>
      </p:sp>
      <p:sp>
        <p:nvSpPr>
          <p:cNvPr id="13" name="Google Shape;115;p18">
            <a:extLst>
              <a:ext uri="{FF2B5EF4-FFF2-40B4-BE49-F238E27FC236}">
                <a16:creationId xmlns:a16="http://schemas.microsoft.com/office/drawing/2014/main" id="{1AB15A37-AE08-4C9E-BCC7-7D574DF19B47}"/>
              </a:ext>
            </a:extLst>
          </p:cNvPr>
          <p:cNvSpPr txBox="1"/>
          <p:nvPr/>
        </p:nvSpPr>
        <p:spPr>
          <a:xfrm>
            <a:off x="8872495" y="2918689"/>
            <a:ext cx="1763760" cy="3284148"/>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Base final</a:t>
            </a:r>
            <a:r>
              <a:rPr lang="en" sz="1200" dirty="0">
                <a:solidFill>
                  <a:srgbClr val="434343"/>
                </a:solidFill>
                <a:latin typeface="Open Sans"/>
                <a:ea typeface="Open Sans"/>
                <a:cs typeface="Open Sans"/>
                <a:sym typeface="Open Sans"/>
              </a:rPr>
              <a:t>. </a:t>
            </a:r>
            <a:endParaRPr dirty="0">
              <a:solidFill>
                <a:schemeClr val="dk1"/>
              </a:solidFill>
            </a:endParaRPr>
          </a:p>
          <a:p>
            <a:pPr marL="0" lvl="0" indent="0" rtl="0">
              <a:spcBef>
                <a:spcPts val="0"/>
              </a:spcBef>
              <a:spcAft>
                <a:spcPts val="0"/>
              </a:spcAft>
              <a:buNone/>
            </a:pPr>
            <a:endParaRPr lang="pt-BR" sz="1200"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Base final.</a:t>
            </a:r>
            <a:endParaRPr sz="1200" dirty="0">
              <a:solidFill>
                <a:srgbClr val="434343"/>
              </a:solidFill>
              <a:latin typeface="Open Sans"/>
              <a:ea typeface="Open Sans"/>
              <a:cs typeface="Open Sans"/>
              <a:sym typeface="Open Sans"/>
            </a:endParaRPr>
          </a:p>
        </p:txBody>
      </p:sp>
      <p:sp>
        <p:nvSpPr>
          <p:cNvPr id="15" name="Espaço Reservado para Data 5">
            <a:extLst>
              <a:ext uri="{FF2B5EF4-FFF2-40B4-BE49-F238E27FC236}">
                <a16:creationId xmlns:a16="http://schemas.microsoft.com/office/drawing/2014/main" id="{CFD695E7-181C-46B2-911D-897ECEF89B0F}"/>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16" name="Imagem 15"/>
          <p:cNvPicPr>
            <a:picLocks noChangeAspect="1"/>
          </p:cNvPicPr>
          <p:nvPr/>
        </p:nvPicPr>
        <p:blipFill rotWithShape="1">
          <a:blip r:embed="rId8"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4" name="Google Shape;115;p18">
            <a:extLst>
              <a:ext uri="{FF2B5EF4-FFF2-40B4-BE49-F238E27FC236}">
                <a16:creationId xmlns:a16="http://schemas.microsoft.com/office/drawing/2014/main" id="{EB594D58-A6A7-4A0D-B940-2EAC42E60570}"/>
              </a:ext>
            </a:extLst>
          </p:cNvPr>
          <p:cNvSpPr txBox="1"/>
          <p:nvPr/>
        </p:nvSpPr>
        <p:spPr>
          <a:xfrm>
            <a:off x="2933001" y="2988693"/>
            <a:ext cx="1763760" cy="3214144"/>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Variáveis novas</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Foram criadas variáveis relativas para padronização de métricas, como Anos de estudo e Idade, em vez de data de ingresso e data de nascimento respectivamente.</a:t>
            </a: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Tree>
    <p:extLst>
      <p:ext uri="{BB962C8B-B14F-4D97-AF65-F5344CB8AC3E}">
        <p14:creationId xmlns:p14="http://schemas.microsoft.com/office/powerpoint/2010/main" val="8649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606907" y="6397119"/>
            <a:ext cx="1197466" cy="283584"/>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 IES (Instituição de Ensino Superior)</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15" name="Tabela 14">
            <a:extLst>
              <a:ext uri="{FF2B5EF4-FFF2-40B4-BE49-F238E27FC236}">
                <a16:creationId xmlns:a16="http://schemas.microsoft.com/office/drawing/2014/main" id="{27E01131-89B6-4354-A232-72BAC7BF09B9}"/>
              </a:ext>
            </a:extLst>
          </p:cNvPr>
          <p:cNvGraphicFramePr>
            <a:graphicFrameLocks noGrp="1"/>
          </p:cNvGraphicFramePr>
          <p:nvPr>
            <p:extLst>
              <p:ext uri="{D42A27DB-BD31-4B8C-83A1-F6EECF244321}">
                <p14:modId xmlns:p14="http://schemas.microsoft.com/office/powerpoint/2010/main" val="3673119636"/>
              </p:ext>
            </p:extLst>
          </p:nvPr>
        </p:nvGraphicFramePr>
        <p:xfrm>
          <a:off x="400692" y="1822232"/>
          <a:ext cx="3760342" cy="1152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TP_CATEGORIA_ADMINISTRATIVA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4. Privada com fins lucrativos</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0,761</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5. Privada sem fins lucrativos</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0,234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pPr algn="l" fontAlgn="b"/>
                      <a:r>
                        <a:rPr lang="pt-BR" sz="1100" b="0" i="0" u="none" strike="noStrike" dirty="0">
                          <a:solidFill>
                            <a:srgbClr val="000000"/>
                          </a:solidFill>
                          <a:effectLst/>
                          <a:latin typeface="Calibri" panose="020F0502020204030204" pitchFamily="34" charset="0"/>
                        </a:rPr>
                        <a:t>3. Pública Municipal</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r h="216000">
                <a:tc>
                  <a:txBody>
                    <a:bodyPr/>
                    <a:lstStyle/>
                    <a:p>
                      <a:pPr algn="l" fontAlgn="b"/>
                      <a:r>
                        <a:rPr lang="pt-BR" sz="1100" b="0" i="0" u="none" strike="noStrike" dirty="0">
                          <a:solidFill>
                            <a:srgbClr val="000000"/>
                          </a:solidFill>
                          <a:effectLst/>
                          <a:latin typeface="Calibri" panose="020F0502020204030204" pitchFamily="34" charset="0"/>
                        </a:rPr>
                        <a:t>7. Especial</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978639"/>
                  </a:ext>
                </a:extLst>
              </a:tr>
            </a:tbl>
          </a:graphicData>
        </a:graphic>
      </p:graphicFrame>
      <p:graphicFrame>
        <p:nvGraphicFramePr>
          <p:cNvPr id="16" name="Tabela 15">
            <a:extLst>
              <a:ext uri="{FF2B5EF4-FFF2-40B4-BE49-F238E27FC236}">
                <a16:creationId xmlns:a16="http://schemas.microsoft.com/office/drawing/2014/main" id="{7D4EB2B4-1F7A-4551-A458-A363F2891931}"/>
              </a:ext>
            </a:extLst>
          </p:cNvPr>
          <p:cNvGraphicFramePr>
            <a:graphicFrameLocks noGrp="1"/>
          </p:cNvGraphicFramePr>
          <p:nvPr>
            <p:extLst>
              <p:ext uri="{D42A27DB-BD31-4B8C-83A1-F6EECF244321}">
                <p14:modId xmlns:p14="http://schemas.microsoft.com/office/powerpoint/2010/main" val="2465265875"/>
              </p:ext>
            </p:extLst>
          </p:nvPr>
        </p:nvGraphicFramePr>
        <p:xfrm>
          <a:off x="400692" y="3489660"/>
          <a:ext cx="3760342" cy="936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TP_ORGANIZACAO_ACADEMICA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1. Universidade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0,435</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3. Faculdade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0,294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pPr algn="l" fontAlgn="b"/>
                      <a:r>
                        <a:rPr lang="pt-BR" sz="1100" b="0" i="0" u="none" strike="noStrike" dirty="0">
                          <a:solidFill>
                            <a:srgbClr val="000000"/>
                          </a:solidFill>
                          <a:effectLst/>
                          <a:latin typeface="Calibri" panose="020F0502020204030204" pitchFamily="34" charset="0"/>
                        </a:rPr>
                        <a:t>2. Centro Universitário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0,270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bl>
          </a:graphicData>
        </a:graphic>
      </p:graphicFrame>
      <p:sp>
        <p:nvSpPr>
          <p:cNvPr id="13" name="Retângulo 12">
            <a:extLst>
              <a:ext uri="{FF2B5EF4-FFF2-40B4-BE49-F238E27FC236}">
                <a16:creationId xmlns:a16="http://schemas.microsoft.com/office/drawing/2014/main" id="{4A878781-47A9-4E69-BB76-C881F462DCE2}"/>
              </a:ext>
            </a:extLst>
          </p:cNvPr>
          <p:cNvSpPr/>
          <p:nvPr/>
        </p:nvSpPr>
        <p:spPr>
          <a:xfrm>
            <a:off x="5250094" y="1822232"/>
            <a:ext cx="5349022" cy="1384995"/>
          </a:xfrm>
          <a:prstGeom prst="rect">
            <a:avLst/>
          </a:prstGeom>
        </p:spPr>
        <p:txBody>
          <a:bodyPr wrap="square">
            <a:spAutoFit/>
          </a:bodyPr>
          <a:lstStyle/>
          <a:p>
            <a:r>
              <a:rPr lang="en-US" sz="1400" dirty="0">
                <a:solidFill>
                  <a:srgbClr val="434343"/>
                </a:solidFill>
                <a:latin typeface="Open Sans" panose="020B0604020202020204" charset="0"/>
              </a:rPr>
              <a:t>O </a:t>
            </a:r>
            <a:r>
              <a:rPr lang="en-US" sz="1400" dirty="0" err="1">
                <a:solidFill>
                  <a:srgbClr val="434343"/>
                </a:solidFill>
                <a:latin typeface="Open Sans" panose="020B0604020202020204" charset="0"/>
              </a:rPr>
              <a:t>perfil</a:t>
            </a:r>
            <a:r>
              <a:rPr lang="en-US" sz="1400" dirty="0">
                <a:solidFill>
                  <a:srgbClr val="434343"/>
                </a:solidFill>
                <a:latin typeface="Open Sans" panose="020B0604020202020204" charset="0"/>
              </a:rPr>
              <a:t> das IES dos </a:t>
            </a:r>
            <a:r>
              <a:rPr lang="en-US" sz="1400" dirty="0" err="1">
                <a:solidFill>
                  <a:srgbClr val="434343"/>
                </a:solidFill>
                <a:latin typeface="Open Sans" panose="020B0604020202020204" charset="0"/>
              </a:rPr>
              <a:t>alunos</a:t>
            </a:r>
            <a:r>
              <a:rPr lang="en-US" sz="1400" dirty="0">
                <a:solidFill>
                  <a:srgbClr val="434343"/>
                </a:solidFill>
                <a:latin typeface="Open Sans" panose="020B0604020202020204" charset="0"/>
              </a:rPr>
              <a:t> que </a:t>
            </a:r>
            <a:r>
              <a:rPr lang="en-US" sz="1400" dirty="0" err="1">
                <a:solidFill>
                  <a:srgbClr val="434343"/>
                </a:solidFill>
                <a:latin typeface="Open Sans" panose="020B0604020202020204" charset="0"/>
              </a:rPr>
              <a:t>possuem</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financiamento</a:t>
            </a:r>
            <a:r>
              <a:rPr lang="en-US" sz="1400" dirty="0">
                <a:solidFill>
                  <a:srgbClr val="434343"/>
                </a:solidFill>
                <a:latin typeface="Open Sans" panose="020B0604020202020204" charset="0"/>
              </a:rPr>
              <a:t>:</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b="1" dirty="0" err="1">
                <a:solidFill>
                  <a:srgbClr val="434343"/>
                </a:solidFill>
                <a:latin typeface="Open Sans" panose="020B0604020202020204" charset="0"/>
              </a:rPr>
              <a:t>Privada</a:t>
            </a:r>
            <a:r>
              <a:rPr lang="en-US" sz="1400" dirty="0">
                <a:solidFill>
                  <a:srgbClr val="434343"/>
                </a:solidFill>
                <a:latin typeface="Open Sans" panose="020B0604020202020204" charset="0"/>
              </a:rPr>
              <a:t> com fins </a:t>
            </a:r>
            <a:r>
              <a:rPr lang="en-US" sz="1400" dirty="0" err="1">
                <a:solidFill>
                  <a:srgbClr val="434343"/>
                </a:solidFill>
                <a:latin typeface="Open Sans" panose="020B0604020202020204" charset="0"/>
              </a:rPr>
              <a:t>lucrativos</a:t>
            </a:r>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Sendo</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em</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sua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maior</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parte</a:t>
            </a:r>
            <a:r>
              <a:rPr lang="en-US" sz="1400" dirty="0">
                <a:solidFill>
                  <a:srgbClr val="434343"/>
                </a:solidFill>
                <a:latin typeface="Open Sans" panose="020B0604020202020204" charset="0"/>
              </a:rPr>
              <a:t> </a:t>
            </a:r>
            <a:r>
              <a:rPr lang="en-US" sz="1400" b="1" dirty="0" err="1">
                <a:solidFill>
                  <a:srgbClr val="434343"/>
                </a:solidFill>
                <a:latin typeface="Open Sans" panose="020B0604020202020204" charset="0"/>
              </a:rPr>
              <a:t>Universidade</a:t>
            </a:r>
            <a:r>
              <a:rPr lang="en-US" sz="1400" dirty="0">
                <a:solidFill>
                  <a:srgbClr val="434343"/>
                </a:solidFill>
                <a:latin typeface="Open Sans" panose="020B0604020202020204" charset="0"/>
              </a:rPr>
              <a:t>.</a:t>
            </a:r>
          </a:p>
          <a:p>
            <a:pPr marL="285750" indent="-285750">
              <a:buFont typeface="Arial" panose="020B0604020202020204" pitchFamily="34" charset="0"/>
              <a:buChar char="•"/>
            </a:pP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Tree>
    <p:extLst>
      <p:ext uri="{BB962C8B-B14F-4D97-AF65-F5344CB8AC3E}">
        <p14:creationId xmlns:p14="http://schemas.microsoft.com/office/powerpoint/2010/main" val="334004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606907" y="6397119"/>
            <a:ext cx="1197466" cy="283584"/>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4.i.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ao Curso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17" name="Tabela 16">
            <a:extLst>
              <a:ext uri="{FF2B5EF4-FFF2-40B4-BE49-F238E27FC236}">
                <a16:creationId xmlns:a16="http://schemas.microsoft.com/office/drawing/2014/main" id="{9102AD0D-4991-414B-BDD9-64EC53AE8A38}"/>
              </a:ext>
            </a:extLst>
          </p:cNvPr>
          <p:cNvGraphicFramePr>
            <a:graphicFrameLocks noGrp="1"/>
          </p:cNvGraphicFramePr>
          <p:nvPr>
            <p:extLst>
              <p:ext uri="{D42A27DB-BD31-4B8C-83A1-F6EECF244321}">
                <p14:modId xmlns:p14="http://schemas.microsoft.com/office/powerpoint/2010/main" val="975806370"/>
              </p:ext>
            </p:extLst>
          </p:nvPr>
        </p:nvGraphicFramePr>
        <p:xfrm>
          <a:off x="411578" y="1747075"/>
          <a:ext cx="4838728" cy="1152000"/>
        </p:xfrm>
        <a:graphic>
          <a:graphicData uri="http://schemas.openxmlformats.org/drawingml/2006/table">
            <a:tbl>
              <a:tblPr/>
              <a:tblGrid>
                <a:gridCol w="3596273">
                  <a:extLst>
                    <a:ext uri="{9D8B030D-6E8A-4147-A177-3AD203B41FA5}">
                      <a16:colId xmlns:a16="http://schemas.microsoft.com/office/drawing/2014/main" val="14696119"/>
                    </a:ext>
                  </a:extLst>
                </a:gridCol>
                <a:gridCol w="124245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TP_TURNO</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r>
                        <a:rPr lang="pt-BR" sz="1100" dirty="0"/>
                        <a:t>3. Noturno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0,722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r>
                        <a:rPr lang="pt-BR" sz="1100" dirty="0"/>
                        <a:t>1. Matutino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0,218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r>
                        <a:rPr lang="pt-BR" sz="1100" dirty="0"/>
                        <a:t>4. Integral</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0,035</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r h="216000">
                <a:tc>
                  <a:txBody>
                    <a:bodyPr/>
                    <a:lstStyle/>
                    <a:p>
                      <a:r>
                        <a:rPr lang="pt-BR" sz="1100" dirty="0"/>
                        <a:t>2. Vespertino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0,026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978639"/>
                  </a:ext>
                </a:extLst>
              </a:tr>
            </a:tbl>
          </a:graphicData>
        </a:graphic>
      </p:graphicFrame>
      <p:graphicFrame>
        <p:nvGraphicFramePr>
          <p:cNvPr id="18" name="Tabela 17">
            <a:extLst>
              <a:ext uri="{FF2B5EF4-FFF2-40B4-BE49-F238E27FC236}">
                <a16:creationId xmlns:a16="http://schemas.microsoft.com/office/drawing/2014/main" id="{0F966BEC-EEE4-4B56-8FC6-F866D6F3E178}"/>
              </a:ext>
            </a:extLst>
          </p:cNvPr>
          <p:cNvGraphicFramePr>
            <a:graphicFrameLocks noGrp="1"/>
          </p:cNvGraphicFramePr>
          <p:nvPr>
            <p:extLst>
              <p:ext uri="{D42A27DB-BD31-4B8C-83A1-F6EECF244321}">
                <p14:modId xmlns:p14="http://schemas.microsoft.com/office/powerpoint/2010/main" val="789165031"/>
              </p:ext>
            </p:extLst>
          </p:nvPr>
        </p:nvGraphicFramePr>
        <p:xfrm>
          <a:off x="400692" y="2998736"/>
          <a:ext cx="4838728" cy="936000"/>
        </p:xfrm>
        <a:graphic>
          <a:graphicData uri="http://schemas.openxmlformats.org/drawingml/2006/table">
            <a:tbl>
              <a:tblPr/>
              <a:tblGrid>
                <a:gridCol w="3596273">
                  <a:extLst>
                    <a:ext uri="{9D8B030D-6E8A-4147-A177-3AD203B41FA5}">
                      <a16:colId xmlns:a16="http://schemas.microsoft.com/office/drawing/2014/main" val="14696119"/>
                    </a:ext>
                  </a:extLst>
                </a:gridCol>
                <a:gridCol w="124245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TP_GRAU_ACADEMICO</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r>
                        <a:rPr lang="pt-BR" sz="1100" dirty="0"/>
                        <a:t>1. Bacharelado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0,696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r>
                        <a:rPr lang="pt-BR" sz="1100" dirty="0"/>
                        <a:t>3. Tecnológico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0,170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r>
                        <a:rPr lang="pt-BR" sz="1100" dirty="0"/>
                        <a:t>2. Licenciatura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0,134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bl>
          </a:graphicData>
        </a:graphic>
      </p:graphicFrame>
      <p:graphicFrame>
        <p:nvGraphicFramePr>
          <p:cNvPr id="24" name="Tabela 23">
            <a:extLst>
              <a:ext uri="{FF2B5EF4-FFF2-40B4-BE49-F238E27FC236}">
                <a16:creationId xmlns:a16="http://schemas.microsoft.com/office/drawing/2014/main" id="{304A5AF3-2948-4E7C-ACD1-F5B05B7E4FED}"/>
              </a:ext>
            </a:extLst>
          </p:cNvPr>
          <p:cNvGraphicFramePr>
            <a:graphicFrameLocks noGrp="1"/>
          </p:cNvGraphicFramePr>
          <p:nvPr>
            <p:extLst>
              <p:ext uri="{D42A27DB-BD31-4B8C-83A1-F6EECF244321}">
                <p14:modId xmlns:p14="http://schemas.microsoft.com/office/powerpoint/2010/main" val="415243993"/>
              </p:ext>
            </p:extLst>
          </p:nvPr>
        </p:nvGraphicFramePr>
        <p:xfrm>
          <a:off x="387627" y="4045283"/>
          <a:ext cx="4851793" cy="2664000"/>
        </p:xfrm>
        <a:graphic>
          <a:graphicData uri="http://schemas.openxmlformats.org/drawingml/2006/table">
            <a:tbl>
              <a:tblPr/>
              <a:tblGrid>
                <a:gridCol w="3628192">
                  <a:extLst>
                    <a:ext uri="{9D8B030D-6E8A-4147-A177-3AD203B41FA5}">
                      <a16:colId xmlns:a16="http://schemas.microsoft.com/office/drawing/2014/main" val="14696119"/>
                    </a:ext>
                  </a:extLst>
                </a:gridCol>
                <a:gridCol w="122360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NO_CINE_AREA_GERAL</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Negócios, administração e direito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0,386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Saúde e bem-estar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0,192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26586"/>
                  </a:ext>
                </a:extLst>
              </a:tr>
              <a:tr h="216000">
                <a:tc>
                  <a:txBody>
                    <a:bodyPr/>
                    <a:lstStyle/>
                    <a:p>
                      <a:pPr algn="l" fontAlgn="b"/>
                      <a:r>
                        <a:rPr lang="pt-BR" sz="1100" b="0" i="0" u="none" strike="noStrike" dirty="0">
                          <a:solidFill>
                            <a:srgbClr val="000000"/>
                          </a:solidFill>
                          <a:effectLst/>
                          <a:latin typeface="Calibri" panose="020F0502020204030204" pitchFamily="34" charset="0"/>
                        </a:rPr>
                        <a:t>Engenharia, produção e construção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0,140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828298"/>
                  </a:ext>
                </a:extLst>
              </a:tr>
              <a:tr h="216000">
                <a:tc>
                  <a:txBody>
                    <a:bodyPr/>
                    <a:lstStyle/>
                    <a:p>
                      <a:pPr algn="l" fontAlgn="b"/>
                      <a:r>
                        <a:rPr lang="pt-BR" sz="1100" b="0" i="0" u="none" strike="noStrike" dirty="0">
                          <a:solidFill>
                            <a:srgbClr val="000000"/>
                          </a:solidFill>
                          <a:effectLst/>
                          <a:latin typeface="Calibri" panose="020F0502020204030204" pitchFamily="34" charset="0"/>
                        </a:rPr>
                        <a:t>Educação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0,134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9717540"/>
                  </a:ext>
                </a:extLst>
              </a:tr>
              <a:tr h="216000">
                <a:tc>
                  <a:txBody>
                    <a:bodyPr/>
                    <a:lstStyle/>
                    <a:p>
                      <a:pPr algn="l" fontAlgn="b"/>
                      <a:r>
                        <a:rPr lang="pt-BR" sz="1100" b="0" i="0" u="none" strike="noStrike" dirty="0">
                          <a:solidFill>
                            <a:srgbClr val="000000"/>
                          </a:solidFill>
                          <a:effectLst/>
                          <a:latin typeface="Calibri" panose="020F0502020204030204" pitchFamily="34" charset="0"/>
                        </a:rPr>
                        <a:t>Ciências sociais, jornalismo e informação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0,048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3545069"/>
                  </a:ext>
                </a:extLst>
              </a:tr>
              <a:tr h="216000">
                <a:tc>
                  <a:txBody>
                    <a:bodyPr/>
                    <a:lstStyle/>
                    <a:p>
                      <a:pPr algn="l" fontAlgn="b"/>
                      <a:r>
                        <a:rPr lang="pt-BR" sz="1100" b="0" i="0" u="none" strike="noStrike" dirty="0">
                          <a:solidFill>
                            <a:srgbClr val="000000"/>
                          </a:solidFill>
                          <a:effectLst/>
                          <a:latin typeface="Calibri" panose="020F0502020204030204" pitchFamily="34" charset="0"/>
                        </a:rPr>
                        <a:t>Computação e Tecnologias da Informação e Comunicação (TIC)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0,042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5569115"/>
                  </a:ext>
                </a:extLst>
              </a:tr>
              <a:tr h="216000">
                <a:tc>
                  <a:txBody>
                    <a:bodyPr/>
                    <a:lstStyle/>
                    <a:p>
                      <a:pPr algn="l" fontAlgn="b"/>
                      <a:r>
                        <a:rPr lang="pt-BR" sz="1100" b="0" i="0" u="none" strike="noStrike" dirty="0">
                          <a:solidFill>
                            <a:srgbClr val="000000"/>
                          </a:solidFill>
                          <a:effectLst/>
                          <a:latin typeface="Calibri" panose="020F0502020204030204" pitchFamily="34" charset="0"/>
                        </a:rPr>
                        <a:t>Serviços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0,023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4837606"/>
                  </a:ext>
                </a:extLst>
              </a:tr>
              <a:tr h="216000">
                <a:tc>
                  <a:txBody>
                    <a:bodyPr/>
                    <a:lstStyle/>
                    <a:p>
                      <a:pPr algn="l" fontAlgn="b"/>
                      <a:r>
                        <a:rPr lang="pt-BR" sz="1100" b="0" i="0" u="none" strike="noStrike" dirty="0">
                          <a:solidFill>
                            <a:srgbClr val="000000"/>
                          </a:solidFill>
                          <a:effectLst/>
                          <a:latin typeface="Calibri" panose="020F0502020204030204" pitchFamily="34" charset="0"/>
                        </a:rPr>
                        <a:t>Agricultura, silvicultura, pesca e veterinária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0,016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pPr algn="l" fontAlgn="b"/>
                      <a:r>
                        <a:rPr lang="pt-BR" sz="1100" b="0" i="0" u="none" strike="noStrike" dirty="0">
                          <a:solidFill>
                            <a:srgbClr val="000000"/>
                          </a:solidFill>
                          <a:effectLst/>
                          <a:latin typeface="Calibri" panose="020F0502020204030204" pitchFamily="34" charset="0"/>
                        </a:rPr>
                        <a:t>Artes e humanidades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0,015</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8285330"/>
                  </a:ext>
                </a:extLst>
              </a:tr>
              <a:tr h="216000">
                <a:tc>
                  <a:txBody>
                    <a:bodyPr/>
                    <a:lstStyle/>
                    <a:p>
                      <a:pPr algn="l" fontAlgn="b"/>
                      <a:r>
                        <a:rPr lang="pt-BR" sz="1100" b="0" i="0" u="none" strike="noStrike" dirty="0">
                          <a:solidFill>
                            <a:srgbClr val="000000"/>
                          </a:solidFill>
                          <a:effectLst/>
                          <a:latin typeface="Calibri" panose="020F0502020204030204" pitchFamily="34" charset="0"/>
                        </a:rPr>
                        <a:t>Ciências naturais, matemática e estatística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9680605"/>
                  </a:ext>
                </a:extLst>
              </a:tr>
              <a:tr h="216000">
                <a:tc>
                  <a:txBody>
                    <a:bodyPr/>
                    <a:lstStyle/>
                    <a:p>
                      <a:pPr algn="l" fontAlgn="b"/>
                      <a:r>
                        <a:rPr lang="pt-BR" sz="1100" b="0" i="0" u="none" strike="noStrike" dirty="0">
                          <a:solidFill>
                            <a:srgbClr val="000000"/>
                          </a:solidFill>
                          <a:effectLst/>
                          <a:latin typeface="Calibri" panose="020F0502020204030204" pitchFamily="34" charset="0"/>
                        </a:rPr>
                        <a:t>Programas básicos</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5464269"/>
                  </a:ext>
                </a:extLst>
              </a:tr>
            </a:tbl>
          </a:graphicData>
        </a:graphic>
      </p:graphicFrame>
      <p:sp>
        <p:nvSpPr>
          <p:cNvPr id="14" name="Retângulo 13">
            <a:extLst>
              <a:ext uri="{FF2B5EF4-FFF2-40B4-BE49-F238E27FC236}">
                <a16:creationId xmlns:a16="http://schemas.microsoft.com/office/drawing/2014/main" id="{8E186175-03B6-4B71-A890-1F5D1367C50D}"/>
              </a:ext>
            </a:extLst>
          </p:cNvPr>
          <p:cNvSpPr/>
          <p:nvPr/>
        </p:nvSpPr>
        <p:spPr>
          <a:xfrm>
            <a:off x="6442286" y="1916060"/>
            <a:ext cx="5349022" cy="1600438"/>
          </a:xfrm>
          <a:prstGeom prst="rect">
            <a:avLst/>
          </a:prstGeom>
        </p:spPr>
        <p:txBody>
          <a:bodyPr wrap="square">
            <a:spAutoFit/>
          </a:bodyPr>
          <a:lstStyle/>
          <a:p>
            <a:r>
              <a:rPr lang="en-US" sz="1400" dirty="0">
                <a:solidFill>
                  <a:srgbClr val="434343"/>
                </a:solidFill>
                <a:latin typeface="Open Sans" panose="020B0604020202020204" charset="0"/>
              </a:rPr>
              <a:t>O </a:t>
            </a:r>
            <a:r>
              <a:rPr lang="en-US" sz="1400" dirty="0" err="1">
                <a:solidFill>
                  <a:srgbClr val="434343"/>
                </a:solidFill>
                <a:latin typeface="Open Sans" panose="020B0604020202020204" charset="0"/>
              </a:rPr>
              <a:t>perfil</a:t>
            </a:r>
            <a:r>
              <a:rPr lang="en-US" sz="1400" dirty="0">
                <a:solidFill>
                  <a:srgbClr val="434343"/>
                </a:solidFill>
                <a:latin typeface="Open Sans" panose="020B0604020202020204" charset="0"/>
              </a:rPr>
              <a:t> do </a:t>
            </a:r>
            <a:r>
              <a:rPr lang="en-US" sz="1400" dirty="0" err="1">
                <a:solidFill>
                  <a:srgbClr val="434343"/>
                </a:solidFill>
                <a:latin typeface="Open Sans" panose="020B0604020202020204" charset="0"/>
              </a:rPr>
              <a:t>Curso</a:t>
            </a:r>
            <a:r>
              <a:rPr lang="en-US" sz="1400" dirty="0">
                <a:solidFill>
                  <a:srgbClr val="434343"/>
                </a:solidFill>
                <a:latin typeface="Open Sans" panose="020B0604020202020204" charset="0"/>
              </a:rPr>
              <a:t> dos </a:t>
            </a:r>
            <a:r>
              <a:rPr lang="en-US" sz="1400" dirty="0" err="1">
                <a:solidFill>
                  <a:srgbClr val="434343"/>
                </a:solidFill>
                <a:latin typeface="Open Sans" panose="020B0604020202020204" charset="0"/>
              </a:rPr>
              <a:t>alunos</a:t>
            </a:r>
            <a:r>
              <a:rPr lang="en-US" sz="1400" dirty="0">
                <a:solidFill>
                  <a:srgbClr val="434343"/>
                </a:solidFill>
                <a:latin typeface="Open Sans" panose="020B0604020202020204" charset="0"/>
              </a:rPr>
              <a:t> que </a:t>
            </a:r>
            <a:r>
              <a:rPr lang="en-US" sz="1400" dirty="0" err="1">
                <a:solidFill>
                  <a:srgbClr val="434343"/>
                </a:solidFill>
                <a:latin typeface="Open Sans" panose="020B0604020202020204" charset="0"/>
              </a:rPr>
              <a:t>possuem</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financiamento</a:t>
            </a:r>
            <a:r>
              <a:rPr lang="en-US" sz="1400" dirty="0">
                <a:solidFill>
                  <a:srgbClr val="434343"/>
                </a:solidFill>
                <a:latin typeface="Open Sans" panose="020B0604020202020204" charset="0"/>
              </a:rPr>
              <a:t>:</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Período</a:t>
            </a:r>
            <a:r>
              <a:rPr lang="en-US" sz="1400" dirty="0">
                <a:solidFill>
                  <a:srgbClr val="434343"/>
                </a:solidFill>
                <a:latin typeface="Open Sans" panose="020B0604020202020204" charset="0"/>
              </a:rPr>
              <a:t> </a:t>
            </a:r>
            <a:r>
              <a:rPr lang="en-US" sz="1400" b="1" dirty="0" err="1">
                <a:solidFill>
                  <a:srgbClr val="434343"/>
                </a:solidFill>
                <a:latin typeface="Open Sans" panose="020B0604020202020204" charset="0"/>
              </a:rPr>
              <a:t>Noturno</a:t>
            </a:r>
            <a:endParaRPr lang="en-US" sz="1400" b="1"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Curso</a:t>
            </a:r>
            <a:r>
              <a:rPr lang="en-US" sz="1400" dirty="0">
                <a:solidFill>
                  <a:srgbClr val="434343"/>
                </a:solidFill>
                <a:latin typeface="Open Sans" panose="020B0604020202020204" charset="0"/>
              </a:rPr>
              <a:t> do </a:t>
            </a:r>
            <a:r>
              <a:rPr lang="en-US" sz="1400" dirty="0" err="1">
                <a:solidFill>
                  <a:srgbClr val="434343"/>
                </a:solidFill>
                <a:latin typeface="Open Sans" panose="020B0604020202020204" charset="0"/>
              </a:rPr>
              <a:t>formação</a:t>
            </a:r>
            <a:r>
              <a:rPr lang="en-US" sz="1400" dirty="0">
                <a:solidFill>
                  <a:srgbClr val="434343"/>
                </a:solidFill>
                <a:latin typeface="Open Sans" panose="020B0604020202020204" charset="0"/>
              </a:rPr>
              <a:t> para </a:t>
            </a:r>
            <a:r>
              <a:rPr lang="en-US" sz="1400" b="1" dirty="0" err="1">
                <a:solidFill>
                  <a:srgbClr val="434343"/>
                </a:solidFill>
                <a:latin typeface="Open Sans" panose="020B0604020202020204" charset="0"/>
              </a:rPr>
              <a:t>Bacharelado</a:t>
            </a:r>
            <a:endParaRPr lang="en-US" sz="1400" b="1" dirty="0">
              <a:solidFill>
                <a:srgbClr val="434343"/>
              </a:solidFill>
              <a:latin typeface="Open Sans" panose="020B0604020202020204" charset="0"/>
            </a:endParaRPr>
          </a:p>
          <a:p>
            <a:pPr marL="285750" indent="-285750">
              <a:buFont typeface="Arial" panose="020B0604020202020204" pitchFamily="34" charset="0"/>
              <a:buChar char="•"/>
            </a:pPr>
            <a:r>
              <a:rPr lang="en-US" sz="1400" b="1" dirty="0" err="1">
                <a:solidFill>
                  <a:srgbClr val="434343"/>
                </a:solidFill>
                <a:latin typeface="Open Sans" panose="020B0604020202020204" charset="0"/>
              </a:rPr>
              <a:t>Presencial</a:t>
            </a:r>
            <a:endParaRPr lang="en-US" sz="1400" b="1" dirty="0">
              <a:solidFill>
                <a:srgbClr val="434343"/>
              </a:solidFill>
              <a:latin typeface="Open Sans" panose="020B0604020202020204" charset="0"/>
            </a:endParaRPr>
          </a:p>
          <a:p>
            <a:pPr marL="285750" indent="-285750">
              <a:buFont typeface="Arial" panose="020B0604020202020204" pitchFamily="34" charset="0"/>
              <a:buChar char="•"/>
            </a:pPr>
            <a:r>
              <a:rPr lang="en-US" sz="1400" dirty="0">
                <a:solidFill>
                  <a:srgbClr val="434343"/>
                </a:solidFill>
                <a:latin typeface="Open Sans" panose="020B0604020202020204" charset="0"/>
              </a:rPr>
              <a:t>Da </a:t>
            </a:r>
            <a:r>
              <a:rPr lang="en-US" sz="1400" dirty="0" err="1">
                <a:solidFill>
                  <a:srgbClr val="434343"/>
                </a:solidFill>
                <a:latin typeface="Open Sans" panose="020B0604020202020204" charset="0"/>
              </a:rPr>
              <a:t>área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geral</a:t>
            </a:r>
            <a:r>
              <a:rPr lang="en-US" sz="1400" dirty="0">
                <a:solidFill>
                  <a:srgbClr val="434343"/>
                </a:solidFill>
                <a:latin typeface="Open Sans" panose="020B0604020202020204" charset="0"/>
              </a:rPr>
              <a:t> de </a:t>
            </a:r>
            <a:r>
              <a:rPr lang="en-US" sz="1400" dirty="0" err="1">
                <a:solidFill>
                  <a:srgbClr val="434343"/>
                </a:solidFill>
                <a:latin typeface="Open Sans" panose="020B0604020202020204" charset="0"/>
              </a:rPr>
              <a:t>Negócios</a:t>
            </a:r>
            <a:r>
              <a:rPr lang="en-US" sz="1400" dirty="0">
                <a:solidFill>
                  <a:srgbClr val="434343"/>
                </a:solidFill>
                <a:latin typeface="Open Sans" panose="020B0604020202020204" charset="0"/>
              </a:rPr>
              <a:t>, </a:t>
            </a:r>
            <a:r>
              <a:rPr lang="en-US" sz="1400" b="1" dirty="0" err="1">
                <a:solidFill>
                  <a:srgbClr val="434343"/>
                </a:solidFill>
                <a:latin typeface="Open Sans" panose="020B0604020202020204" charset="0"/>
              </a:rPr>
              <a:t>administração</a:t>
            </a:r>
            <a:r>
              <a:rPr lang="en-US" sz="1400" dirty="0">
                <a:solidFill>
                  <a:srgbClr val="434343"/>
                </a:solidFill>
                <a:latin typeface="Open Sans" panose="020B0604020202020204" charset="0"/>
              </a:rPr>
              <a:t> e </a:t>
            </a:r>
            <a:r>
              <a:rPr lang="en-US" sz="1400" dirty="0" err="1">
                <a:solidFill>
                  <a:srgbClr val="434343"/>
                </a:solidFill>
                <a:latin typeface="Open Sans" panose="020B0604020202020204" charset="0"/>
              </a:rPr>
              <a:t>direito</a:t>
            </a:r>
            <a:r>
              <a:rPr lang="en-US" sz="1400" dirty="0">
                <a:solidFill>
                  <a:srgbClr val="434343"/>
                </a:solidFill>
                <a:latin typeface="Open Sans" panose="020B0604020202020204" charset="0"/>
              </a:rPr>
              <a:t> </a:t>
            </a: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Tree>
    <p:extLst>
      <p:ext uri="{BB962C8B-B14F-4D97-AF65-F5344CB8AC3E}">
        <p14:creationId xmlns:p14="http://schemas.microsoft.com/office/powerpoint/2010/main" val="58350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837271" y="6451673"/>
            <a:ext cx="967101" cy="229029"/>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4.ii.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à Carga Horária do Curso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pic>
        <p:nvPicPr>
          <p:cNvPr id="3" name="Imagem 2">
            <a:extLst>
              <a:ext uri="{FF2B5EF4-FFF2-40B4-BE49-F238E27FC236}">
                <a16:creationId xmlns:a16="http://schemas.microsoft.com/office/drawing/2014/main" id="{A5777768-2618-4C0D-B1D3-C4B0B4AE4261}"/>
              </a:ext>
            </a:extLst>
          </p:cNvPr>
          <p:cNvPicPr>
            <a:picLocks noChangeAspect="1"/>
          </p:cNvPicPr>
          <p:nvPr/>
        </p:nvPicPr>
        <p:blipFill>
          <a:blip r:embed="rId4"/>
          <a:stretch>
            <a:fillRect/>
          </a:stretch>
        </p:blipFill>
        <p:spPr>
          <a:xfrm>
            <a:off x="256100" y="2359116"/>
            <a:ext cx="2929075" cy="1915873"/>
          </a:xfrm>
          <a:prstGeom prst="rect">
            <a:avLst/>
          </a:prstGeom>
        </p:spPr>
      </p:pic>
      <p:pic>
        <p:nvPicPr>
          <p:cNvPr id="5" name="Imagem 4">
            <a:extLst>
              <a:ext uri="{FF2B5EF4-FFF2-40B4-BE49-F238E27FC236}">
                <a16:creationId xmlns:a16="http://schemas.microsoft.com/office/drawing/2014/main" id="{C4A5CBB6-8648-4839-A259-5473F53EE0E8}"/>
              </a:ext>
            </a:extLst>
          </p:cNvPr>
          <p:cNvPicPr>
            <a:picLocks noChangeAspect="1"/>
          </p:cNvPicPr>
          <p:nvPr/>
        </p:nvPicPr>
        <p:blipFill>
          <a:blip r:embed="rId5"/>
          <a:stretch>
            <a:fillRect/>
          </a:stretch>
        </p:blipFill>
        <p:spPr>
          <a:xfrm>
            <a:off x="3166925" y="2381108"/>
            <a:ext cx="2929075" cy="1918916"/>
          </a:xfrm>
          <a:prstGeom prst="rect">
            <a:avLst/>
          </a:prstGeom>
        </p:spPr>
      </p:pic>
      <p:graphicFrame>
        <p:nvGraphicFramePr>
          <p:cNvPr id="19" name="Tabela 18">
            <a:extLst>
              <a:ext uri="{FF2B5EF4-FFF2-40B4-BE49-F238E27FC236}">
                <a16:creationId xmlns:a16="http://schemas.microsoft.com/office/drawing/2014/main" id="{F07495AF-6EC0-4578-BFDA-DACB21A45695}"/>
              </a:ext>
            </a:extLst>
          </p:cNvPr>
          <p:cNvGraphicFramePr>
            <a:graphicFrameLocks noGrp="1"/>
          </p:cNvGraphicFramePr>
          <p:nvPr>
            <p:extLst>
              <p:ext uri="{D42A27DB-BD31-4B8C-83A1-F6EECF244321}">
                <p14:modId xmlns:p14="http://schemas.microsoft.com/office/powerpoint/2010/main" val="1857590804"/>
              </p:ext>
            </p:extLst>
          </p:nvPr>
        </p:nvGraphicFramePr>
        <p:xfrm>
          <a:off x="6340970" y="2160467"/>
          <a:ext cx="2929075" cy="2438400"/>
        </p:xfrm>
        <a:graphic>
          <a:graphicData uri="http://schemas.openxmlformats.org/drawingml/2006/table">
            <a:tbl>
              <a:tblPr/>
              <a:tblGrid>
                <a:gridCol w="2243824">
                  <a:extLst>
                    <a:ext uri="{9D8B030D-6E8A-4147-A177-3AD203B41FA5}">
                      <a16:colId xmlns:a16="http://schemas.microsoft.com/office/drawing/2014/main" val="14696119"/>
                    </a:ext>
                  </a:extLst>
                </a:gridCol>
                <a:gridCol w="685251">
                  <a:extLst>
                    <a:ext uri="{9D8B030D-6E8A-4147-A177-3AD203B41FA5}">
                      <a16:colId xmlns:a16="http://schemas.microsoft.com/office/drawing/2014/main" val="1707699300"/>
                    </a:ext>
                  </a:extLst>
                </a:gridCol>
              </a:tblGrid>
              <a:tr h="295397">
                <a:tc>
                  <a:txBody>
                    <a:bodyPr/>
                    <a:lstStyle/>
                    <a:p>
                      <a:pPr algn="l" fontAlgn="ctr"/>
                      <a:r>
                        <a:rPr lang="pt-BR" sz="1200" kern="1200" dirty="0">
                          <a:solidFill>
                            <a:srgbClr val="434343"/>
                          </a:solidFill>
                          <a:latin typeface="Open Sans"/>
                        </a:rPr>
                        <a:t>QT_CARGA_HORARIA_TOTAL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pt-BR" dirty="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Média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3.378,4</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Desvio Padrão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945,7</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Coeficiente de Variação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dirty="0"/>
                        <a:t>27,9</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Mínimo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840</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1º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3.000</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Mediana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3.420</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3º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3.971</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76476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Máximo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dirty="0">
                          <a:effectLst/>
                          <a:latin typeface="Calibri" panose="020F0502020204030204" pitchFamily="34" charset="0"/>
                          <a:cs typeface="Calibri" panose="020F0502020204030204" pitchFamily="34" charset="0"/>
                        </a:rPr>
                        <a:t>12.690</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4832634"/>
                  </a:ext>
                </a:extLst>
              </a:tr>
            </a:tbl>
          </a:graphicData>
        </a:graphic>
      </p:graphicFrame>
      <p:sp>
        <p:nvSpPr>
          <p:cNvPr id="24" name="Retângulo 23">
            <a:extLst>
              <a:ext uri="{FF2B5EF4-FFF2-40B4-BE49-F238E27FC236}">
                <a16:creationId xmlns:a16="http://schemas.microsoft.com/office/drawing/2014/main" id="{3E8323CF-E1B9-4F97-8465-02896146A903}"/>
              </a:ext>
            </a:extLst>
          </p:cNvPr>
          <p:cNvSpPr/>
          <p:nvPr/>
        </p:nvSpPr>
        <p:spPr>
          <a:xfrm>
            <a:off x="9366713" y="2167925"/>
            <a:ext cx="2738850" cy="2462213"/>
          </a:xfrm>
          <a:prstGeom prst="rect">
            <a:avLst/>
          </a:prstGeom>
        </p:spPr>
        <p:txBody>
          <a:bodyPr wrap="square">
            <a:spAutoFit/>
          </a:bodyPr>
          <a:lstStyle/>
          <a:p>
            <a:r>
              <a:rPr lang="en-US" sz="1400" dirty="0">
                <a:solidFill>
                  <a:srgbClr val="434343"/>
                </a:solidFill>
                <a:latin typeface="Open Sans" panose="020B0604020202020204" charset="0"/>
              </a:rPr>
              <a:t>A </a:t>
            </a:r>
            <a:r>
              <a:rPr lang="en-US" sz="1400" dirty="0" err="1">
                <a:solidFill>
                  <a:srgbClr val="434343"/>
                </a:solidFill>
                <a:latin typeface="Open Sans" panose="020B0604020202020204" charset="0"/>
              </a:rPr>
              <a:t>distribuição</a:t>
            </a:r>
            <a:r>
              <a:rPr lang="en-US" sz="1400" dirty="0">
                <a:solidFill>
                  <a:srgbClr val="434343"/>
                </a:solidFill>
                <a:latin typeface="Open Sans" panose="020B0604020202020204" charset="0"/>
              </a:rPr>
              <a:t> da carga </a:t>
            </a:r>
            <a:r>
              <a:rPr lang="en-US" sz="1400" dirty="0" err="1">
                <a:solidFill>
                  <a:srgbClr val="434343"/>
                </a:solidFill>
                <a:latin typeface="Open Sans" panose="020B0604020202020204" charset="0"/>
              </a:rPr>
              <a:t>horária</a:t>
            </a:r>
            <a:r>
              <a:rPr lang="en-US" sz="1400" dirty="0">
                <a:solidFill>
                  <a:srgbClr val="434343"/>
                </a:solidFill>
                <a:latin typeface="Open Sans" panose="020B0604020202020204" charset="0"/>
              </a:rPr>
              <a:t> dos </a:t>
            </a:r>
            <a:r>
              <a:rPr lang="en-US" sz="1400" dirty="0" err="1">
                <a:solidFill>
                  <a:srgbClr val="434343"/>
                </a:solidFill>
                <a:latin typeface="Open Sans" panose="020B0604020202020204" charset="0"/>
              </a:rPr>
              <a:t>alunos</a:t>
            </a:r>
            <a:r>
              <a:rPr lang="en-US" sz="1400" dirty="0">
                <a:solidFill>
                  <a:srgbClr val="434343"/>
                </a:solidFill>
                <a:latin typeface="Open Sans" panose="020B0604020202020204" charset="0"/>
              </a:rPr>
              <a:t> que </a:t>
            </a:r>
            <a:r>
              <a:rPr lang="en-US" sz="1400" dirty="0" err="1">
                <a:solidFill>
                  <a:srgbClr val="434343"/>
                </a:solidFill>
                <a:latin typeface="Open Sans" panose="020B0604020202020204" charset="0"/>
              </a:rPr>
              <a:t>possuem</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financiamento</a:t>
            </a:r>
            <a:r>
              <a:rPr lang="en-US" sz="1400" dirty="0">
                <a:solidFill>
                  <a:srgbClr val="434343"/>
                </a:solidFill>
                <a:latin typeface="Open Sans" panose="020B0604020202020204" charset="0"/>
              </a:rPr>
              <a:t>:</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a:solidFill>
                  <a:srgbClr val="434343"/>
                </a:solidFill>
                <a:latin typeface="Open Sans" panose="020B0604020202020204" charset="0"/>
              </a:rPr>
              <a:t>A </a:t>
            </a:r>
            <a:r>
              <a:rPr lang="en-US" sz="1400" dirty="0" err="1">
                <a:solidFill>
                  <a:srgbClr val="434343"/>
                </a:solidFill>
                <a:latin typeface="Open Sans" panose="020B0604020202020204" charset="0"/>
              </a:rPr>
              <a:t>maioria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estava</a:t>
            </a:r>
            <a:r>
              <a:rPr lang="en-US" sz="1400" dirty="0">
                <a:solidFill>
                  <a:srgbClr val="434343"/>
                </a:solidFill>
                <a:latin typeface="Open Sans" panose="020B0604020202020204" charset="0"/>
              </a:rPr>
              <a:t> no </a:t>
            </a:r>
            <a:r>
              <a:rPr lang="en-US" sz="1400" dirty="0" err="1">
                <a:solidFill>
                  <a:srgbClr val="434343"/>
                </a:solidFill>
                <a:latin typeface="Open Sans" panose="020B0604020202020204" charset="0"/>
              </a:rPr>
              <a:t>princípio</a:t>
            </a:r>
            <a:r>
              <a:rPr lang="en-US" sz="1400" dirty="0">
                <a:solidFill>
                  <a:srgbClr val="434343"/>
                </a:solidFill>
                <a:latin typeface="Open Sans" panose="020B0604020202020204" charset="0"/>
              </a:rPr>
              <a:t> do </a:t>
            </a:r>
            <a:r>
              <a:rPr lang="en-US" sz="1400" dirty="0" err="1">
                <a:solidFill>
                  <a:srgbClr val="434343"/>
                </a:solidFill>
                <a:latin typeface="Open Sans" panose="020B0604020202020204" charset="0"/>
              </a:rPr>
              <a:t>curso</a:t>
            </a:r>
            <a:r>
              <a:rPr lang="en-US" sz="1400" dirty="0">
                <a:solidFill>
                  <a:srgbClr val="434343"/>
                </a:solidFill>
                <a:latin typeface="Open Sans" panose="020B0604020202020204" charset="0"/>
              </a:rPr>
              <a:t>.</a:t>
            </a:r>
          </a:p>
          <a:p>
            <a:pPr marL="285750" indent="-285750">
              <a:buFont typeface="Arial" panose="020B0604020202020204" pitchFamily="34" charset="0"/>
              <a:buChar char="•"/>
            </a:pPr>
            <a:r>
              <a:rPr lang="en-US" sz="1400" dirty="0" err="1">
                <a:solidFill>
                  <a:srgbClr val="434343"/>
                </a:solidFill>
                <a:latin typeface="Open Sans" panose="020B0604020202020204" charset="0"/>
              </a:rPr>
              <a:t>Pode</a:t>
            </a:r>
            <a:r>
              <a:rPr lang="en-US" sz="1400" dirty="0">
                <a:solidFill>
                  <a:srgbClr val="434343"/>
                </a:solidFill>
                <a:latin typeface="Open Sans" panose="020B0604020202020204" charset="0"/>
              </a:rPr>
              <a:t>-se </a:t>
            </a:r>
            <a:r>
              <a:rPr lang="en-US" sz="1400" dirty="0" err="1">
                <a:solidFill>
                  <a:srgbClr val="434343"/>
                </a:solidFill>
                <a:latin typeface="Open Sans" panose="020B0604020202020204" charset="0"/>
              </a:rPr>
              <a:t>presumir</a:t>
            </a:r>
            <a:r>
              <a:rPr lang="en-US" sz="1400" dirty="0">
                <a:solidFill>
                  <a:srgbClr val="434343"/>
                </a:solidFill>
                <a:latin typeface="Open Sans" panose="020B0604020202020204" charset="0"/>
              </a:rPr>
              <a:t> que, no </a:t>
            </a:r>
            <a:r>
              <a:rPr lang="en-US" sz="1400" dirty="0" err="1">
                <a:solidFill>
                  <a:srgbClr val="434343"/>
                </a:solidFill>
                <a:latin typeface="Open Sans" panose="020B0604020202020204" charset="0"/>
              </a:rPr>
              <a:t>geral</a:t>
            </a:r>
            <a:r>
              <a:rPr lang="en-US" sz="1400" dirty="0">
                <a:solidFill>
                  <a:srgbClr val="434343"/>
                </a:solidFill>
                <a:latin typeface="Open Sans" panose="020B0604020202020204" charset="0"/>
              </a:rPr>
              <a:t>, o </a:t>
            </a:r>
            <a:r>
              <a:rPr lang="en-US" sz="1400" dirty="0" err="1">
                <a:solidFill>
                  <a:srgbClr val="434343"/>
                </a:solidFill>
                <a:latin typeface="Open Sans" panose="020B0604020202020204" charset="0"/>
              </a:rPr>
              <a:t>aluno</a:t>
            </a:r>
            <a:r>
              <a:rPr lang="en-US" sz="1400" dirty="0">
                <a:solidFill>
                  <a:srgbClr val="434343"/>
                </a:solidFill>
                <a:latin typeface="Open Sans" panose="020B0604020202020204" charset="0"/>
              </a:rPr>
              <a:t> que </a:t>
            </a:r>
            <a:r>
              <a:rPr lang="en-US" sz="1400" b="1" dirty="0" err="1">
                <a:solidFill>
                  <a:srgbClr val="434343"/>
                </a:solidFill>
                <a:latin typeface="Open Sans" panose="020B0604020202020204" charset="0"/>
              </a:rPr>
              <a:t>não</a:t>
            </a:r>
            <a:r>
              <a:rPr lang="en-US" sz="1400" b="1" dirty="0">
                <a:solidFill>
                  <a:srgbClr val="434343"/>
                </a:solidFill>
                <a:latin typeface="Open Sans" panose="020B0604020202020204" charset="0"/>
              </a:rPr>
              <a:t> </a:t>
            </a:r>
            <a:r>
              <a:rPr lang="en-US" sz="1400" b="1" dirty="0" err="1">
                <a:solidFill>
                  <a:srgbClr val="434343"/>
                </a:solidFill>
                <a:latin typeface="Open Sans" panose="020B0604020202020204" charset="0"/>
              </a:rPr>
              <a:t>concluiu</a:t>
            </a:r>
            <a:r>
              <a:rPr lang="en-US" sz="1400" dirty="0">
                <a:solidFill>
                  <a:srgbClr val="434343"/>
                </a:solidFill>
                <a:latin typeface="Open Sans" panose="020B0604020202020204" charset="0"/>
              </a:rPr>
              <a:t> o </a:t>
            </a:r>
            <a:r>
              <a:rPr lang="en-US" sz="1400" dirty="0" err="1">
                <a:solidFill>
                  <a:srgbClr val="434343"/>
                </a:solidFill>
                <a:latin typeface="Open Sans" panose="020B0604020202020204" charset="0"/>
              </a:rPr>
              <a:t>curso</a:t>
            </a:r>
            <a:r>
              <a:rPr lang="en-US" sz="1400" dirty="0">
                <a:solidFill>
                  <a:srgbClr val="434343"/>
                </a:solidFill>
                <a:latin typeface="Open Sans" panose="020B0604020202020204" charset="0"/>
              </a:rPr>
              <a:t> </a:t>
            </a:r>
            <a:r>
              <a:rPr lang="en-US" sz="1400" b="1" dirty="0">
                <a:solidFill>
                  <a:srgbClr val="434343"/>
                </a:solidFill>
                <a:latin typeface="Open Sans" panose="020B0604020202020204" charset="0"/>
              </a:rPr>
              <a:t>evade </a:t>
            </a:r>
            <a:r>
              <a:rPr lang="en-US" sz="1400" b="1" dirty="0" err="1">
                <a:solidFill>
                  <a:srgbClr val="434343"/>
                </a:solidFill>
                <a:latin typeface="Open Sans" panose="020B0604020202020204" charset="0"/>
              </a:rPr>
              <a:t>precocemente</a:t>
            </a:r>
            <a:r>
              <a:rPr lang="en-US" sz="1400" dirty="0">
                <a:solidFill>
                  <a:srgbClr val="434343"/>
                </a:solidFill>
                <a:latin typeface="Open Sans" panose="020B0604020202020204" charset="0"/>
              </a:rPr>
              <a:t>.</a:t>
            </a: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Tree>
    <p:extLst>
      <p:ext uri="{BB962C8B-B14F-4D97-AF65-F5344CB8AC3E}">
        <p14:creationId xmlns:p14="http://schemas.microsoft.com/office/powerpoint/2010/main" val="374001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606907" y="6397119"/>
            <a:ext cx="1197466" cy="283584"/>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 iii.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ao Aluno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17" name="Tabela 16">
            <a:extLst>
              <a:ext uri="{FF2B5EF4-FFF2-40B4-BE49-F238E27FC236}">
                <a16:creationId xmlns:a16="http://schemas.microsoft.com/office/drawing/2014/main" id="{9102AD0D-4991-414B-BDD9-64EC53AE8A38}"/>
              </a:ext>
            </a:extLst>
          </p:cNvPr>
          <p:cNvGraphicFramePr>
            <a:graphicFrameLocks noGrp="1"/>
          </p:cNvGraphicFramePr>
          <p:nvPr>
            <p:extLst>
              <p:ext uri="{D42A27DB-BD31-4B8C-83A1-F6EECF244321}">
                <p14:modId xmlns:p14="http://schemas.microsoft.com/office/powerpoint/2010/main" val="3625056447"/>
              </p:ext>
            </p:extLst>
          </p:nvPr>
        </p:nvGraphicFramePr>
        <p:xfrm>
          <a:off x="400692" y="1898432"/>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TP_SEXO</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r>
                        <a:rPr lang="pt-BR" sz="1100" dirty="0"/>
                        <a:t>1. Feminino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0,566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pt-BR" sz="1100" dirty="0"/>
                        <a:t>2. Masculino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0,434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27" name="Tabela 26">
            <a:extLst>
              <a:ext uri="{FF2B5EF4-FFF2-40B4-BE49-F238E27FC236}">
                <a16:creationId xmlns:a16="http://schemas.microsoft.com/office/drawing/2014/main" id="{557E99A3-7F1A-49C0-B75C-640FC4AACD1D}"/>
              </a:ext>
            </a:extLst>
          </p:cNvPr>
          <p:cNvGraphicFramePr>
            <a:graphicFrameLocks noGrp="1"/>
          </p:cNvGraphicFramePr>
          <p:nvPr>
            <p:extLst>
              <p:ext uri="{D42A27DB-BD31-4B8C-83A1-F6EECF244321}">
                <p14:modId xmlns:p14="http://schemas.microsoft.com/office/powerpoint/2010/main" val="1639210798"/>
              </p:ext>
            </p:extLst>
          </p:nvPr>
        </p:nvGraphicFramePr>
        <p:xfrm>
          <a:off x="406023" y="5245119"/>
          <a:ext cx="3760342" cy="936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TP_ESCOLA_CONCLUSAO_ENS_MEDIO</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a:r>
                        <a:rPr lang="pt-BR" sz="1100" dirty="0"/>
                        <a:t>1. Pública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0,733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a:r>
                        <a:rPr lang="pt-BR" sz="1100" dirty="0"/>
                        <a:t>2. Privada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0,260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pt-BR" sz="1100" dirty="0"/>
                        <a:t>9. Não dispõe da informação (Não resposta)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bl>
          </a:graphicData>
        </a:graphic>
      </p:graphicFrame>
      <p:graphicFrame>
        <p:nvGraphicFramePr>
          <p:cNvPr id="28" name="Tabela 27">
            <a:extLst>
              <a:ext uri="{FF2B5EF4-FFF2-40B4-BE49-F238E27FC236}">
                <a16:creationId xmlns:a16="http://schemas.microsoft.com/office/drawing/2014/main" id="{B43E282C-9442-4328-B02E-6ECBA9900722}"/>
              </a:ext>
            </a:extLst>
          </p:cNvPr>
          <p:cNvGraphicFramePr>
            <a:graphicFrameLocks noGrp="1"/>
          </p:cNvGraphicFramePr>
          <p:nvPr>
            <p:extLst>
              <p:ext uri="{D42A27DB-BD31-4B8C-83A1-F6EECF244321}">
                <p14:modId xmlns:p14="http://schemas.microsoft.com/office/powerpoint/2010/main" val="3749396116"/>
              </p:ext>
            </p:extLst>
          </p:nvPr>
        </p:nvGraphicFramePr>
        <p:xfrm>
          <a:off x="400692" y="3031775"/>
          <a:ext cx="3760342" cy="180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TP_COR_RACA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r>
                        <a:rPr lang="pt-BR" sz="1100" dirty="0"/>
                        <a:t>1. Branca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0,366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r>
                        <a:rPr lang="pt-BR" sz="1100" dirty="0"/>
                        <a:t>3. Parda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0,277</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16000">
                <a:tc>
                  <a:txBody>
                    <a:bodyPr/>
                    <a:lstStyle/>
                    <a:p>
                      <a:r>
                        <a:rPr lang="pt-BR" sz="1100" dirty="0"/>
                        <a:t>0, Aluno não quis declarar cor/raça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0,258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5356990"/>
                  </a:ext>
                </a:extLst>
              </a:tr>
              <a:tr h="216000">
                <a:tc>
                  <a:txBody>
                    <a:bodyPr/>
                    <a:lstStyle/>
                    <a:p>
                      <a:r>
                        <a:rPr lang="pt-BR" sz="1100" dirty="0"/>
                        <a:t>2. Preta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0,074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978639"/>
                  </a:ext>
                </a:extLst>
              </a:tr>
              <a:tr h="216000">
                <a:tc>
                  <a:txBody>
                    <a:bodyPr/>
                    <a:lstStyle/>
                    <a:p>
                      <a:r>
                        <a:rPr lang="pt-BR" sz="1100" dirty="0"/>
                        <a:t>4. Amarela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0,018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7896975"/>
                  </a:ext>
                </a:extLst>
              </a:tr>
              <a:tr h="216000">
                <a:tc>
                  <a:txBody>
                    <a:bodyPr/>
                    <a:lstStyle/>
                    <a:p>
                      <a:r>
                        <a:rPr lang="pt-BR" sz="1100" dirty="0"/>
                        <a:t>5. Indígena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5316153"/>
                  </a:ext>
                </a:extLst>
              </a:tr>
              <a:tr h="216000">
                <a:tc>
                  <a:txBody>
                    <a:bodyPr/>
                    <a:lstStyle/>
                    <a:p>
                      <a:r>
                        <a:rPr lang="pt-BR" sz="1100" dirty="0"/>
                        <a:t>9. Não dispõe da informação (Não resposta)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451439"/>
                  </a:ext>
                </a:extLst>
              </a:tr>
            </a:tbl>
          </a:graphicData>
        </a:graphic>
      </p:graphicFrame>
      <p:graphicFrame>
        <p:nvGraphicFramePr>
          <p:cNvPr id="32" name="Tabela 31">
            <a:extLst>
              <a:ext uri="{FF2B5EF4-FFF2-40B4-BE49-F238E27FC236}">
                <a16:creationId xmlns:a16="http://schemas.microsoft.com/office/drawing/2014/main" id="{E65454D6-67D9-4B6D-B6FC-339FB1260DFB}"/>
              </a:ext>
            </a:extLst>
          </p:cNvPr>
          <p:cNvGraphicFramePr>
            <a:graphicFrameLocks noGrp="1"/>
          </p:cNvGraphicFramePr>
          <p:nvPr>
            <p:extLst>
              <p:ext uri="{D42A27DB-BD31-4B8C-83A1-F6EECF244321}">
                <p14:modId xmlns:p14="http://schemas.microsoft.com/office/powerpoint/2010/main" val="1840945738"/>
              </p:ext>
            </p:extLst>
          </p:nvPr>
        </p:nvGraphicFramePr>
        <p:xfrm>
          <a:off x="4402280" y="1898432"/>
          <a:ext cx="3760342" cy="936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IN_DEFICIENCIA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0,960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9. Não dispõe de informação (Não resposta) </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0,036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6983064"/>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33" name="Tabela 32">
            <a:extLst>
              <a:ext uri="{FF2B5EF4-FFF2-40B4-BE49-F238E27FC236}">
                <a16:creationId xmlns:a16="http://schemas.microsoft.com/office/drawing/2014/main" id="{C83ACB47-3375-4892-925D-E63EAF6D6F7E}"/>
              </a:ext>
            </a:extLst>
          </p:cNvPr>
          <p:cNvGraphicFramePr>
            <a:graphicFrameLocks noGrp="1"/>
          </p:cNvGraphicFramePr>
          <p:nvPr>
            <p:extLst>
              <p:ext uri="{D42A27DB-BD31-4B8C-83A1-F6EECF244321}">
                <p14:modId xmlns:p14="http://schemas.microsoft.com/office/powerpoint/2010/main" val="1853992854"/>
              </p:ext>
            </p:extLst>
          </p:nvPr>
        </p:nvGraphicFramePr>
        <p:xfrm>
          <a:off x="4402280" y="3027108"/>
          <a:ext cx="3760342" cy="936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IN_APOIO_SOCIAL</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0,897</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0,103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6983064"/>
                  </a:ext>
                </a:extLst>
              </a:tr>
              <a:tr h="216000">
                <a:tc>
                  <a:txBody>
                    <a:bodyPr/>
                    <a:lstStyle/>
                    <a:p>
                      <a:pPr algn="l" fontAlgn="b"/>
                      <a:endParaRPr lang="pt-BR" sz="1100" b="0"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endParaRPr lang="pt-BR" sz="1100" b="0"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34" name="Tabela 33">
            <a:extLst>
              <a:ext uri="{FF2B5EF4-FFF2-40B4-BE49-F238E27FC236}">
                <a16:creationId xmlns:a16="http://schemas.microsoft.com/office/drawing/2014/main" id="{04840E23-52E6-4B71-AEF6-3C08CC0380BD}"/>
              </a:ext>
            </a:extLst>
          </p:cNvPr>
          <p:cNvGraphicFramePr>
            <a:graphicFrameLocks noGrp="1"/>
          </p:cNvGraphicFramePr>
          <p:nvPr>
            <p:extLst>
              <p:ext uri="{D42A27DB-BD31-4B8C-83A1-F6EECF244321}">
                <p14:modId xmlns:p14="http://schemas.microsoft.com/office/powerpoint/2010/main" val="40121870"/>
              </p:ext>
            </p:extLst>
          </p:nvPr>
        </p:nvGraphicFramePr>
        <p:xfrm>
          <a:off x="4402280" y="4023569"/>
          <a:ext cx="3760342" cy="936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IN_ATIVIDADE_EXTRACURRICULAR</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0,882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0,118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6983064"/>
                  </a:ext>
                </a:extLst>
              </a:tr>
              <a:tr h="216000">
                <a:tc>
                  <a:txBody>
                    <a:bodyPr/>
                    <a:lstStyle/>
                    <a:p>
                      <a:pPr algn="l" fontAlgn="b"/>
                      <a:endParaRPr lang="pt-BR" sz="1100" b="0"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endParaRPr lang="pt-BR" sz="1100" b="0" i="0" u="none" strike="noStrike" dirty="0">
                        <a:solidFill>
                          <a:srgbClr val="000000"/>
                        </a:solidFill>
                        <a:effectLst/>
                        <a:latin typeface="Calibri" panose="020F0502020204030204" pitchFamily="34" charset="0"/>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sp>
        <p:nvSpPr>
          <p:cNvPr id="19" name="Retângulo 18">
            <a:extLst>
              <a:ext uri="{FF2B5EF4-FFF2-40B4-BE49-F238E27FC236}">
                <a16:creationId xmlns:a16="http://schemas.microsoft.com/office/drawing/2014/main" id="{63D6B9EA-6BB1-479A-A487-CEE2A0AB03BD}"/>
              </a:ext>
            </a:extLst>
          </p:cNvPr>
          <p:cNvSpPr/>
          <p:nvPr/>
        </p:nvSpPr>
        <p:spPr>
          <a:xfrm>
            <a:off x="8345221" y="1748174"/>
            <a:ext cx="3760342" cy="4401205"/>
          </a:xfrm>
          <a:prstGeom prst="rect">
            <a:avLst/>
          </a:prstGeom>
        </p:spPr>
        <p:txBody>
          <a:bodyPr wrap="square">
            <a:spAutoFit/>
          </a:bodyPr>
          <a:lstStyle/>
          <a:p>
            <a:r>
              <a:rPr lang="en-US" sz="1400" dirty="0">
                <a:solidFill>
                  <a:srgbClr val="434343"/>
                </a:solidFill>
                <a:latin typeface="Open Sans" panose="020B0604020202020204" charset="0"/>
              </a:rPr>
              <a:t>O </a:t>
            </a:r>
            <a:r>
              <a:rPr lang="en-US" sz="1400" dirty="0" err="1">
                <a:solidFill>
                  <a:srgbClr val="434343"/>
                </a:solidFill>
                <a:latin typeface="Open Sans" panose="020B0604020202020204" charset="0"/>
              </a:rPr>
              <a:t>perfil</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Aluno</a:t>
            </a:r>
            <a:r>
              <a:rPr lang="en-US" sz="1400" dirty="0">
                <a:solidFill>
                  <a:srgbClr val="434343"/>
                </a:solidFill>
                <a:latin typeface="Open Sans" panose="020B0604020202020204" charset="0"/>
              </a:rPr>
              <a:t> que </a:t>
            </a:r>
            <a:r>
              <a:rPr lang="en-US" sz="1400" dirty="0" err="1">
                <a:solidFill>
                  <a:srgbClr val="434343"/>
                </a:solidFill>
                <a:latin typeface="Open Sans" panose="020B0604020202020204" charset="0"/>
              </a:rPr>
              <a:t>possui</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financiamento</a:t>
            </a:r>
            <a:r>
              <a:rPr lang="en-US" sz="1400" dirty="0">
                <a:solidFill>
                  <a:srgbClr val="434343"/>
                </a:solidFill>
                <a:latin typeface="Open Sans" panose="020B0604020202020204" charset="0"/>
              </a:rPr>
              <a:t>:</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Maioria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são</a:t>
            </a:r>
            <a:r>
              <a:rPr lang="en-US" sz="1400" dirty="0">
                <a:solidFill>
                  <a:srgbClr val="434343"/>
                </a:solidFill>
                <a:latin typeface="Open Sans" panose="020B0604020202020204" charset="0"/>
              </a:rPr>
              <a:t> </a:t>
            </a:r>
            <a:r>
              <a:rPr lang="en-US" sz="1400" b="1" dirty="0" err="1">
                <a:solidFill>
                  <a:srgbClr val="434343"/>
                </a:solidFill>
                <a:latin typeface="Open Sans" panose="020B0604020202020204" charset="0"/>
              </a:rPr>
              <a:t>mulheres</a:t>
            </a:r>
            <a:endParaRPr lang="en-US" sz="1400" b="1" dirty="0">
              <a:solidFill>
                <a:srgbClr val="434343"/>
              </a:solidFill>
              <a:latin typeface="Open Sans" panose="020B0604020202020204" charset="0"/>
            </a:endParaRPr>
          </a:p>
          <a:p>
            <a:endParaRPr lang="en-US" sz="1400" b="1" dirty="0">
              <a:solidFill>
                <a:srgbClr val="434343"/>
              </a:solidFill>
              <a:latin typeface="Open Sans" panose="020B0604020202020204" charset="0"/>
            </a:endParaRPr>
          </a:p>
          <a:p>
            <a:pPr marL="285750" indent="-285750">
              <a:buFont typeface="Arial" panose="020B0604020202020204" pitchFamily="34" charset="0"/>
              <a:buChar char="•"/>
            </a:pPr>
            <a:r>
              <a:rPr lang="en-US" sz="1400" b="1" dirty="0" err="1">
                <a:solidFill>
                  <a:srgbClr val="434343"/>
                </a:solidFill>
                <a:latin typeface="Open Sans" panose="020B0604020202020204" charset="0"/>
              </a:rPr>
              <a:t>Brancos</a:t>
            </a:r>
            <a:r>
              <a:rPr lang="en-US" sz="1400" b="1" dirty="0">
                <a:solidFill>
                  <a:srgbClr val="434343"/>
                </a:solidFill>
                <a:latin typeface="Open Sans" panose="020B0604020202020204" charset="0"/>
              </a:rPr>
              <a:t> </a:t>
            </a:r>
            <a:r>
              <a:rPr lang="en-US" sz="1400" b="1" dirty="0" err="1">
                <a:solidFill>
                  <a:srgbClr val="434343"/>
                </a:solidFill>
                <a:latin typeface="Open Sans" panose="020B0604020202020204" charset="0"/>
              </a:rPr>
              <a:t>ou</a:t>
            </a:r>
            <a:r>
              <a:rPr lang="en-US" sz="1400" b="1" dirty="0">
                <a:solidFill>
                  <a:srgbClr val="434343"/>
                </a:solidFill>
                <a:latin typeface="Open Sans" panose="020B0604020202020204" charset="0"/>
              </a:rPr>
              <a:t> </a:t>
            </a:r>
            <a:r>
              <a:rPr lang="en-US" sz="1400" b="1" dirty="0" err="1">
                <a:solidFill>
                  <a:srgbClr val="434343"/>
                </a:solidFill>
                <a:latin typeface="Open Sans" panose="020B0604020202020204" charset="0"/>
              </a:rPr>
              <a:t>Pardos</a:t>
            </a:r>
            <a:r>
              <a:rPr lang="en-US" sz="1400" dirty="0">
                <a:solidFill>
                  <a:srgbClr val="434343"/>
                </a:solidFill>
                <a:latin typeface="Open Sans" panose="020B0604020202020204" charset="0"/>
              </a:rPr>
              <a:t>. Um quarto </a:t>
            </a:r>
            <a:r>
              <a:rPr lang="en-US" sz="1400" dirty="0" err="1">
                <a:solidFill>
                  <a:srgbClr val="434343"/>
                </a:solidFill>
                <a:latin typeface="Open Sans" panose="020B0604020202020204" charset="0"/>
              </a:rPr>
              <a:t>não</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declarou</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Pretos</a:t>
            </a:r>
            <a:r>
              <a:rPr lang="en-US" sz="1400" dirty="0">
                <a:solidFill>
                  <a:srgbClr val="434343"/>
                </a:solidFill>
                <a:latin typeface="Open Sans" panose="020B0604020202020204" charset="0"/>
              </a:rPr>
              <a:t> e outros </a:t>
            </a:r>
            <a:r>
              <a:rPr lang="en-US" sz="1400" dirty="0" err="1">
                <a:solidFill>
                  <a:srgbClr val="434343"/>
                </a:solidFill>
                <a:latin typeface="Open Sans" panose="020B0604020202020204" charset="0"/>
              </a:rPr>
              <a:t>representam</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cerca</a:t>
            </a:r>
            <a:r>
              <a:rPr lang="en-US" sz="1400" dirty="0">
                <a:solidFill>
                  <a:srgbClr val="434343"/>
                </a:solidFill>
                <a:latin typeface="Open Sans" panose="020B0604020202020204" charset="0"/>
              </a:rPr>
              <a:t> de 10%</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Maioria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advém</a:t>
            </a:r>
            <a:r>
              <a:rPr lang="en-US" sz="1400" dirty="0">
                <a:solidFill>
                  <a:srgbClr val="434343"/>
                </a:solidFill>
                <a:latin typeface="Open Sans" panose="020B0604020202020204" charset="0"/>
              </a:rPr>
              <a:t> do </a:t>
            </a:r>
            <a:r>
              <a:rPr lang="en-US" sz="1400" b="1" dirty="0">
                <a:solidFill>
                  <a:srgbClr val="434343"/>
                </a:solidFill>
                <a:latin typeface="Open Sans" panose="020B0604020202020204" charset="0"/>
              </a:rPr>
              <a:t>Ensino </a:t>
            </a:r>
            <a:r>
              <a:rPr lang="en-US" sz="1400" b="1" dirty="0" err="1">
                <a:solidFill>
                  <a:srgbClr val="434343"/>
                </a:solidFill>
                <a:latin typeface="Open Sans" panose="020B0604020202020204" charset="0"/>
              </a:rPr>
              <a:t>Público</a:t>
            </a:r>
            <a:endParaRPr lang="en-US" sz="1400" dirty="0">
              <a:solidFill>
                <a:srgbClr val="434343"/>
              </a:solidFill>
              <a:latin typeface="Open Sans" panose="020B0604020202020204" charset="0"/>
            </a:endParaRP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Deficientes</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representam</a:t>
            </a:r>
            <a:r>
              <a:rPr lang="en-US" sz="1400" dirty="0">
                <a:solidFill>
                  <a:srgbClr val="434343"/>
                </a:solidFill>
                <a:latin typeface="Open Sans" panose="020B0604020202020204" charset="0"/>
              </a:rPr>
              <a:t> 3%</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a:solidFill>
                  <a:srgbClr val="434343"/>
                </a:solidFill>
                <a:latin typeface="Open Sans" panose="020B0604020202020204" charset="0"/>
              </a:rPr>
              <a:t>Que recebem </a:t>
            </a:r>
            <a:r>
              <a:rPr lang="pt-BR" sz="1400" dirty="0">
                <a:solidFill>
                  <a:srgbClr val="434343"/>
                </a:solidFill>
                <a:latin typeface="Open Sans" panose="020B0604020202020204" charset="0"/>
              </a:rPr>
              <a:t>algum tipo de apoio social na forma de moradia, transporte, alimentação, material didático e bolsas são 10%</a:t>
            </a:r>
          </a:p>
          <a:p>
            <a:endParaRPr lang="pt-BR" sz="1400" dirty="0">
              <a:solidFill>
                <a:srgbClr val="434343"/>
              </a:solidFill>
              <a:latin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rPr>
              <a:t>Que realizam Atividade Extracurricular (estágio não obrigatório, extensão, monitoria e pesquisa) são 11%.</a:t>
            </a:r>
          </a:p>
        </p:txBody>
      </p:sp>
    </p:spTree>
    <p:extLst>
      <p:ext uri="{BB962C8B-B14F-4D97-AF65-F5344CB8AC3E}">
        <p14:creationId xmlns:p14="http://schemas.microsoft.com/office/powerpoint/2010/main" val="287193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837271" y="6451673"/>
            <a:ext cx="967101" cy="229029"/>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4.iii.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ao Aluno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19" name="Tabela 18">
            <a:extLst>
              <a:ext uri="{FF2B5EF4-FFF2-40B4-BE49-F238E27FC236}">
                <a16:creationId xmlns:a16="http://schemas.microsoft.com/office/drawing/2014/main" id="{F07495AF-6EC0-4578-BFDA-DACB21A45695}"/>
              </a:ext>
            </a:extLst>
          </p:cNvPr>
          <p:cNvGraphicFramePr>
            <a:graphicFrameLocks noGrp="1"/>
          </p:cNvGraphicFramePr>
          <p:nvPr>
            <p:extLst>
              <p:ext uri="{D42A27DB-BD31-4B8C-83A1-F6EECF244321}">
                <p14:modId xmlns:p14="http://schemas.microsoft.com/office/powerpoint/2010/main" val="3652551379"/>
              </p:ext>
            </p:extLst>
          </p:nvPr>
        </p:nvGraphicFramePr>
        <p:xfrm>
          <a:off x="6371194" y="1822232"/>
          <a:ext cx="2892068" cy="2438400"/>
        </p:xfrm>
        <a:graphic>
          <a:graphicData uri="http://schemas.openxmlformats.org/drawingml/2006/table">
            <a:tbl>
              <a:tblPr/>
              <a:tblGrid>
                <a:gridCol w="2215475">
                  <a:extLst>
                    <a:ext uri="{9D8B030D-6E8A-4147-A177-3AD203B41FA5}">
                      <a16:colId xmlns:a16="http://schemas.microsoft.com/office/drawing/2014/main" val="14696119"/>
                    </a:ext>
                  </a:extLst>
                </a:gridCol>
                <a:gridCol w="676593">
                  <a:extLst>
                    <a:ext uri="{9D8B030D-6E8A-4147-A177-3AD203B41FA5}">
                      <a16:colId xmlns:a16="http://schemas.microsoft.com/office/drawing/2014/main" val="1707699300"/>
                    </a:ext>
                  </a:extLst>
                </a:gridCol>
              </a:tblGrid>
              <a:tr h="295397">
                <a:tc>
                  <a:txBody>
                    <a:bodyPr/>
                    <a:lstStyle/>
                    <a:p>
                      <a:pPr algn="l" fontAlgn="ctr"/>
                      <a:r>
                        <a:rPr lang="pt-BR" sz="1200" kern="1200" dirty="0">
                          <a:solidFill>
                            <a:srgbClr val="434343"/>
                          </a:solidFill>
                          <a:latin typeface="Open Sans"/>
                        </a:rPr>
                        <a:t>NU_IDADE</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pt-BR" dirty="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Média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28,6</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Desvio Padrão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8,4</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Coeficiente de Variação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dirty="0">
                          <a:latin typeface="Calibri" panose="020F0502020204030204" pitchFamily="34" charset="0"/>
                          <a:cs typeface="Calibri" panose="020F0502020204030204" pitchFamily="34" charset="0"/>
                        </a:rPr>
                        <a:t>29,3</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Mínimo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15</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1º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22</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Mediana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26</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3º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33</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76476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Máximo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kern="1200" dirty="0">
                          <a:solidFill>
                            <a:schemeClr val="tx1"/>
                          </a:solidFill>
                          <a:effectLst/>
                          <a:latin typeface="Calibri" panose="020F0502020204030204" pitchFamily="34" charset="0"/>
                          <a:ea typeface="+mn-ea"/>
                          <a:cs typeface="Calibri" panose="020F0502020204030204" pitchFamily="34" charset="0"/>
                        </a:rPr>
                        <a:t>94</a:t>
                      </a:r>
                      <a:endParaRPr lang="pt-BR" sz="1100" b="0" dirty="0">
                        <a:effectLst/>
                        <a:latin typeface="Calibri" panose="020F0502020204030204" pitchFamily="34" charset="0"/>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4832634"/>
                  </a:ext>
                </a:extLst>
              </a:tr>
            </a:tbl>
          </a:graphicData>
        </a:graphic>
      </p:graphicFrame>
      <p:graphicFrame>
        <p:nvGraphicFramePr>
          <p:cNvPr id="21" name="Tabela 20">
            <a:extLst>
              <a:ext uri="{FF2B5EF4-FFF2-40B4-BE49-F238E27FC236}">
                <a16:creationId xmlns:a16="http://schemas.microsoft.com/office/drawing/2014/main" id="{5E4CB093-7658-48C6-9DA1-30B2FBEE0501}"/>
              </a:ext>
            </a:extLst>
          </p:cNvPr>
          <p:cNvGraphicFramePr>
            <a:graphicFrameLocks noGrp="1"/>
          </p:cNvGraphicFramePr>
          <p:nvPr>
            <p:extLst>
              <p:ext uri="{D42A27DB-BD31-4B8C-83A1-F6EECF244321}">
                <p14:modId xmlns:p14="http://schemas.microsoft.com/office/powerpoint/2010/main" val="2438566954"/>
              </p:ext>
            </p:extLst>
          </p:nvPr>
        </p:nvGraphicFramePr>
        <p:xfrm>
          <a:off x="6371194" y="4260632"/>
          <a:ext cx="2978696" cy="2438400"/>
        </p:xfrm>
        <a:graphic>
          <a:graphicData uri="http://schemas.openxmlformats.org/drawingml/2006/table">
            <a:tbl>
              <a:tblPr/>
              <a:tblGrid>
                <a:gridCol w="2438051">
                  <a:extLst>
                    <a:ext uri="{9D8B030D-6E8A-4147-A177-3AD203B41FA5}">
                      <a16:colId xmlns:a16="http://schemas.microsoft.com/office/drawing/2014/main" val="14696119"/>
                    </a:ext>
                  </a:extLst>
                </a:gridCol>
                <a:gridCol w="540645">
                  <a:extLst>
                    <a:ext uri="{9D8B030D-6E8A-4147-A177-3AD203B41FA5}">
                      <a16:colId xmlns:a16="http://schemas.microsoft.com/office/drawing/2014/main" val="1707699300"/>
                    </a:ext>
                  </a:extLst>
                </a:gridCol>
              </a:tblGrid>
              <a:tr h="295397">
                <a:tc>
                  <a:txBody>
                    <a:bodyPr/>
                    <a:lstStyle/>
                    <a:p>
                      <a:pPr algn="l" fontAlgn="ctr"/>
                      <a:r>
                        <a:rPr lang="pt-BR" sz="1200" kern="1200" dirty="0">
                          <a:solidFill>
                            <a:srgbClr val="434343"/>
                          </a:solidFill>
                          <a:latin typeface="Open Sans"/>
                        </a:rPr>
                        <a:t>FT_PERIODO_ANOS_INGRESSO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pt-BR" dirty="0"/>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Média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100" b="0" i="0" u="none" strike="noStrike" kern="1200" dirty="0">
                          <a:solidFill>
                            <a:srgbClr val="000000"/>
                          </a:solidFill>
                          <a:effectLst/>
                          <a:latin typeface="Calibri" panose="020F0502020204030204" pitchFamily="34" charset="0"/>
                          <a:ea typeface="+mn-ea"/>
                          <a:cs typeface="Calibri" panose="020F0502020204030204" pitchFamily="34" charset="0"/>
                        </a:rPr>
                        <a:t>2,2</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Desvio Padrão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pt-BR" sz="1100" b="0" i="0" u="none" strike="noStrike" kern="1200" dirty="0">
                          <a:solidFill>
                            <a:srgbClr val="000000"/>
                          </a:solidFill>
                          <a:effectLst/>
                          <a:latin typeface="Calibri" panose="020F0502020204030204" pitchFamily="34" charset="0"/>
                          <a:ea typeface="+mn-ea"/>
                          <a:cs typeface="Calibri" panose="020F0502020204030204" pitchFamily="34" charset="0"/>
                        </a:rPr>
                        <a:t>1,9</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Coeficiente de Variação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0" hangingPunct="1"/>
                      <a:r>
                        <a:rPr lang="pt-BR" sz="1100" dirty="0"/>
                        <a:t>85,9</a:t>
                      </a:r>
                      <a:endParaRPr lang="pt-BR" sz="11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Mínimo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u="none" strike="noStrike" dirty="0">
                          <a:solidFill>
                            <a:srgbClr val="000000"/>
                          </a:solidFill>
                          <a:effectLst/>
                          <a:latin typeface="Calibri" panose="020F0502020204030204" pitchFamily="34" charset="0"/>
                          <a:cs typeface="Calibri" panose="020F0502020204030204" pitchFamily="34" charset="0"/>
                        </a:rPr>
                        <a:t>   0</a:t>
                      </a:r>
                    </a:p>
                  </a:txBody>
                  <a:tcPr marL="6350" marR="6350" marT="635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1º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u="none" strike="noStrike" dirty="0">
                          <a:solidFill>
                            <a:srgbClr val="000000"/>
                          </a:solidFill>
                          <a:effectLst/>
                          <a:latin typeface="Calibri" panose="020F0502020204030204" pitchFamily="34" charset="0"/>
                          <a:cs typeface="Calibri" panose="020F0502020204030204" pitchFamily="34" charset="0"/>
                        </a:rPr>
                        <a:t>   1</a:t>
                      </a:r>
                    </a:p>
                  </a:txBody>
                  <a:tcPr marL="6350" marR="6350" marT="635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Mediana</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u="none" strike="noStrike" dirty="0">
                          <a:solidFill>
                            <a:srgbClr val="000000"/>
                          </a:solidFill>
                          <a:effectLst/>
                          <a:latin typeface="Calibri" panose="020F0502020204030204" pitchFamily="34" charset="0"/>
                          <a:cs typeface="Calibri" panose="020F0502020204030204" pitchFamily="34" charset="0"/>
                        </a:rPr>
                        <a:t>   2</a:t>
                      </a:r>
                    </a:p>
                  </a:txBody>
                  <a:tcPr marL="6350" marR="6350" marT="635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3º Quartil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u="none" strike="noStrike" dirty="0">
                          <a:solidFill>
                            <a:srgbClr val="000000"/>
                          </a:solidFill>
                          <a:effectLst/>
                          <a:latin typeface="Calibri" panose="020F0502020204030204" pitchFamily="34" charset="0"/>
                          <a:cs typeface="Calibri" panose="020F0502020204030204" pitchFamily="34" charset="0"/>
                        </a:rPr>
                        <a:t>   4</a:t>
                      </a:r>
                    </a:p>
                  </a:txBody>
                  <a:tcPr marL="6350" marR="6350" marT="635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764763"/>
                  </a:ext>
                </a:extLst>
              </a:tr>
              <a:tr h="209239">
                <a:tc>
                  <a:txBody>
                    <a:bodyPr/>
                    <a:lstStyle/>
                    <a:p>
                      <a:pPr algn="l" fontAlgn="ctr"/>
                      <a:r>
                        <a:rPr lang="pt-BR" sz="1100" b="0" dirty="0">
                          <a:effectLst/>
                          <a:latin typeface="Calibri" panose="020F0502020204030204" pitchFamily="34" charset="0"/>
                          <a:cs typeface="Calibri" panose="020F0502020204030204" pitchFamily="34" charset="0"/>
                        </a:rPr>
                        <a:t>Máximo</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ctr"/>
                      <a:r>
                        <a:rPr lang="pt-BR" sz="1100" b="0" i="0" u="none" strike="noStrike" dirty="0">
                          <a:solidFill>
                            <a:srgbClr val="000000"/>
                          </a:solidFill>
                          <a:effectLst/>
                          <a:latin typeface="Calibri" panose="020F0502020204030204" pitchFamily="34" charset="0"/>
                          <a:cs typeface="Calibri" panose="020F0502020204030204" pitchFamily="34" charset="0"/>
                        </a:rPr>
                        <a:t>   34</a:t>
                      </a:r>
                    </a:p>
                  </a:txBody>
                  <a:tcPr marL="6350" marR="6350" marT="6350"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4832634"/>
                  </a:ext>
                </a:extLst>
              </a:tr>
            </a:tbl>
          </a:graphicData>
        </a:graphic>
      </p:graphicFrame>
      <p:pic>
        <p:nvPicPr>
          <p:cNvPr id="4" name="Imagem 3">
            <a:extLst>
              <a:ext uri="{FF2B5EF4-FFF2-40B4-BE49-F238E27FC236}">
                <a16:creationId xmlns:a16="http://schemas.microsoft.com/office/drawing/2014/main" id="{795E32DC-2D8F-4CD9-82F5-F8D07A3F57AA}"/>
              </a:ext>
            </a:extLst>
          </p:cNvPr>
          <p:cNvPicPr>
            <a:picLocks noChangeAspect="1"/>
          </p:cNvPicPr>
          <p:nvPr/>
        </p:nvPicPr>
        <p:blipFill>
          <a:blip r:embed="rId4"/>
          <a:stretch>
            <a:fillRect/>
          </a:stretch>
        </p:blipFill>
        <p:spPr>
          <a:xfrm>
            <a:off x="400692" y="2001255"/>
            <a:ext cx="3142766" cy="2047485"/>
          </a:xfrm>
          <a:prstGeom prst="rect">
            <a:avLst/>
          </a:prstGeom>
        </p:spPr>
      </p:pic>
      <p:pic>
        <p:nvPicPr>
          <p:cNvPr id="8" name="Imagem 7">
            <a:extLst>
              <a:ext uri="{FF2B5EF4-FFF2-40B4-BE49-F238E27FC236}">
                <a16:creationId xmlns:a16="http://schemas.microsoft.com/office/drawing/2014/main" id="{F1A48E16-12C4-45A4-AC1A-C146CE1568A8}"/>
              </a:ext>
            </a:extLst>
          </p:cNvPr>
          <p:cNvPicPr>
            <a:picLocks noChangeAspect="1"/>
          </p:cNvPicPr>
          <p:nvPr/>
        </p:nvPicPr>
        <p:blipFill>
          <a:blip r:embed="rId5"/>
          <a:stretch>
            <a:fillRect/>
          </a:stretch>
        </p:blipFill>
        <p:spPr>
          <a:xfrm>
            <a:off x="3466376" y="2001255"/>
            <a:ext cx="2644739" cy="2047485"/>
          </a:xfrm>
          <a:prstGeom prst="rect">
            <a:avLst/>
          </a:prstGeom>
        </p:spPr>
      </p:pic>
      <p:pic>
        <p:nvPicPr>
          <p:cNvPr id="15" name="Imagem 14">
            <a:extLst>
              <a:ext uri="{FF2B5EF4-FFF2-40B4-BE49-F238E27FC236}">
                <a16:creationId xmlns:a16="http://schemas.microsoft.com/office/drawing/2014/main" id="{B4473553-5247-4319-A0E3-B94F3F897926}"/>
              </a:ext>
            </a:extLst>
          </p:cNvPr>
          <p:cNvPicPr>
            <a:picLocks noChangeAspect="1"/>
          </p:cNvPicPr>
          <p:nvPr/>
        </p:nvPicPr>
        <p:blipFill>
          <a:blip r:embed="rId6"/>
          <a:stretch>
            <a:fillRect/>
          </a:stretch>
        </p:blipFill>
        <p:spPr>
          <a:xfrm>
            <a:off x="351870" y="4298745"/>
            <a:ext cx="3143463" cy="2047485"/>
          </a:xfrm>
          <a:prstGeom prst="rect">
            <a:avLst/>
          </a:prstGeom>
        </p:spPr>
      </p:pic>
      <p:pic>
        <p:nvPicPr>
          <p:cNvPr id="17" name="Imagem 16">
            <a:extLst>
              <a:ext uri="{FF2B5EF4-FFF2-40B4-BE49-F238E27FC236}">
                <a16:creationId xmlns:a16="http://schemas.microsoft.com/office/drawing/2014/main" id="{57B4866A-699E-4A1D-BB7A-EF19A4E8C0A0}"/>
              </a:ext>
            </a:extLst>
          </p:cNvPr>
          <p:cNvPicPr>
            <a:picLocks noChangeAspect="1"/>
          </p:cNvPicPr>
          <p:nvPr/>
        </p:nvPicPr>
        <p:blipFill>
          <a:blip r:embed="rId7"/>
          <a:stretch>
            <a:fillRect/>
          </a:stretch>
        </p:blipFill>
        <p:spPr>
          <a:xfrm>
            <a:off x="3543458" y="4298745"/>
            <a:ext cx="2691592" cy="1947953"/>
          </a:xfrm>
          <a:prstGeom prst="rect">
            <a:avLst/>
          </a:prstGeom>
        </p:spPr>
      </p:pic>
      <p:sp>
        <p:nvSpPr>
          <p:cNvPr id="28" name="Retângulo 27">
            <a:extLst>
              <a:ext uri="{FF2B5EF4-FFF2-40B4-BE49-F238E27FC236}">
                <a16:creationId xmlns:a16="http://schemas.microsoft.com/office/drawing/2014/main" id="{91A94408-F677-4191-8E61-87F0D05AF30D}"/>
              </a:ext>
            </a:extLst>
          </p:cNvPr>
          <p:cNvSpPr/>
          <p:nvPr/>
        </p:nvSpPr>
        <p:spPr>
          <a:xfrm>
            <a:off x="9366713" y="1828562"/>
            <a:ext cx="2738850" cy="2462213"/>
          </a:xfrm>
          <a:prstGeom prst="rect">
            <a:avLst/>
          </a:prstGeom>
        </p:spPr>
        <p:txBody>
          <a:bodyPr wrap="square">
            <a:spAutoFit/>
          </a:bodyPr>
          <a:lstStyle/>
          <a:p>
            <a:r>
              <a:rPr lang="en-US" sz="1400" dirty="0">
                <a:solidFill>
                  <a:srgbClr val="434343"/>
                </a:solidFill>
                <a:latin typeface="Open Sans" panose="020B0604020202020204" charset="0"/>
              </a:rPr>
              <a:t>As </a:t>
            </a:r>
            <a:r>
              <a:rPr lang="en-US" sz="1400" dirty="0" err="1">
                <a:solidFill>
                  <a:srgbClr val="434343"/>
                </a:solidFill>
                <a:latin typeface="Open Sans" panose="020B0604020202020204" charset="0"/>
              </a:rPr>
              <a:t>distribuições</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indicam</a:t>
            </a:r>
            <a:r>
              <a:rPr lang="en-US" sz="1400" dirty="0">
                <a:solidFill>
                  <a:srgbClr val="434343"/>
                </a:solidFill>
                <a:latin typeface="Open Sans" panose="020B0604020202020204" charset="0"/>
              </a:rPr>
              <a:t> que:</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a:solidFill>
                  <a:srgbClr val="434343"/>
                </a:solidFill>
                <a:latin typeface="Open Sans" panose="020B0604020202020204" charset="0"/>
              </a:rPr>
              <a:t>A </a:t>
            </a:r>
            <a:r>
              <a:rPr lang="en-US" sz="1400" dirty="0" err="1">
                <a:solidFill>
                  <a:srgbClr val="434343"/>
                </a:solidFill>
                <a:latin typeface="Open Sans" panose="020B0604020202020204" charset="0"/>
              </a:rPr>
              <a:t>maioria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está</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na</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faixa</a:t>
            </a:r>
            <a:r>
              <a:rPr lang="en-US" sz="1400" dirty="0">
                <a:solidFill>
                  <a:srgbClr val="434343"/>
                </a:solidFill>
                <a:latin typeface="Open Sans" panose="020B0604020202020204" charset="0"/>
              </a:rPr>
              <a:t> dos </a:t>
            </a:r>
            <a:r>
              <a:rPr lang="en-US" sz="1400" b="1" dirty="0">
                <a:solidFill>
                  <a:srgbClr val="434343"/>
                </a:solidFill>
                <a:latin typeface="Open Sans" panose="020B0604020202020204" charset="0"/>
              </a:rPr>
              <a:t>20-30 </a:t>
            </a:r>
            <a:r>
              <a:rPr lang="en-US" sz="1400" b="1" dirty="0" err="1">
                <a:solidFill>
                  <a:srgbClr val="434343"/>
                </a:solidFill>
                <a:latin typeface="Open Sans" panose="020B0604020202020204" charset="0"/>
              </a:rPr>
              <a:t>anos</a:t>
            </a:r>
            <a:r>
              <a:rPr lang="en-US" sz="1400" dirty="0">
                <a:solidFill>
                  <a:srgbClr val="434343"/>
                </a:solidFill>
                <a:latin typeface="Open Sans" panose="020B0604020202020204" charset="0"/>
              </a:rPr>
              <a:t>. A </a:t>
            </a:r>
            <a:r>
              <a:rPr lang="en-US" sz="1400" dirty="0" err="1">
                <a:solidFill>
                  <a:srgbClr val="434343"/>
                </a:solidFill>
                <a:latin typeface="Open Sans" panose="020B0604020202020204" charset="0"/>
              </a:rPr>
              <a:t>distribuição</a:t>
            </a:r>
            <a:r>
              <a:rPr lang="en-US" sz="1400" dirty="0">
                <a:solidFill>
                  <a:srgbClr val="434343"/>
                </a:solidFill>
                <a:latin typeface="Open Sans" panose="020B0604020202020204" charset="0"/>
              </a:rPr>
              <a:t> é </a:t>
            </a:r>
            <a:r>
              <a:rPr lang="en-US" sz="1400" dirty="0" err="1">
                <a:solidFill>
                  <a:srgbClr val="434343"/>
                </a:solidFill>
                <a:latin typeface="Open Sans" panose="020B0604020202020204" charset="0"/>
              </a:rPr>
              <a:t>assimétrica</a:t>
            </a:r>
            <a:r>
              <a:rPr lang="en-US" sz="1400" dirty="0">
                <a:solidFill>
                  <a:srgbClr val="434343"/>
                </a:solidFill>
                <a:latin typeface="Open Sans" panose="020B0604020202020204" charset="0"/>
              </a:rPr>
              <a:t> à </a:t>
            </a:r>
            <a:r>
              <a:rPr lang="en-US" sz="1400" dirty="0" err="1">
                <a:solidFill>
                  <a:srgbClr val="434343"/>
                </a:solidFill>
                <a:latin typeface="Open Sans" panose="020B0604020202020204" charset="0"/>
              </a:rPr>
              <a:t>direita</a:t>
            </a:r>
            <a:r>
              <a:rPr lang="en-US" sz="1400" dirty="0">
                <a:solidFill>
                  <a:srgbClr val="434343"/>
                </a:solidFill>
                <a:latin typeface="Open Sans" panose="020B0604020202020204" charset="0"/>
              </a:rPr>
              <a:t>.</a:t>
            </a:r>
          </a:p>
          <a:p>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err="1">
                <a:solidFill>
                  <a:srgbClr val="434343"/>
                </a:solidFill>
                <a:latin typeface="Open Sans" panose="020B0604020202020204" charset="0"/>
              </a:rPr>
              <a:t>Até</a:t>
            </a:r>
            <a:r>
              <a:rPr lang="en-US" sz="1400" dirty="0">
                <a:solidFill>
                  <a:srgbClr val="434343"/>
                </a:solidFill>
                <a:latin typeface="Open Sans" panose="020B0604020202020204" charset="0"/>
              </a:rPr>
              <a:t> 75% dos </a:t>
            </a:r>
            <a:r>
              <a:rPr lang="en-US" sz="1400" dirty="0" err="1">
                <a:solidFill>
                  <a:srgbClr val="434343"/>
                </a:solidFill>
                <a:latin typeface="Open Sans" panose="020B0604020202020204" charset="0"/>
              </a:rPr>
              <a:t>alunos</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cumpriram</a:t>
            </a:r>
            <a:r>
              <a:rPr lang="en-US" sz="1400" dirty="0">
                <a:solidFill>
                  <a:srgbClr val="434343"/>
                </a:solidFill>
                <a:latin typeface="Open Sans" panose="020B0604020202020204" charset="0"/>
              </a:rPr>
              <a:t> 4 </a:t>
            </a:r>
            <a:r>
              <a:rPr lang="en-US" sz="1400" dirty="0" err="1">
                <a:solidFill>
                  <a:srgbClr val="434343"/>
                </a:solidFill>
                <a:latin typeface="Open Sans" panose="020B0604020202020204" charset="0"/>
              </a:rPr>
              <a:t>anos</a:t>
            </a:r>
            <a:r>
              <a:rPr lang="en-US" sz="1400" dirty="0">
                <a:solidFill>
                  <a:srgbClr val="434343"/>
                </a:solidFill>
                <a:latin typeface="Open Sans" panose="020B0604020202020204" charset="0"/>
              </a:rPr>
              <a:t> de </a:t>
            </a:r>
            <a:r>
              <a:rPr lang="en-US" sz="1400" dirty="0" err="1">
                <a:solidFill>
                  <a:srgbClr val="434343"/>
                </a:solidFill>
                <a:latin typeface="Open Sans" panose="020B0604020202020204" charset="0"/>
              </a:rPr>
              <a:t>estudo</a:t>
            </a:r>
            <a:r>
              <a:rPr lang="en-US" sz="1400" dirty="0">
                <a:solidFill>
                  <a:srgbClr val="434343"/>
                </a:solidFill>
                <a:latin typeface="Open Sans" panose="020B0604020202020204" charset="0"/>
              </a:rPr>
              <a:t> </a:t>
            </a:r>
            <a:r>
              <a:rPr lang="en-US" sz="1400" dirty="0" err="1">
                <a:solidFill>
                  <a:srgbClr val="434343"/>
                </a:solidFill>
                <a:latin typeface="Open Sans" panose="020B0604020202020204" charset="0"/>
              </a:rPr>
              <a:t>desde</a:t>
            </a:r>
            <a:r>
              <a:rPr lang="en-US" sz="1400" dirty="0">
                <a:solidFill>
                  <a:srgbClr val="434343"/>
                </a:solidFill>
                <a:latin typeface="Open Sans" panose="020B0604020202020204" charset="0"/>
              </a:rPr>
              <a:t> o </a:t>
            </a:r>
            <a:r>
              <a:rPr lang="en-US" sz="1400" dirty="0" err="1">
                <a:solidFill>
                  <a:srgbClr val="434343"/>
                </a:solidFill>
                <a:latin typeface="Open Sans" panose="020B0604020202020204" charset="0"/>
              </a:rPr>
              <a:t>ingresso</a:t>
            </a:r>
            <a:r>
              <a:rPr lang="en-US" sz="1400" dirty="0">
                <a:solidFill>
                  <a:srgbClr val="434343"/>
                </a:solidFill>
                <a:latin typeface="Open Sans" panose="020B0604020202020204" charset="0"/>
              </a:rPr>
              <a:t>. A </a:t>
            </a:r>
            <a:r>
              <a:rPr lang="en-US" sz="1400" dirty="0" err="1">
                <a:solidFill>
                  <a:srgbClr val="434343"/>
                </a:solidFill>
                <a:latin typeface="Open Sans" panose="020B0604020202020204" charset="0"/>
              </a:rPr>
              <a:t>distribuição</a:t>
            </a:r>
            <a:r>
              <a:rPr lang="en-US" sz="1400" dirty="0">
                <a:solidFill>
                  <a:srgbClr val="434343"/>
                </a:solidFill>
                <a:latin typeface="Open Sans" panose="020B0604020202020204" charset="0"/>
              </a:rPr>
              <a:t> é </a:t>
            </a:r>
            <a:r>
              <a:rPr lang="en-US" sz="1400" dirty="0" err="1">
                <a:solidFill>
                  <a:srgbClr val="434343"/>
                </a:solidFill>
                <a:latin typeface="Open Sans" panose="020B0604020202020204" charset="0"/>
              </a:rPr>
              <a:t>assimétrica</a:t>
            </a:r>
            <a:r>
              <a:rPr lang="en-US" sz="1400" dirty="0">
                <a:solidFill>
                  <a:srgbClr val="434343"/>
                </a:solidFill>
                <a:latin typeface="Open Sans" panose="020B0604020202020204" charset="0"/>
              </a:rPr>
              <a:t> à </a:t>
            </a:r>
            <a:r>
              <a:rPr lang="en-US" sz="1400" dirty="0" err="1">
                <a:solidFill>
                  <a:srgbClr val="434343"/>
                </a:solidFill>
                <a:latin typeface="Open Sans" panose="020B0604020202020204" charset="0"/>
              </a:rPr>
              <a:t>direita</a:t>
            </a:r>
            <a:r>
              <a:rPr lang="en-US" sz="1400" dirty="0">
                <a:solidFill>
                  <a:srgbClr val="434343"/>
                </a:solidFill>
                <a:latin typeface="Open Sans" panose="020B0604020202020204" charset="0"/>
              </a:rPr>
              <a:t>.</a:t>
            </a:r>
          </a:p>
        </p:txBody>
      </p:sp>
    </p:spTree>
    <p:extLst>
      <p:ext uri="{BB962C8B-B14F-4D97-AF65-F5344CB8AC3E}">
        <p14:creationId xmlns:p14="http://schemas.microsoft.com/office/powerpoint/2010/main" val="3270624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3">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4"/>
          <a:srcRect l="7457" t="20485" r="70666" b="70204"/>
          <a:stretch/>
        </p:blipFill>
        <p:spPr>
          <a:xfrm>
            <a:off x="10606907" y="6397119"/>
            <a:ext cx="1197466" cy="283584"/>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4.iv.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ao Tipo de Ingresso do Aluno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26" name="Tabela 25">
            <a:extLst>
              <a:ext uri="{FF2B5EF4-FFF2-40B4-BE49-F238E27FC236}">
                <a16:creationId xmlns:a16="http://schemas.microsoft.com/office/drawing/2014/main" id="{E952D9BD-5A50-4A66-BC7E-8389E47725BC}"/>
              </a:ext>
            </a:extLst>
          </p:cNvPr>
          <p:cNvGraphicFramePr>
            <a:graphicFrameLocks noGrp="1"/>
          </p:cNvGraphicFramePr>
          <p:nvPr>
            <p:extLst>
              <p:ext uri="{D42A27DB-BD31-4B8C-83A1-F6EECF244321}">
                <p14:modId xmlns:p14="http://schemas.microsoft.com/office/powerpoint/2010/main" val="2389213954"/>
              </p:ext>
            </p:extLst>
          </p:nvPr>
        </p:nvGraphicFramePr>
        <p:xfrm>
          <a:off x="400692" y="1845421"/>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IN_INGRESSO_VESTIBULAR</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0,726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0,274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18" name="Tabela 17">
            <a:extLst>
              <a:ext uri="{FF2B5EF4-FFF2-40B4-BE49-F238E27FC236}">
                <a16:creationId xmlns:a16="http://schemas.microsoft.com/office/drawing/2014/main" id="{AC6212A6-58F1-4C29-9ED6-13C0685C747B}"/>
              </a:ext>
            </a:extLst>
          </p:cNvPr>
          <p:cNvGraphicFramePr>
            <a:graphicFrameLocks noGrp="1"/>
          </p:cNvGraphicFramePr>
          <p:nvPr>
            <p:extLst>
              <p:ext uri="{D42A27DB-BD31-4B8C-83A1-F6EECF244321}">
                <p14:modId xmlns:p14="http://schemas.microsoft.com/office/powerpoint/2010/main" val="1332398872"/>
              </p:ext>
            </p:extLst>
          </p:nvPr>
        </p:nvGraphicFramePr>
        <p:xfrm>
          <a:off x="400692" y="2771085"/>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IN_INGRESSO_ENEM</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0,857</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0,143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21" name="Tabela 20">
            <a:extLst>
              <a:ext uri="{FF2B5EF4-FFF2-40B4-BE49-F238E27FC236}">
                <a16:creationId xmlns:a16="http://schemas.microsoft.com/office/drawing/2014/main" id="{FFED8092-2875-4478-B403-23C1B917DAC8}"/>
              </a:ext>
            </a:extLst>
          </p:cNvPr>
          <p:cNvGraphicFramePr>
            <a:graphicFrameLocks noGrp="1"/>
          </p:cNvGraphicFramePr>
          <p:nvPr>
            <p:extLst>
              <p:ext uri="{D42A27DB-BD31-4B8C-83A1-F6EECF244321}">
                <p14:modId xmlns:p14="http://schemas.microsoft.com/office/powerpoint/2010/main" val="3217491715"/>
              </p:ext>
            </p:extLst>
          </p:nvPr>
        </p:nvGraphicFramePr>
        <p:xfrm>
          <a:off x="400692" y="4694267"/>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IN_INGRESSO_VAGA_REMANESC</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0,869</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0,131</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27" name="Tabela 26">
            <a:extLst>
              <a:ext uri="{FF2B5EF4-FFF2-40B4-BE49-F238E27FC236}">
                <a16:creationId xmlns:a16="http://schemas.microsoft.com/office/drawing/2014/main" id="{A649B7B6-9D7E-4F31-AE4B-90AD831ECB71}"/>
              </a:ext>
            </a:extLst>
          </p:cNvPr>
          <p:cNvGraphicFramePr>
            <a:graphicFrameLocks noGrp="1"/>
          </p:cNvGraphicFramePr>
          <p:nvPr>
            <p:extLst>
              <p:ext uri="{D42A27DB-BD31-4B8C-83A1-F6EECF244321}">
                <p14:modId xmlns:p14="http://schemas.microsoft.com/office/powerpoint/2010/main" val="568903954"/>
              </p:ext>
            </p:extLst>
          </p:nvPr>
        </p:nvGraphicFramePr>
        <p:xfrm>
          <a:off x="400692" y="3733603"/>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IN_INGRESSO_SELECAO_SIMPLIFICA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0,950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0,050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28" name="Tabela 27">
            <a:extLst>
              <a:ext uri="{FF2B5EF4-FFF2-40B4-BE49-F238E27FC236}">
                <a16:creationId xmlns:a16="http://schemas.microsoft.com/office/drawing/2014/main" id="{DE6C840D-8C79-4B83-AC7E-AC27C147C2B7}"/>
              </a:ext>
            </a:extLst>
          </p:cNvPr>
          <p:cNvGraphicFramePr>
            <a:graphicFrameLocks noGrp="1"/>
          </p:cNvGraphicFramePr>
          <p:nvPr>
            <p:extLst>
              <p:ext uri="{D42A27DB-BD31-4B8C-83A1-F6EECF244321}">
                <p14:modId xmlns:p14="http://schemas.microsoft.com/office/powerpoint/2010/main" val="2264308973"/>
              </p:ext>
            </p:extLst>
          </p:nvPr>
        </p:nvGraphicFramePr>
        <p:xfrm>
          <a:off x="400692" y="5677119"/>
          <a:ext cx="3760342" cy="720000"/>
        </p:xfrm>
        <a:graphic>
          <a:graphicData uri="http://schemas.openxmlformats.org/drawingml/2006/table">
            <a:tbl>
              <a:tblPr/>
              <a:tblGrid>
                <a:gridCol w="2719621">
                  <a:extLst>
                    <a:ext uri="{9D8B030D-6E8A-4147-A177-3AD203B41FA5}">
                      <a16:colId xmlns:a16="http://schemas.microsoft.com/office/drawing/2014/main" val="14696119"/>
                    </a:ext>
                  </a:extLst>
                </a:gridCol>
                <a:gridCol w="1040721">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IN_INGRESSO_OUTRO</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0,999</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0,001</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sp>
        <p:nvSpPr>
          <p:cNvPr id="15" name="Retângulo 14">
            <a:extLst>
              <a:ext uri="{FF2B5EF4-FFF2-40B4-BE49-F238E27FC236}">
                <a16:creationId xmlns:a16="http://schemas.microsoft.com/office/drawing/2014/main" id="{94DD0F01-0B0C-499E-BE5B-E298CD865852}"/>
              </a:ext>
            </a:extLst>
          </p:cNvPr>
          <p:cNvSpPr/>
          <p:nvPr/>
        </p:nvSpPr>
        <p:spPr>
          <a:xfrm>
            <a:off x="4828032" y="1845420"/>
            <a:ext cx="7086600" cy="2031325"/>
          </a:xfrm>
          <a:prstGeom prst="rect">
            <a:avLst/>
          </a:prstGeom>
        </p:spPr>
        <p:txBody>
          <a:bodyPr wrap="square">
            <a:spAutoFit/>
          </a:bodyPr>
          <a:lstStyle/>
          <a:p>
            <a:r>
              <a:rPr lang="pt-BR" sz="1400" dirty="0">
                <a:solidFill>
                  <a:srgbClr val="434343"/>
                </a:solidFill>
                <a:latin typeface="Open Sans" panose="020B0604020202020204" charset="0"/>
              </a:rPr>
              <a:t>O Aluno ingressou no curso pela forma:</a:t>
            </a:r>
          </a:p>
          <a:p>
            <a:endParaRPr lang="pt-BR" sz="1400" dirty="0">
              <a:solidFill>
                <a:srgbClr val="434343"/>
              </a:solidFill>
              <a:latin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rPr>
              <a:t>Pelo </a:t>
            </a:r>
            <a:r>
              <a:rPr lang="pt-BR" sz="1400" b="1" dirty="0">
                <a:solidFill>
                  <a:srgbClr val="434343"/>
                </a:solidFill>
                <a:latin typeface="Open Sans" panose="020B0604020202020204" charset="0"/>
              </a:rPr>
              <a:t>vestibular</a:t>
            </a:r>
            <a:r>
              <a:rPr lang="pt-BR" sz="1400" dirty="0">
                <a:solidFill>
                  <a:srgbClr val="434343"/>
                </a:solidFill>
                <a:latin typeface="Open Sans" panose="020B0604020202020204" charset="0"/>
              </a:rPr>
              <a:t> da IES, representando a maioria. </a:t>
            </a:r>
          </a:p>
          <a:p>
            <a:pPr marL="285750" indent="-285750">
              <a:buFont typeface="Arial" panose="020B0604020202020204" pitchFamily="34" charset="0"/>
              <a:buChar char="•"/>
            </a:pPr>
            <a:r>
              <a:rPr lang="pt-BR" sz="1400" dirty="0">
                <a:solidFill>
                  <a:srgbClr val="434343"/>
                </a:solidFill>
                <a:latin typeface="Open Sans" panose="020B0604020202020204" charset="0"/>
              </a:rPr>
              <a:t>Cerca de 14% pelo </a:t>
            </a:r>
            <a:r>
              <a:rPr lang="pt-BR" sz="1400" b="1" dirty="0">
                <a:solidFill>
                  <a:srgbClr val="434343"/>
                </a:solidFill>
                <a:latin typeface="Open Sans" panose="020B0604020202020204" charset="0"/>
              </a:rPr>
              <a:t>ENEM</a:t>
            </a:r>
          </a:p>
          <a:p>
            <a:pPr marL="285750" indent="-285750">
              <a:buFont typeface="Arial" panose="020B0604020202020204" pitchFamily="34" charset="0"/>
              <a:buChar char="•"/>
            </a:pPr>
            <a:r>
              <a:rPr lang="pt-BR" sz="1400" dirty="0">
                <a:solidFill>
                  <a:srgbClr val="434343"/>
                </a:solidFill>
                <a:latin typeface="Open Sans" panose="020B0604020202020204" charset="0"/>
              </a:rPr>
              <a:t>Outras tipos de ingresso compõem minoria.</a:t>
            </a:r>
          </a:p>
          <a:p>
            <a:pPr marL="285750" indent="-285750">
              <a:buFont typeface="Arial" panose="020B0604020202020204" pitchFamily="34" charset="0"/>
              <a:buChar char="•"/>
            </a:pPr>
            <a:endParaRPr lang="pt-BR" sz="1400" dirty="0">
              <a:solidFill>
                <a:srgbClr val="434343"/>
              </a:solidFill>
              <a:latin typeface="Open Sans" panose="020B0604020202020204" charset="0"/>
            </a:endParaRPr>
          </a:p>
          <a:p>
            <a:r>
              <a:rPr lang="pt-BR" sz="1400" dirty="0">
                <a:solidFill>
                  <a:srgbClr val="434343"/>
                </a:solidFill>
                <a:latin typeface="Open Sans" panose="020B0604020202020204" charset="0"/>
              </a:rPr>
              <a:t>Vale observar que o aluno pode ingressar no curso por mais de um forma, por exemplo: pelo Vestibular e pelo ENEM concomitantemente.</a:t>
            </a: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Tree>
    <p:extLst>
      <p:ext uri="{BB962C8B-B14F-4D97-AF65-F5344CB8AC3E}">
        <p14:creationId xmlns:p14="http://schemas.microsoft.com/office/powerpoint/2010/main" val="295258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00692" y="1101843"/>
            <a:ext cx="11791308" cy="646331"/>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1506892"/>
              <a:ext cx="1028361" cy="914140"/>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Imagem 19">
            <a:extLst>
              <a:ext uri="{FF2B5EF4-FFF2-40B4-BE49-F238E27FC236}">
                <a16:creationId xmlns:a16="http://schemas.microsoft.com/office/drawing/2014/main" id="{A0048961-CD76-49B1-8FA0-47C86D7D8242}"/>
              </a:ext>
            </a:extLst>
          </p:cNvPr>
          <p:cNvPicPr>
            <a:picLocks noChangeAspect="1"/>
          </p:cNvPicPr>
          <p:nvPr/>
        </p:nvPicPr>
        <p:blipFill rotWithShape="1">
          <a:blip r:embed="rId3"/>
          <a:srcRect l="7457" t="20485" r="70666" b="70204"/>
          <a:stretch/>
        </p:blipFill>
        <p:spPr>
          <a:xfrm>
            <a:off x="10606907" y="6397119"/>
            <a:ext cx="1197466" cy="283584"/>
          </a:xfrm>
          <a:prstGeom prst="rect">
            <a:avLst/>
          </a:prstGeom>
        </p:spPr>
      </p:pic>
      <p:sp>
        <p:nvSpPr>
          <p:cNvPr id="11" name="Title Placeholder 1">
            <a:extLst>
              <a:ext uri="{FF2B5EF4-FFF2-40B4-BE49-F238E27FC236}">
                <a16:creationId xmlns:a16="http://schemas.microsoft.com/office/drawing/2014/main" id="{C614DE7C-93DF-40BF-8B79-1508222539C0}"/>
              </a:ext>
            </a:extLst>
          </p:cNvPr>
          <p:cNvSpPr txBox="1">
            <a:spLocks/>
          </p:cNvSpPr>
          <p:nvPr/>
        </p:nvSpPr>
        <p:spPr>
          <a:xfrm>
            <a:off x="400692" y="31455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4.v.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2" name="Retângulo 11">
            <a:extLst>
              <a:ext uri="{FF2B5EF4-FFF2-40B4-BE49-F238E27FC236}">
                <a16:creationId xmlns:a16="http://schemas.microsoft.com/office/drawing/2014/main" id="{9AF75BDE-2DA8-42CE-8B19-0AC78647E4C2}"/>
              </a:ext>
            </a:extLst>
          </p:cNvPr>
          <p:cNvSpPr/>
          <p:nvPr/>
        </p:nvSpPr>
        <p:spPr>
          <a:xfrm>
            <a:off x="848798" y="1104919"/>
            <a:ext cx="5728523" cy="646331"/>
          </a:xfrm>
          <a:prstGeom prst="rect">
            <a:avLst/>
          </a:prstGeom>
        </p:spPr>
        <p:txBody>
          <a:bodyPr wrap="square">
            <a:spAutoFit/>
          </a:bodyPr>
          <a:lstStyle/>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b="1" dirty="0">
                <a:solidFill>
                  <a:srgbClr val="434343"/>
                </a:solidFill>
                <a:latin typeface="Open Sans" panose="020B0604020202020204" charset="0"/>
                <a:ea typeface="Open Sans" panose="020B0604020202020204" charset="0"/>
                <a:cs typeface="Open Sans" panose="020B0604020202020204" charset="0"/>
              </a:rPr>
              <a:t>Variáveis pertencentes ao Tipo de Financiamento do Aluno</a:t>
            </a:r>
            <a:endParaRPr lang="pt-BR" sz="1200" dirty="0">
              <a:solidFill>
                <a:srgbClr val="434343"/>
              </a:solidFill>
              <a:latin typeface="Open Sans" panose="020B0604020202020204" charset="0"/>
              <a:ea typeface="Open Sans" panose="020B0604020202020204" charset="0"/>
              <a:cs typeface="Open Sans" panose="020B0604020202020204" charset="0"/>
            </a:endParaRPr>
          </a:p>
          <a:p>
            <a:endParaRPr lang="pt-BR" sz="1200" dirty="0">
              <a:solidFill>
                <a:srgbClr val="434343"/>
              </a:solidFill>
              <a:latin typeface="Open Sans" panose="020B0604020202020204" charset="0"/>
              <a:ea typeface="Open Sans" panose="020B0604020202020204" charset="0"/>
              <a:cs typeface="Open Sans" panose="020B0604020202020204" charset="0"/>
            </a:endParaRPr>
          </a:p>
        </p:txBody>
      </p:sp>
      <p:graphicFrame>
        <p:nvGraphicFramePr>
          <p:cNvPr id="26" name="Tabela 25">
            <a:extLst>
              <a:ext uri="{FF2B5EF4-FFF2-40B4-BE49-F238E27FC236}">
                <a16:creationId xmlns:a16="http://schemas.microsoft.com/office/drawing/2014/main" id="{E952D9BD-5A50-4A66-BC7E-8389E47725BC}"/>
              </a:ext>
            </a:extLst>
          </p:cNvPr>
          <p:cNvGraphicFramePr>
            <a:graphicFrameLocks noGrp="1"/>
          </p:cNvGraphicFramePr>
          <p:nvPr>
            <p:extLst>
              <p:ext uri="{D42A27DB-BD31-4B8C-83A1-F6EECF244321}">
                <p14:modId xmlns:p14="http://schemas.microsoft.com/office/powerpoint/2010/main" val="1527604492"/>
              </p:ext>
            </p:extLst>
          </p:nvPr>
        </p:nvGraphicFramePr>
        <p:xfrm>
          <a:off x="400692" y="1830940"/>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IN_FIN_REEMB_FIES</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0,749</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0,251</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36" name="Tabela 35">
            <a:extLst>
              <a:ext uri="{FF2B5EF4-FFF2-40B4-BE49-F238E27FC236}">
                <a16:creationId xmlns:a16="http://schemas.microsoft.com/office/drawing/2014/main" id="{F4557339-4A8F-48B8-B8B0-34E65BF33FF8}"/>
              </a:ext>
            </a:extLst>
          </p:cNvPr>
          <p:cNvGraphicFramePr>
            <a:graphicFrameLocks noGrp="1"/>
          </p:cNvGraphicFramePr>
          <p:nvPr>
            <p:extLst>
              <p:ext uri="{D42A27DB-BD31-4B8C-83A1-F6EECF244321}">
                <p14:modId xmlns:p14="http://schemas.microsoft.com/office/powerpoint/2010/main" val="1022486976"/>
              </p:ext>
            </p:extLst>
          </p:nvPr>
        </p:nvGraphicFramePr>
        <p:xfrm>
          <a:off x="384990" y="2754109"/>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pt-BR" sz="1200" dirty="0">
                          <a:solidFill>
                            <a:srgbClr val="434343"/>
                          </a:solidFill>
                          <a:latin typeface="Open Sans"/>
                          <a:ea typeface="Open Sans"/>
                          <a:cs typeface="Open Sans"/>
                          <a:sym typeface="Open Sans"/>
                        </a:rPr>
                        <a:t>IN_FIN_REEMB_PROG_IES</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0,949</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0,051</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40" name="Tabela 39">
            <a:extLst>
              <a:ext uri="{FF2B5EF4-FFF2-40B4-BE49-F238E27FC236}">
                <a16:creationId xmlns:a16="http://schemas.microsoft.com/office/drawing/2014/main" id="{B35C944C-F143-45BD-8870-25D43585B8D1}"/>
              </a:ext>
            </a:extLst>
          </p:cNvPr>
          <p:cNvGraphicFramePr>
            <a:graphicFrameLocks noGrp="1"/>
          </p:cNvGraphicFramePr>
          <p:nvPr>
            <p:extLst>
              <p:ext uri="{D42A27DB-BD31-4B8C-83A1-F6EECF244321}">
                <p14:modId xmlns:p14="http://schemas.microsoft.com/office/powerpoint/2010/main" val="4187558045"/>
              </p:ext>
            </p:extLst>
          </p:nvPr>
        </p:nvGraphicFramePr>
        <p:xfrm>
          <a:off x="4616007" y="1802285"/>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dirty="0">
                          <a:solidFill>
                            <a:srgbClr val="434343"/>
                          </a:solidFill>
                          <a:latin typeface="Open Sans"/>
                          <a:ea typeface="Open Sans"/>
                          <a:cs typeface="Open Sans"/>
                          <a:sym typeface="Open Sans"/>
                        </a:rPr>
                        <a:t>IN_FIN_NAOREEMB_PROUNI_INTEGR</a:t>
                      </a:r>
                      <a:endParaRPr lang="pt-BR" sz="1200" dirty="0">
                        <a:solidFill>
                          <a:srgbClr val="434343"/>
                        </a:solidFill>
                        <a:latin typeface="Open Sans"/>
                        <a:ea typeface="Open Sans"/>
                        <a:cs typeface="Open Sans"/>
                        <a:sym typeface="Open Sans"/>
                      </a:endParaRP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0,903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0,097</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41" name="Tabela 40">
            <a:extLst>
              <a:ext uri="{FF2B5EF4-FFF2-40B4-BE49-F238E27FC236}">
                <a16:creationId xmlns:a16="http://schemas.microsoft.com/office/drawing/2014/main" id="{3D780F89-694C-4B80-A9B1-7C599290317C}"/>
              </a:ext>
            </a:extLst>
          </p:cNvPr>
          <p:cNvGraphicFramePr>
            <a:graphicFrameLocks noGrp="1"/>
          </p:cNvGraphicFramePr>
          <p:nvPr>
            <p:extLst>
              <p:ext uri="{D42A27DB-BD31-4B8C-83A1-F6EECF244321}">
                <p14:modId xmlns:p14="http://schemas.microsoft.com/office/powerpoint/2010/main" val="2868786348"/>
              </p:ext>
            </p:extLst>
          </p:nvPr>
        </p:nvGraphicFramePr>
        <p:xfrm>
          <a:off x="4616007" y="3705933"/>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dirty="0">
                          <a:solidFill>
                            <a:srgbClr val="434343"/>
                          </a:solidFill>
                          <a:latin typeface="Open Sans"/>
                          <a:ea typeface="Open Sans"/>
                          <a:cs typeface="Open Sans"/>
                          <a:sym typeface="Open Sans"/>
                        </a:rPr>
                        <a:t>IN_FIN_NAOREEMB_PROG_IES</a:t>
                      </a:r>
                      <a:endParaRPr lang="pt-BR" sz="1200" dirty="0">
                        <a:solidFill>
                          <a:srgbClr val="434343"/>
                        </a:solidFill>
                        <a:latin typeface="Open Sans"/>
                        <a:ea typeface="Open Sans"/>
                        <a:cs typeface="Open Sans"/>
                        <a:sym typeface="Open Sans"/>
                      </a:endParaRP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0,620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0,380</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42" name="Tabela 41">
            <a:extLst>
              <a:ext uri="{FF2B5EF4-FFF2-40B4-BE49-F238E27FC236}">
                <a16:creationId xmlns:a16="http://schemas.microsoft.com/office/drawing/2014/main" id="{1E8DBB6E-97D3-4134-9965-0C0111BE2702}"/>
              </a:ext>
            </a:extLst>
          </p:cNvPr>
          <p:cNvGraphicFramePr>
            <a:graphicFrameLocks noGrp="1"/>
          </p:cNvGraphicFramePr>
          <p:nvPr>
            <p:extLst>
              <p:ext uri="{D42A27DB-BD31-4B8C-83A1-F6EECF244321}">
                <p14:modId xmlns:p14="http://schemas.microsoft.com/office/powerpoint/2010/main" val="4291372402"/>
              </p:ext>
            </p:extLst>
          </p:nvPr>
        </p:nvGraphicFramePr>
        <p:xfrm>
          <a:off x="384990" y="3677278"/>
          <a:ext cx="3760342" cy="748655"/>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dirty="0">
                          <a:solidFill>
                            <a:srgbClr val="434343"/>
                          </a:solidFill>
                          <a:latin typeface="Open Sans"/>
                          <a:ea typeface="Open Sans"/>
                          <a:cs typeface="Open Sans"/>
                          <a:sym typeface="Open Sans"/>
                        </a:rPr>
                        <a:t>IN_FIN_REEMB_OUTRO</a:t>
                      </a:r>
                      <a:endParaRPr lang="pt-BR" sz="1200" dirty="0">
                        <a:solidFill>
                          <a:srgbClr val="434343"/>
                        </a:solidFill>
                        <a:latin typeface="Open Sans"/>
                        <a:ea typeface="Open Sans"/>
                        <a:cs typeface="Open Sans"/>
                        <a:sym typeface="Open Sans"/>
                      </a:endParaRP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0,988</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44655">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0,012</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43" name="Tabela 42">
            <a:extLst>
              <a:ext uri="{FF2B5EF4-FFF2-40B4-BE49-F238E27FC236}">
                <a16:creationId xmlns:a16="http://schemas.microsoft.com/office/drawing/2014/main" id="{6F254886-DA96-4274-BC98-AA6F5A388D21}"/>
              </a:ext>
            </a:extLst>
          </p:cNvPr>
          <p:cNvGraphicFramePr>
            <a:graphicFrameLocks noGrp="1"/>
          </p:cNvGraphicFramePr>
          <p:nvPr>
            <p:extLst>
              <p:ext uri="{D42A27DB-BD31-4B8C-83A1-F6EECF244321}">
                <p14:modId xmlns:p14="http://schemas.microsoft.com/office/powerpoint/2010/main" val="4142199457"/>
              </p:ext>
            </p:extLst>
          </p:nvPr>
        </p:nvGraphicFramePr>
        <p:xfrm>
          <a:off x="4616007" y="4657758"/>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dirty="0">
                          <a:solidFill>
                            <a:srgbClr val="434343"/>
                          </a:solidFill>
                          <a:latin typeface="Open Sans"/>
                          <a:ea typeface="Open Sans"/>
                          <a:cs typeface="Open Sans"/>
                          <a:sym typeface="Open Sans"/>
                        </a:rPr>
                        <a:t>IN_FIN_NAO_REEMB_OUTRO</a:t>
                      </a:r>
                      <a:endParaRPr lang="pt-BR" sz="1200" dirty="0">
                        <a:solidFill>
                          <a:srgbClr val="434343"/>
                        </a:solidFill>
                        <a:latin typeface="Open Sans"/>
                        <a:ea typeface="Open Sans"/>
                        <a:cs typeface="Open Sans"/>
                        <a:sym typeface="Open Sans"/>
                      </a:endParaRP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0,956</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0,044</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graphicFrame>
        <p:nvGraphicFramePr>
          <p:cNvPr id="44" name="Tabela 43">
            <a:extLst>
              <a:ext uri="{FF2B5EF4-FFF2-40B4-BE49-F238E27FC236}">
                <a16:creationId xmlns:a16="http://schemas.microsoft.com/office/drawing/2014/main" id="{2A705357-9FC6-4592-BCE8-70F70B487A31}"/>
              </a:ext>
            </a:extLst>
          </p:cNvPr>
          <p:cNvGraphicFramePr>
            <a:graphicFrameLocks noGrp="1"/>
          </p:cNvGraphicFramePr>
          <p:nvPr>
            <p:extLst>
              <p:ext uri="{D42A27DB-BD31-4B8C-83A1-F6EECF244321}">
                <p14:modId xmlns:p14="http://schemas.microsoft.com/office/powerpoint/2010/main" val="3689968653"/>
              </p:ext>
            </p:extLst>
          </p:nvPr>
        </p:nvGraphicFramePr>
        <p:xfrm>
          <a:off x="4616007" y="2754109"/>
          <a:ext cx="3760342" cy="720000"/>
        </p:xfrm>
        <a:graphic>
          <a:graphicData uri="http://schemas.openxmlformats.org/drawingml/2006/table">
            <a:tbl>
              <a:tblPr/>
              <a:tblGrid>
                <a:gridCol w="2883197">
                  <a:extLst>
                    <a:ext uri="{9D8B030D-6E8A-4147-A177-3AD203B41FA5}">
                      <a16:colId xmlns:a16="http://schemas.microsoft.com/office/drawing/2014/main" val="14696119"/>
                    </a:ext>
                  </a:extLst>
                </a:gridCol>
                <a:gridCol w="877145">
                  <a:extLst>
                    <a:ext uri="{9D8B030D-6E8A-4147-A177-3AD203B41FA5}">
                      <a16:colId xmlns:a16="http://schemas.microsoft.com/office/drawing/2014/main" val="1707699300"/>
                    </a:ext>
                  </a:extLst>
                </a:gridCol>
              </a:tblGrid>
              <a:tr h="28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it-IT" sz="1200" dirty="0">
                          <a:solidFill>
                            <a:srgbClr val="434343"/>
                          </a:solidFill>
                          <a:latin typeface="Open Sans"/>
                          <a:ea typeface="Open Sans"/>
                          <a:cs typeface="Open Sans"/>
                          <a:sym typeface="Open Sans"/>
                        </a:rPr>
                        <a:t>IN_FIN_NAOREEMB_PROUNI_PARCIAL</a:t>
                      </a:r>
                      <a:endParaRPr lang="pt-BR" sz="1200" dirty="0">
                        <a:solidFill>
                          <a:srgbClr val="434343"/>
                        </a:solidFill>
                        <a:latin typeface="Open Sans"/>
                        <a:ea typeface="Open Sans"/>
                        <a:cs typeface="Open Sans"/>
                        <a:sym typeface="Open Sans"/>
                      </a:endParaRP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pt-BR" sz="1200" dirty="0">
                          <a:solidFill>
                            <a:srgbClr val="434343"/>
                          </a:solidFill>
                          <a:latin typeface="Open Sans"/>
                          <a:ea typeface="Open Sans"/>
                          <a:cs typeface="Open Sans"/>
                          <a:sym typeface="Open Sans"/>
                        </a:rPr>
                        <a:t>Frequência</a:t>
                      </a:r>
                    </a:p>
                  </a:txBody>
                  <a:tcPr marL="9525" marR="9525" marT="9525" marB="0"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16000">
                <a:tc>
                  <a:txBody>
                    <a:bodyPr/>
                    <a:lstStyle/>
                    <a:p>
                      <a:pPr algn="l" fontAlgn="b"/>
                      <a:r>
                        <a:rPr lang="pt-BR" sz="1100" b="0" i="0" u="none" strike="noStrike" dirty="0">
                          <a:solidFill>
                            <a:srgbClr val="000000"/>
                          </a:solidFill>
                          <a:effectLst/>
                          <a:latin typeface="Calibri" panose="020F0502020204030204" pitchFamily="34" charset="0"/>
                        </a:rPr>
                        <a:t>0, Não (Aluno possui outro tipo de financiamento)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0,963</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47927"/>
                  </a:ext>
                </a:extLst>
              </a:tr>
              <a:tr h="216000">
                <a:tc>
                  <a:txBody>
                    <a:bodyPr/>
                    <a:lstStyle/>
                    <a:p>
                      <a:pPr algn="l" fontAlgn="b"/>
                      <a:r>
                        <a:rPr lang="pt-BR" sz="1100" b="0" i="0" u="none" strike="noStrike" dirty="0">
                          <a:solidFill>
                            <a:srgbClr val="000000"/>
                          </a:solidFill>
                          <a:effectLst/>
                          <a:latin typeface="Calibri" panose="020F0502020204030204" pitchFamily="34" charset="0"/>
                        </a:rPr>
                        <a:t>1. Sim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0,037</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bl>
          </a:graphicData>
        </a:graphic>
      </p:graphicFrame>
      <p:sp>
        <p:nvSpPr>
          <p:cNvPr id="17" name="Retângulo 16">
            <a:extLst>
              <a:ext uri="{FF2B5EF4-FFF2-40B4-BE49-F238E27FC236}">
                <a16:creationId xmlns:a16="http://schemas.microsoft.com/office/drawing/2014/main" id="{3BB1A69C-0739-469C-A9C8-0EE4138AA944}"/>
              </a:ext>
            </a:extLst>
          </p:cNvPr>
          <p:cNvSpPr/>
          <p:nvPr/>
        </p:nvSpPr>
        <p:spPr>
          <a:xfrm>
            <a:off x="8686799" y="1845420"/>
            <a:ext cx="3418763" cy="3108543"/>
          </a:xfrm>
          <a:prstGeom prst="rect">
            <a:avLst/>
          </a:prstGeom>
        </p:spPr>
        <p:txBody>
          <a:bodyPr wrap="square">
            <a:spAutoFit/>
          </a:bodyPr>
          <a:lstStyle/>
          <a:p>
            <a:r>
              <a:rPr lang="pt-BR" sz="1400" dirty="0">
                <a:solidFill>
                  <a:srgbClr val="434343"/>
                </a:solidFill>
                <a:latin typeface="Open Sans" panose="020B0604020202020204" charset="0"/>
              </a:rPr>
              <a:t>A forma de financiamento do Aluno é:</a:t>
            </a:r>
          </a:p>
          <a:p>
            <a:endParaRPr lang="pt-BR" sz="1400" dirty="0">
              <a:solidFill>
                <a:srgbClr val="434343"/>
              </a:solidFill>
              <a:latin typeface="Open Sans" panose="020B0604020202020204" charset="0"/>
            </a:endParaRPr>
          </a:p>
          <a:p>
            <a:pPr marL="285750" indent="-285750">
              <a:buFont typeface="Arial" panose="020B0604020202020204" pitchFamily="34" charset="0"/>
              <a:buChar char="•"/>
            </a:pPr>
            <a:r>
              <a:rPr lang="pt-BR" sz="1400" b="1" dirty="0">
                <a:solidFill>
                  <a:srgbClr val="434343"/>
                </a:solidFill>
                <a:latin typeface="Open Sans" panose="020B0604020202020204" charset="0"/>
              </a:rPr>
              <a:t>Financiamento</a:t>
            </a:r>
            <a:r>
              <a:rPr lang="pt-BR" sz="1400" dirty="0">
                <a:solidFill>
                  <a:srgbClr val="434343"/>
                </a:solidFill>
                <a:latin typeface="Open Sans" panose="020B0604020202020204" charset="0"/>
              </a:rPr>
              <a:t> estudantil </a:t>
            </a:r>
            <a:r>
              <a:rPr lang="pt-BR" sz="1400" b="1" dirty="0">
                <a:solidFill>
                  <a:srgbClr val="434343"/>
                </a:solidFill>
                <a:latin typeface="Open Sans" panose="020B0604020202020204" charset="0"/>
              </a:rPr>
              <a:t>não reembolsável</a:t>
            </a:r>
            <a:r>
              <a:rPr lang="pt-BR" sz="1400" dirty="0">
                <a:solidFill>
                  <a:srgbClr val="434343"/>
                </a:solidFill>
                <a:latin typeface="Open Sans" panose="020B0604020202020204" charset="0"/>
              </a:rPr>
              <a:t> administrado pela IES (</a:t>
            </a:r>
            <a:r>
              <a:rPr lang="it-IT" sz="1100" dirty="0">
                <a:solidFill>
                  <a:srgbClr val="434343"/>
                </a:solidFill>
                <a:latin typeface="Open Sans"/>
                <a:ea typeface="Open Sans"/>
                <a:cs typeface="Open Sans"/>
                <a:sym typeface="Open Sans"/>
              </a:rPr>
              <a:t>IN_FIN_NAOREEMB_PROG_IES</a:t>
            </a:r>
            <a:r>
              <a:rPr lang="pt-BR" sz="1400" dirty="0">
                <a:solidFill>
                  <a:srgbClr val="434343"/>
                </a:solidFill>
                <a:latin typeface="Open Sans" panose="020B0604020202020204" charset="0"/>
              </a:rPr>
              <a:t>)</a:t>
            </a:r>
          </a:p>
          <a:p>
            <a:pPr marL="285750" indent="-285750">
              <a:buFont typeface="Arial" panose="020B0604020202020204" pitchFamily="34" charset="0"/>
              <a:buChar char="•"/>
            </a:pPr>
            <a:endParaRPr lang="pt-BR" sz="1400" dirty="0">
              <a:solidFill>
                <a:srgbClr val="434343"/>
              </a:solidFill>
              <a:latin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rPr>
              <a:t>Seguido pelo </a:t>
            </a:r>
            <a:r>
              <a:rPr lang="pt-BR" sz="1400" b="1" dirty="0">
                <a:solidFill>
                  <a:srgbClr val="434343"/>
                </a:solidFill>
                <a:latin typeface="Open Sans" panose="020B0604020202020204" charset="0"/>
              </a:rPr>
              <a:t>FIES</a:t>
            </a:r>
            <a:r>
              <a:rPr lang="pt-BR" sz="1400" dirty="0">
                <a:solidFill>
                  <a:srgbClr val="434343"/>
                </a:solidFill>
                <a:latin typeface="Open Sans" panose="020B0604020202020204" charset="0"/>
              </a:rPr>
              <a:t> </a:t>
            </a:r>
            <a:r>
              <a:rPr lang="it-IT" sz="1100" dirty="0">
                <a:solidFill>
                  <a:srgbClr val="434343"/>
                </a:solidFill>
                <a:latin typeface="Open Sans"/>
                <a:ea typeface="Open Sans"/>
                <a:cs typeface="Open Sans"/>
                <a:sym typeface="Open Sans"/>
              </a:rPr>
              <a:t>(</a:t>
            </a:r>
            <a:r>
              <a:rPr lang="pt-BR" sz="1100" dirty="0">
                <a:solidFill>
                  <a:srgbClr val="434343"/>
                </a:solidFill>
                <a:latin typeface="Open Sans"/>
                <a:ea typeface="Open Sans"/>
                <a:cs typeface="Open Sans"/>
                <a:sym typeface="Open Sans"/>
              </a:rPr>
              <a:t>IN_FIN_REEMB_FIES</a:t>
            </a:r>
            <a:r>
              <a:rPr lang="pt-BR" sz="1100" dirty="0">
                <a:solidFill>
                  <a:srgbClr val="434343"/>
                </a:solidFill>
                <a:latin typeface="Open Sans" panose="020B0604020202020204" charset="0"/>
              </a:rPr>
              <a:t>)</a:t>
            </a:r>
          </a:p>
          <a:p>
            <a:pPr marL="285750" indent="-285750">
              <a:buFont typeface="Arial" panose="020B0604020202020204" pitchFamily="34" charset="0"/>
              <a:buChar char="•"/>
            </a:pPr>
            <a:endParaRPr lang="pt-BR" sz="1400" b="0" i="0" dirty="0">
              <a:solidFill>
                <a:srgbClr val="434343"/>
              </a:solidFill>
              <a:effectLst/>
              <a:latin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rPr>
              <a:t>Pelo </a:t>
            </a:r>
            <a:r>
              <a:rPr lang="pt-BR" sz="1400" b="1" dirty="0">
                <a:solidFill>
                  <a:srgbClr val="434343"/>
                </a:solidFill>
                <a:latin typeface="Open Sans" panose="020B0604020202020204" charset="0"/>
              </a:rPr>
              <a:t>ProUni,</a:t>
            </a:r>
            <a:r>
              <a:rPr lang="pt-BR" sz="1400" dirty="0">
                <a:solidFill>
                  <a:srgbClr val="434343"/>
                </a:solidFill>
                <a:latin typeface="Open Sans" panose="020B0604020202020204" charset="0"/>
              </a:rPr>
              <a:t> seja não reembolsável ou parcialmente reembolsável representa um pouco mais de 13%.</a:t>
            </a:r>
            <a:endParaRPr lang="pt-BR" sz="1400" b="0" i="0" dirty="0">
              <a:solidFill>
                <a:srgbClr val="434343"/>
              </a:solidFill>
              <a:effectLst/>
              <a:latin typeface="Open Sans" panose="020B0604020202020204" charset="0"/>
            </a:endParaRPr>
          </a:p>
          <a:p>
            <a:pPr marL="285750" indent="-285750">
              <a:buFont typeface="Arial" panose="020B0604020202020204" pitchFamily="34" charset="0"/>
              <a:buChar char="•"/>
            </a:pPr>
            <a:endParaRPr lang="pt-BR"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Tree>
    <p:extLst>
      <p:ext uri="{BB962C8B-B14F-4D97-AF65-F5344CB8AC3E}">
        <p14:creationId xmlns:p14="http://schemas.microsoft.com/office/powerpoint/2010/main" val="369861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3" name="Imagem 2" descr="Mesa com livros em cima&#10;&#10;Descrição gerada automaticamente com confiança baixa">
            <a:extLst>
              <a:ext uri="{FF2B5EF4-FFF2-40B4-BE49-F238E27FC236}">
                <a16:creationId xmlns:a16="http://schemas.microsoft.com/office/drawing/2014/main" id="{41557CAA-0F7A-4126-9BB7-4652E548E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459" y="9839"/>
            <a:ext cx="10287000" cy="6858000"/>
          </a:xfrm>
          <a:prstGeom prst="rect">
            <a:avLst/>
          </a:prstGeom>
        </p:spPr>
      </p:pic>
      <p:grpSp>
        <p:nvGrpSpPr>
          <p:cNvPr id="56" name="Google Shape;56;p13"/>
          <p:cNvGrpSpPr/>
          <p:nvPr/>
        </p:nvGrpSpPr>
        <p:grpSpPr>
          <a:xfrm>
            <a:off x="-3251199" y="-304800"/>
            <a:ext cx="10893700" cy="7467600"/>
            <a:chOff x="-2438400" y="-228600"/>
            <a:chExt cx="8170275" cy="5600700"/>
          </a:xfrm>
        </p:grpSpPr>
        <p:grpSp>
          <p:nvGrpSpPr>
            <p:cNvPr id="57" name="Google Shape;57;p13"/>
            <p:cNvGrpSpPr/>
            <p:nvPr/>
          </p:nvGrpSpPr>
          <p:grpSpPr>
            <a:xfrm>
              <a:off x="-2438400" y="0"/>
              <a:ext cx="8017875" cy="5372100"/>
              <a:chOff x="-2438400" y="0"/>
              <a:chExt cx="8017875" cy="5372100"/>
            </a:xfrm>
          </p:grpSpPr>
          <p:pic>
            <p:nvPicPr>
              <p:cNvPr id="58" name="Google Shape;58;p13"/>
              <p:cNvPicPr preferRelativeResize="0"/>
              <p:nvPr/>
            </p:nvPicPr>
            <p:blipFill rotWithShape="1">
              <a:blip r:embed="rId4">
                <a:alphaModFix/>
              </a:blip>
              <a:srcRect l="-43947"/>
              <a:stretch/>
            </p:blipFill>
            <p:spPr>
              <a:xfrm rot="10800000" flipH="1">
                <a:off x="-2438400" y="0"/>
                <a:ext cx="7987800" cy="5143500"/>
              </a:xfrm>
              <a:prstGeom prst="trapezoid">
                <a:avLst>
                  <a:gd name="adj" fmla="val 41313"/>
                </a:avLst>
              </a:prstGeom>
              <a:noFill/>
              <a:ln>
                <a:noFill/>
              </a:ln>
            </p:spPr>
          </p:pic>
          <p:cxnSp>
            <p:nvCxnSpPr>
              <p:cNvPr id="59" name="Google Shape;59;p13"/>
              <p:cNvCxnSpPr/>
              <p:nvPr/>
            </p:nvCxnSpPr>
            <p:spPr>
              <a:xfrm flipH="1">
                <a:off x="3371775" y="0"/>
                <a:ext cx="2207700" cy="5372100"/>
              </a:xfrm>
              <a:prstGeom prst="straightConnector1">
                <a:avLst/>
              </a:prstGeom>
              <a:noFill/>
              <a:ln w="28575" cap="flat" cmpd="sng">
                <a:solidFill>
                  <a:srgbClr val="6ADBD9"/>
                </a:solidFill>
                <a:prstDash val="solid"/>
                <a:round/>
                <a:headEnd type="none" w="med" len="med"/>
                <a:tailEnd type="none" w="med" len="med"/>
              </a:ln>
            </p:spPr>
          </p:cxnSp>
        </p:grpSp>
        <p:cxnSp>
          <p:nvCxnSpPr>
            <p:cNvPr id="60" name="Google Shape;60;p13"/>
            <p:cNvCxnSpPr/>
            <p:nvPr/>
          </p:nvCxnSpPr>
          <p:spPr>
            <a:xfrm flipH="1">
              <a:off x="3524175" y="-228600"/>
              <a:ext cx="2207700" cy="5372100"/>
            </a:xfrm>
            <a:prstGeom prst="straightConnector1">
              <a:avLst/>
            </a:prstGeom>
            <a:noFill/>
            <a:ln w="19050" cap="flat" cmpd="sng">
              <a:solidFill>
                <a:srgbClr val="6ADBD9"/>
              </a:solidFill>
              <a:prstDash val="solid"/>
              <a:round/>
              <a:headEnd type="none" w="med" len="med"/>
              <a:tailEnd type="none" w="med" len="med"/>
            </a:ln>
          </p:spPr>
        </p:cxnSp>
      </p:grpSp>
      <p:pic>
        <p:nvPicPr>
          <p:cNvPr id="14" name="Google Shape;62;p13">
            <a:extLst>
              <a:ext uri="{FF2B5EF4-FFF2-40B4-BE49-F238E27FC236}">
                <a16:creationId xmlns:a16="http://schemas.microsoft.com/office/drawing/2014/main" id="{36603DFB-8F0B-4DA6-B6E3-1EB91A394022}"/>
              </a:ext>
            </a:extLst>
          </p:cNvPr>
          <p:cNvPicPr preferRelativeResize="0"/>
          <p:nvPr/>
        </p:nvPicPr>
        <p:blipFill>
          <a:blip r:embed="rId5">
            <a:alphaModFix/>
          </a:blip>
          <a:stretch>
            <a:fillRect/>
          </a:stretch>
        </p:blipFill>
        <p:spPr>
          <a:xfrm flipH="1">
            <a:off x="5325530" y="1708094"/>
            <a:ext cx="6845633" cy="5143500"/>
          </a:xfrm>
          <a:prstGeom prst="rect">
            <a:avLst/>
          </a:prstGeom>
          <a:noFill/>
          <a:ln>
            <a:noFill/>
          </a:ln>
        </p:spPr>
      </p:pic>
      <p:sp>
        <p:nvSpPr>
          <p:cNvPr id="64" name="Google Shape;64;p13"/>
          <p:cNvSpPr txBox="1"/>
          <p:nvPr/>
        </p:nvSpPr>
        <p:spPr>
          <a:xfrm>
            <a:off x="494631" y="5630388"/>
            <a:ext cx="4330800" cy="508000"/>
          </a:xfrm>
          <a:prstGeom prst="rect">
            <a:avLst/>
          </a:prstGeom>
          <a:noFill/>
          <a:ln>
            <a:noFill/>
          </a:ln>
        </p:spPr>
        <p:txBody>
          <a:bodyPr spcFirstLastPara="1" wrap="square" lIns="121900" tIns="121900" rIns="121900" bIns="121900" anchor="t" anchorCtr="0">
            <a:noAutofit/>
          </a:bodyPr>
          <a:lstStyle/>
          <a:p>
            <a:pPr defTabSz="1219170">
              <a:buClr>
                <a:srgbClr val="000000"/>
              </a:buClr>
            </a:pPr>
            <a:endParaRPr lang="pt-BR" sz="1200" kern="0" dirty="0">
              <a:solidFill>
                <a:schemeClr val="bg1"/>
              </a:solidFill>
              <a:latin typeface="Open Sans"/>
              <a:ea typeface="Open Sans"/>
              <a:cs typeface="Open Sans"/>
              <a:sym typeface="Open Sans"/>
            </a:endParaRPr>
          </a:p>
          <a:p>
            <a:pPr defTabSz="1219170">
              <a:buClr>
                <a:srgbClr val="000000"/>
              </a:buClr>
            </a:pPr>
            <a:r>
              <a:rPr lang="pt-BR" sz="1200" kern="0" dirty="0">
                <a:solidFill>
                  <a:schemeClr val="bg1"/>
                </a:solidFill>
                <a:latin typeface="Open Sans"/>
                <a:ea typeface="Open Sans"/>
                <a:cs typeface="Open Sans"/>
                <a:sym typeface="Open Sans"/>
              </a:rPr>
              <a:t>14/06/2021</a:t>
            </a:r>
            <a:endParaRPr kern="0" dirty="0">
              <a:solidFill>
                <a:schemeClr val="bg1"/>
              </a:solidFill>
              <a:latin typeface="Open Sans"/>
              <a:ea typeface="Open Sans"/>
              <a:cs typeface="Open Sans"/>
              <a:sym typeface="Open Sans"/>
            </a:endParaRPr>
          </a:p>
        </p:txBody>
      </p:sp>
      <p:grpSp>
        <p:nvGrpSpPr>
          <p:cNvPr id="16" name="Agrupar 15">
            <a:extLst>
              <a:ext uri="{FF2B5EF4-FFF2-40B4-BE49-F238E27FC236}">
                <a16:creationId xmlns:a16="http://schemas.microsoft.com/office/drawing/2014/main" id="{9684D99A-72DF-4D5F-8D9A-5736DBDA7732}"/>
              </a:ext>
            </a:extLst>
          </p:cNvPr>
          <p:cNvGrpSpPr/>
          <p:nvPr/>
        </p:nvGrpSpPr>
        <p:grpSpPr>
          <a:xfrm>
            <a:off x="16118" y="27970"/>
            <a:ext cx="5266000" cy="5143500"/>
            <a:chOff x="4063978" y="94597"/>
            <a:chExt cx="2977228" cy="2308431"/>
          </a:xfrm>
        </p:grpSpPr>
        <p:sp>
          <p:nvSpPr>
            <p:cNvPr id="17" name="Retângulo 16">
              <a:extLst>
                <a:ext uri="{FF2B5EF4-FFF2-40B4-BE49-F238E27FC236}">
                  <a16:creationId xmlns:a16="http://schemas.microsoft.com/office/drawing/2014/main" id="{AE5BFAF2-8E54-436D-B6EE-98DEE8DABB4E}"/>
                </a:ext>
              </a:extLst>
            </p:cNvPr>
            <p:cNvSpPr/>
            <p:nvPr/>
          </p:nvSpPr>
          <p:spPr>
            <a:xfrm rot="10800000">
              <a:off x="4063978" y="94597"/>
              <a:ext cx="2977228" cy="2308431"/>
            </a:xfrm>
            <a:prstGeom prst="rect">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8" name="Google Shape;62;p13">
              <a:extLst>
                <a:ext uri="{FF2B5EF4-FFF2-40B4-BE49-F238E27FC236}">
                  <a16:creationId xmlns:a16="http://schemas.microsoft.com/office/drawing/2014/main" id="{64E7C09F-0341-482E-BCB1-79FB64B2AB76}"/>
                </a:ext>
              </a:extLst>
            </p:cNvPr>
            <p:cNvPicPr preferRelativeResize="0"/>
            <p:nvPr/>
          </p:nvPicPr>
          <p:blipFill>
            <a:blip r:embed="rId5">
              <a:alphaModFix/>
            </a:blip>
            <a:stretch>
              <a:fillRect/>
            </a:stretch>
          </p:blipFill>
          <p:spPr>
            <a:xfrm rot="10800000" flipH="1">
              <a:off x="4126949" y="96004"/>
              <a:ext cx="2027620" cy="1407280"/>
            </a:xfrm>
            <a:prstGeom prst="rect">
              <a:avLst/>
            </a:prstGeom>
            <a:noFill/>
            <a:ln>
              <a:noFill/>
            </a:ln>
          </p:spPr>
        </p:pic>
      </p:grpSp>
      <p:sp>
        <p:nvSpPr>
          <p:cNvPr id="12" name="Title Placeholder 1">
            <a:extLst>
              <a:ext uri="{FF2B5EF4-FFF2-40B4-BE49-F238E27FC236}">
                <a16:creationId xmlns:a16="http://schemas.microsoft.com/office/drawing/2014/main" id="{07F0ED33-AD32-4C33-85BB-32CDD38A7B6A}"/>
              </a:ext>
            </a:extLst>
          </p:cNvPr>
          <p:cNvSpPr txBox="1">
            <a:spLocks/>
          </p:cNvSpPr>
          <p:nvPr/>
        </p:nvSpPr>
        <p:spPr>
          <a:xfrm>
            <a:off x="401194" y="3590499"/>
            <a:ext cx="5769507" cy="1180965"/>
          </a:xfrm>
          <a:prstGeom prst="rect">
            <a:avLst/>
          </a:prstGeom>
          <a:noFill/>
          <a:ln>
            <a:noFill/>
          </a:ln>
        </p:spPr>
        <p:txBody>
          <a:bodyPr spcFirstLastPara="1" wrap="square" lIns="121900" tIns="121900" rIns="121900" bIns="121900" anchor="t" anchorCtr="0">
            <a:noAutofit/>
          </a:bodyPr>
          <a:lstStyle>
            <a:defPPr>
              <a:defRPr lang="pt-BR"/>
            </a:defPPr>
            <a:lvl1pPr defTabSz="1219170">
              <a:buClr>
                <a:srgbClr val="000000"/>
              </a:buClr>
              <a:defRPr sz="1867" b="1" kern="0">
                <a:solidFill>
                  <a:srgbClr val="666666"/>
                </a:solidFill>
                <a:latin typeface="Open Sans"/>
                <a:ea typeface="Open Sans"/>
                <a:cs typeface="Open Sans"/>
              </a:defRPr>
            </a:lvl1pPr>
          </a:lstStyle>
          <a:p>
            <a:r>
              <a:rPr lang="en-US" sz="2400" dirty="0" err="1"/>
              <a:t>Modelo</a:t>
            </a:r>
            <a:r>
              <a:rPr lang="en-US" sz="2400" dirty="0"/>
              <a:t> </a:t>
            </a:r>
            <a:r>
              <a:rPr lang="en-US" sz="2400" dirty="0" err="1"/>
              <a:t>Preditivo</a:t>
            </a:r>
            <a:r>
              <a:rPr lang="en-US" sz="2400" dirty="0"/>
              <a:t> de Evasão Escolar</a:t>
            </a:r>
          </a:p>
          <a:p>
            <a:r>
              <a:rPr lang="da-DK" b="0" dirty="0">
                <a:solidFill>
                  <a:srgbClr val="434343"/>
                </a:solidFill>
              </a:rPr>
              <a:t>Público: Aluno com Financiamento Estudantil</a:t>
            </a:r>
          </a:p>
          <a:p>
            <a:endParaRPr lang="da-DK" sz="1600" b="0" dirty="0">
              <a:solidFill>
                <a:schemeClr val="bg1"/>
              </a:solidFill>
            </a:endParaRPr>
          </a:p>
          <a:p>
            <a:endParaRPr lang="en-US" sz="1600" b="0" dirty="0">
              <a:solidFill>
                <a:schemeClr val="bg1"/>
              </a:solidFill>
            </a:endParaRPr>
          </a:p>
        </p:txBody>
      </p:sp>
      <p:pic>
        <p:nvPicPr>
          <p:cNvPr id="20" name="Imagem 19">
            <a:extLst>
              <a:ext uri="{FF2B5EF4-FFF2-40B4-BE49-F238E27FC236}">
                <a16:creationId xmlns:a16="http://schemas.microsoft.com/office/drawing/2014/main" id="{4C5EEAC4-B5D4-47CE-97F1-92B7D342904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580" t="41980" r="8724" b="41925"/>
          <a:stretch/>
        </p:blipFill>
        <p:spPr>
          <a:xfrm>
            <a:off x="594647" y="4782876"/>
            <a:ext cx="1907374" cy="366795"/>
          </a:xfrm>
          <a:prstGeom prst="round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423374" y="379620"/>
            <a:ext cx="40750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20</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sp>
        <p:nvSpPr>
          <p:cNvPr id="12" name="Espaço Reservado para Data 5">
            <a:extLst>
              <a:ext uri="{FF2B5EF4-FFF2-40B4-BE49-F238E27FC236}">
                <a16:creationId xmlns:a16="http://schemas.microsoft.com/office/drawing/2014/main" id="{C12A3D3C-1B8D-43C2-9967-93C9AA30D0DA}"/>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464802" y="6393527"/>
            <a:ext cx="1705361" cy="327947"/>
          </a:xfrm>
          <a:prstGeom prst="rect">
            <a:avLst/>
          </a:prstGeom>
        </p:spPr>
      </p:pic>
      <p:sp>
        <p:nvSpPr>
          <p:cNvPr id="14" name="Title Placeholder 1">
            <a:extLst>
              <a:ext uri="{FF2B5EF4-FFF2-40B4-BE49-F238E27FC236}">
                <a16:creationId xmlns:a16="http://schemas.microsoft.com/office/drawing/2014/main" id="{C614DE7C-93DF-40BF-8B79-1508222539C0}"/>
              </a:ext>
            </a:extLst>
          </p:cNvPr>
          <p:cNvSpPr txBox="1">
            <a:spLocks/>
          </p:cNvSpPr>
          <p:nvPr/>
        </p:nvSpPr>
        <p:spPr>
          <a:xfrm>
            <a:off x="336984" y="20556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4.vi Análise Exploratória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0" name="Google Shape;115;p18">
            <a:extLst>
              <a:ext uri="{FF2B5EF4-FFF2-40B4-BE49-F238E27FC236}">
                <a16:creationId xmlns:a16="http://schemas.microsoft.com/office/drawing/2014/main" id="{297A70BB-9A0F-4CD9-A1B4-1111FDCED152}"/>
              </a:ext>
            </a:extLst>
          </p:cNvPr>
          <p:cNvSpPr txBox="1"/>
          <p:nvPr/>
        </p:nvSpPr>
        <p:spPr>
          <a:xfrm>
            <a:off x="2373018" y="3618973"/>
            <a:ext cx="2020232"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Variável Resposta</a:t>
            </a:r>
          </a:p>
          <a:p>
            <a:r>
              <a:rPr lang="da-DK" sz="1200" b="1" dirty="0">
                <a:solidFill>
                  <a:srgbClr val="434343"/>
                </a:solidFill>
                <a:latin typeface="Open Sans"/>
                <a:ea typeface="Open Sans"/>
                <a:cs typeface="Open Sans"/>
              </a:rPr>
              <a:t>IN_CONCLUINTE</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lvl="0"/>
            <a:r>
              <a:rPr lang="pt-BR" sz="1200" dirty="0">
                <a:solidFill>
                  <a:srgbClr val="434343"/>
                </a:solidFill>
                <a:latin typeface="Open Sans"/>
                <a:ea typeface="Open Sans"/>
                <a:cs typeface="Open Sans"/>
                <a:sym typeface="Open Sans"/>
              </a:rPr>
              <a:t>Target:</a:t>
            </a:r>
          </a:p>
          <a:p>
            <a:pPr lvl="0"/>
            <a:r>
              <a:rPr lang="pt-BR" sz="1200" dirty="0">
                <a:solidFill>
                  <a:srgbClr val="434343"/>
                </a:solidFill>
                <a:latin typeface="Open Sans"/>
                <a:ea typeface="Open Sans"/>
                <a:cs typeface="Open Sans"/>
                <a:sym typeface="Open Sans"/>
              </a:rPr>
              <a:t>1 = Concluiu</a:t>
            </a:r>
          </a:p>
          <a:p>
            <a:pPr lvl="0"/>
            <a:r>
              <a:rPr lang="pt-BR" sz="1200" dirty="0">
                <a:solidFill>
                  <a:srgbClr val="434343"/>
                </a:solidFill>
                <a:latin typeface="Open Sans"/>
                <a:ea typeface="Open Sans"/>
                <a:cs typeface="Open Sans"/>
                <a:sym typeface="Open Sans"/>
              </a:rPr>
              <a:t>0 = Não concluiu</a:t>
            </a:r>
            <a:endParaRPr dirty="0">
              <a:solidFill>
                <a:schemeClr val="dk1"/>
              </a:solidFill>
              <a:latin typeface="Open Sans" panose="020B0604020202020204"/>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pic>
        <p:nvPicPr>
          <p:cNvPr id="11" name="Imagem 10">
            <a:extLst>
              <a:ext uri="{FF2B5EF4-FFF2-40B4-BE49-F238E27FC236}">
                <a16:creationId xmlns:a16="http://schemas.microsoft.com/office/drawing/2014/main" id="{2532171A-557F-4BE1-A61A-12B32D7EF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87" y="2233431"/>
            <a:ext cx="1065600" cy="1065600"/>
          </a:xfrm>
          <a:prstGeom prst="ellipse">
            <a:avLst/>
          </a:prstGeom>
        </p:spPr>
      </p:pic>
      <p:graphicFrame>
        <p:nvGraphicFramePr>
          <p:cNvPr id="13" name="Gráfico 12">
            <a:extLst>
              <a:ext uri="{FF2B5EF4-FFF2-40B4-BE49-F238E27FC236}">
                <a16:creationId xmlns:a16="http://schemas.microsoft.com/office/drawing/2014/main" id="{8AED18BD-3A71-46F8-9139-C574FBD5AB09}"/>
              </a:ext>
            </a:extLst>
          </p:cNvPr>
          <p:cNvGraphicFramePr/>
          <p:nvPr>
            <p:extLst>
              <p:ext uri="{D42A27DB-BD31-4B8C-83A1-F6EECF244321}">
                <p14:modId xmlns:p14="http://schemas.microsoft.com/office/powerpoint/2010/main" val="3833490566"/>
              </p:ext>
            </p:extLst>
          </p:nvPr>
        </p:nvGraphicFramePr>
        <p:xfrm>
          <a:off x="4231035" y="2141710"/>
          <a:ext cx="4697916" cy="3097646"/>
        </p:xfrm>
        <a:graphic>
          <a:graphicData uri="http://schemas.openxmlformats.org/drawingml/2006/chart">
            <c:chart xmlns:c="http://schemas.openxmlformats.org/drawingml/2006/chart" xmlns:r="http://schemas.openxmlformats.org/officeDocument/2006/relationships" r:id="rId5"/>
          </a:graphicData>
        </a:graphic>
      </p:graphicFrame>
      <p:sp>
        <p:nvSpPr>
          <p:cNvPr id="15" name="Retângulo 14">
            <a:extLst>
              <a:ext uri="{FF2B5EF4-FFF2-40B4-BE49-F238E27FC236}">
                <a16:creationId xmlns:a16="http://schemas.microsoft.com/office/drawing/2014/main" id="{93524E42-BE26-4CBA-A0CB-8B87773D9B6E}"/>
              </a:ext>
            </a:extLst>
          </p:cNvPr>
          <p:cNvSpPr/>
          <p:nvPr/>
        </p:nvSpPr>
        <p:spPr>
          <a:xfrm>
            <a:off x="-8968" y="1118712"/>
            <a:ext cx="12200967" cy="458496"/>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Open Sans" panose="020B0604020202020204"/>
            </a:endParaRPr>
          </a:p>
        </p:txBody>
      </p:sp>
      <p:sp>
        <p:nvSpPr>
          <p:cNvPr id="17" name="CaixaDeTexto 16">
            <a:extLst>
              <a:ext uri="{FF2B5EF4-FFF2-40B4-BE49-F238E27FC236}">
                <a16:creationId xmlns:a16="http://schemas.microsoft.com/office/drawing/2014/main" id="{3FF0761A-149F-4CCE-A9D5-AEE64D618BDD}"/>
              </a:ext>
            </a:extLst>
          </p:cNvPr>
          <p:cNvSpPr txBox="1"/>
          <p:nvPr/>
        </p:nvSpPr>
        <p:spPr>
          <a:xfrm>
            <a:off x="359999" y="1194072"/>
            <a:ext cx="11831999" cy="307777"/>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400" dirty="0">
                <a:solidFill>
                  <a:srgbClr val="434343"/>
                </a:solidFill>
                <a:latin typeface="Open Sans" panose="020B0604020202020204"/>
              </a:rPr>
              <a:t>Dos 1.217.795 de alunos matriculados em um curso, 37% concluíram o curso.</a:t>
            </a:r>
          </a:p>
        </p:txBody>
      </p:sp>
      <p:cxnSp>
        <p:nvCxnSpPr>
          <p:cNvPr id="19" name="Conector reto 18">
            <a:extLst>
              <a:ext uri="{FF2B5EF4-FFF2-40B4-BE49-F238E27FC236}">
                <a16:creationId xmlns:a16="http://schemas.microsoft.com/office/drawing/2014/main" id="{ABE02E46-BF39-41F7-AD5F-B9794BBD1524}"/>
              </a:ext>
            </a:extLst>
          </p:cNvPr>
          <p:cNvCxnSpPr>
            <a:cxnSpLocks/>
          </p:cNvCxnSpPr>
          <p:nvPr/>
        </p:nvCxnSpPr>
        <p:spPr>
          <a:xfrm>
            <a:off x="4526155" y="2036632"/>
            <a:ext cx="0" cy="3475728"/>
          </a:xfrm>
          <a:prstGeom prst="line">
            <a:avLst/>
          </a:prstGeom>
          <a:ln>
            <a:solidFill>
              <a:srgbClr val="6ADB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277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lipse 25">
            <a:extLst>
              <a:ext uri="{FF2B5EF4-FFF2-40B4-BE49-F238E27FC236}">
                <a16:creationId xmlns:a16="http://schemas.microsoft.com/office/drawing/2014/main" id="{6911C68C-4195-4FE0-8287-58A07025F15B}"/>
              </a:ext>
            </a:extLst>
          </p:cNvPr>
          <p:cNvSpPr/>
          <p:nvPr/>
        </p:nvSpPr>
        <p:spPr>
          <a:xfrm>
            <a:off x="5596036" y="1633756"/>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423374" y="379620"/>
            <a:ext cx="420756"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68068" y="4744922"/>
            <a:ext cx="2628806" cy="2116755"/>
          </a:xfrm>
          <a:prstGeom prst="rect">
            <a:avLst/>
          </a:prstGeom>
          <a:noFill/>
          <a:ln>
            <a:noFill/>
          </a:ln>
        </p:spPr>
      </p:pic>
      <p:sp>
        <p:nvSpPr>
          <p:cNvPr id="16" name="Elipse 15">
            <a:extLst>
              <a:ext uri="{FF2B5EF4-FFF2-40B4-BE49-F238E27FC236}">
                <a16:creationId xmlns:a16="http://schemas.microsoft.com/office/drawing/2014/main" id="{47E40754-177D-49B0-9B93-35EBEC064736}"/>
              </a:ext>
            </a:extLst>
          </p:cNvPr>
          <p:cNvSpPr/>
          <p:nvPr/>
        </p:nvSpPr>
        <p:spPr>
          <a:xfrm>
            <a:off x="1837944" y="1633756"/>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Elipse 22">
            <a:extLst>
              <a:ext uri="{FF2B5EF4-FFF2-40B4-BE49-F238E27FC236}">
                <a16:creationId xmlns:a16="http://schemas.microsoft.com/office/drawing/2014/main" id="{554744DD-1D95-418A-BC71-F01241831310}"/>
              </a:ext>
            </a:extLst>
          </p:cNvPr>
          <p:cNvSpPr/>
          <p:nvPr/>
        </p:nvSpPr>
        <p:spPr>
          <a:xfrm>
            <a:off x="3795509" y="1633756"/>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24" name="Retângulo 23">
            <a:extLst>
              <a:ext uri="{FF2B5EF4-FFF2-40B4-BE49-F238E27FC236}">
                <a16:creationId xmlns:a16="http://schemas.microsoft.com/office/drawing/2014/main" id="{C3822631-16E9-40E2-A6F2-94503BC34BB8}"/>
              </a:ext>
            </a:extLst>
          </p:cNvPr>
          <p:cNvSpPr/>
          <p:nvPr/>
        </p:nvSpPr>
        <p:spPr>
          <a:xfrm>
            <a:off x="5172773" y="2904356"/>
            <a:ext cx="1795881" cy="16158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ea typeface="Open Sans"/>
                <a:cs typeface="Open Sans"/>
                <a:sym typeface="Open Sans"/>
              </a:rPr>
              <a:t>Preenchimento de </a:t>
            </a:r>
            <a:r>
              <a:rPr lang="pt-BR" sz="1100" b="1" dirty="0" err="1">
                <a:solidFill>
                  <a:srgbClr val="434343"/>
                </a:solidFill>
                <a:latin typeface="Open Sans"/>
                <a:ea typeface="Open Sans"/>
                <a:cs typeface="Open Sans"/>
                <a:sym typeface="Open Sans"/>
              </a:rPr>
              <a:t>Missings</a:t>
            </a:r>
            <a:endParaRPr lang="pt-BR" sz="1100" b="1"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ea typeface="Open Sans"/>
                <a:cs typeface="Open Sans"/>
                <a:sym typeface="Open Sans"/>
              </a:rPr>
              <a:t>A</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s variáveis de </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Turno</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 e </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Grau Acadêmico</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 foram preenchidas com uma classificação genérica, para os casos de </a:t>
            </a:r>
            <a:r>
              <a:rPr kumimoji="0" lang="pt-BR" sz="1100" b="0" i="1" u="none" strike="noStrike" kern="1200" cap="none" spc="0" normalizeH="0" baseline="0" noProof="0" dirty="0" err="1">
                <a:ln>
                  <a:noFill/>
                </a:ln>
                <a:solidFill>
                  <a:srgbClr val="434343"/>
                </a:solidFill>
                <a:effectLst/>
                <a:uLnTx/>
                <a:uFillTx/>
                <a:latin typeface="Open Sans"/>
                <a:ea typeface="Open Sans"/>
                <a:cs typeface="Open Sans"/>
                <a:sym typeface="Open Sans"/>
              </a:rPr>
              <a:t>missings</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a:t>
            </a:r>
          </a:p>
        </p:txBody>
      </p:sp>
      <p:sp>
        <p:nvSpPr>
          <p:cNvPr id="25" name="Retângulo 24">
            <a:extLst>
              <a:ext uri="{FF2B5EF4-FFF2-40B4-BE49-F238E27FC236}">
                <a16:creationId xmlns:a16="http://schemas.microsoft.com/office/drawing/2014/main" id="{29D846F6-4EED-40C7-BB2D-8E3E89F1BD67}"/>
              </a:ext>
            </a:extLst>
          </p:cNvPr>
          <p:cNvSpPr/>
          <p:nvPr/>
        </p:nvSpPr>
        <p:spPr>
          <a:xfrm>
            <a:off x="3322573" y="2904356"/>
            <a:ext cx="1795881" cy="178510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Agrupamento de Variáveis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As variáveis do</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 Tipo de Ingresso </a:t>
            </a:r>
            <a:r>
              <a:rPr kumimoji="0" lang="pt-BR" sz="1100" i="0" u="none" strike="noStrike" kern="1200" cap="none" spc="0" normalizeH="0" baseline="0" noProof="0" dirty="0">
                <a:ln>
                  <a:noFill/>
                </a:ln>
                <a:solidFill>
                  <a:srgbClr val="434343"/>
                </a:solidFill>
                <a:effectLst/>
                <a:uLnTx/>
                <a:uFillTx/>
                <a:latin typeface="Open Sans"/>
                <a:ea typeface="Open Sans"/>
                <a:cs typeface="Open Sans"/>
                <a:sym typeface="Open Sans"/>
              </a:rPr>
              <a:t>e</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 Tipo de Financiamento </a:t>
            </a:r>
            <a:r>
              <a:rPr lang="pt-BR" sz="1100" dirty="0">
                <a:solidFill>
                  <a:srgbClr val="434343"/>
                </a:solidFill>
                <a:latin typeface="Open Sans"/>
                <a:ea typeface="Open Sans"/>
                <a:cs typeface="Open Sans"/>
                <a:sym typeface="Open Sans"/>
              </a:rPr>
              <a:t>foram </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resumidas para as mais frequentes e </a:t>
            </a:r>
            <a:r>
              <a:rPr lang="pt-BR" sz="1100" dirty="0">
                <a:solidFill>
                  <a:srgbClr val="434343"/>
                </a:solidFill>
                <a:latin typeface="Open Sans"/>
                <a:ea typeface="Open Sans"/>
                <a:cs typeface="Open Sans"/>
                <a:sym typeface="Open Sans"/>
              </a:rPr>
              <a:t>os tipos </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restantes foram agrupados.</a:t>
            </a:r>
            <a:endParaRPr kumimoji="0" lang="pt-B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Retângulo 29">
            <a:extLst>
              <a:ext uri="{FF2B5EF4-FFF2-40B4-BE49-F238E27FC236}">
                <a16:creationId xmlns:a16="http://schemas.microsoft.com/office/drawing/2014/main" id="{9270D58F-0379-42A2-9E2D-95EEE2F0D671}"/>
              </a:ext>
            </a:extLst>
          </p:cNvPr>
          <p:cNvSpPr/>
          <p:nvPr/>
        </p:nvSpPr>
        <p:spPr>
          <a:xfrm>
            <a:off x="1372503" y="2904356"/>
            <a:ext cx="1795881" cy="2292935"/>
          </a:xfrm>
          <a:prstGeom prst="rect">
            <a:avLst/>
          </a:prstGeom>
        </p:spPr>
        <p:txBody>
          <a:bodyPr wrap="square">
            <a:spAutoFit/>
          </a:bodyPr>
          <a:lstStyle/>
          <a:p>
            <a:pPr algn="ctr">
              <a:defRPr/>
            </a:pPr>
            <a:r>
              <a:rPr lang="pt-BR" sz="1100" b="1" dirty="0">
                <a:solidFill>
                  <a:srgbClr val="434343"/>
                </a:solidFill>
                <a:latin typeface="Open Sans"/>
                <a:ea typeface="Open Sans"/>
                <a:cs typeface="Open Sans"/>
                <a:sym typeface="Open Sans"/>
              </a:rPr>
              <a:t>Novas Variáveis</a:t>
            </a:r>
          </a:p>
          <a:p>
            <a:pPr algn="ctr">
              <a:defRPr/>
            </a:pPr>
            <a:endParaRPr lang="pt-BR" sz="1100" dirty="0">
              <a:solidFill>
                <a:srgbClr val="434343"/>
              </a:solidFill>
              <a:latin typeface="Open Sans"/>
              <a:ea typeface="Open Sans"/>
              <a:cs typeface="Open Sans"/>
              <a:sym typeface="Open Sans"/>
            </a:endParaRPr>
          </a:p>
          <a:p>
            <a:pPr algn="ctr">
              <a:defRPr/>
            </a:pPr>
            <a:r>
              <a:rPr lang="pt-BR" sz="1100" dirty="0">
                <a:solidFill>
                  <a:srgbClr val="434343"/>
                </a:solidFill>
                <a:latin typeface="Open Sans"/>
                <a:ea typeface="Open Sans"/>
                <a:cs typeface="Open Sans"/>
                <a:sym typeface="Open Sans"/>
              </a:rPr>
              <a:t>Novas variáveis foram criadas para enriquecer a base</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 A variável da </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Área geral do curso</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 e </a:t>
            </a:r>
            <a:r>
              <a:rPr lang="pt-BR" sz="1100" b="1" i="0" dirty="0">
                <a:solidFill>
                  <a:srgbClr val="000000"/>
                </a:solidFill>
                <a:effectLst/>
                <a:latin typeface="Helvetica Neue"/>
              </a:rPr>
              <a:t>Anos desde o Ingresso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foram criadas, a partir da mescla com a base de cursos com a base de alunos e do ano de ingresso respectivamente.</a:t>
            </a:r>
            <a:endParaRPr kumimoji="0" lang="pt-B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Espaço Reservado para Data 5">
            <a:extLst>
              <a:ext uri="{FF2B5EF4-FFF2-40B4-BE49-F238E27FC236}">
                <a16:creationId xmlns:a16="http://schemas.microsoft.com/office/drawing/2014/main" id="{94035CE7-8287-4035-A310-4D4501A5A468}"/>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sp>
        <p:nvSpPr>
          <p:cNvPr id="19" name="Title Placeholder 1">
            <a:extLst>
              <a:ext uri="{FF2B5EF4-FFF2-40B4-BE49-F238E27FC236}">
                <a16:creationId xmlns:a16="http://schemas.microsoft.com/office/drawing/2014/main" id="{C2205759-F682-4C77-9D69-5A066B8B384E}"/>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5. </a:t>
            </a:r>
            <a:r>
              <a:rPr lang="en-US" dirty="0" err="1">
                <a:solidFill>
                  <a:srgbClr val="434343"/>
                </a:solidFill>
                <a:latin typeface="Open Sans" panose="020B0604020202020204" charset="0"/>
                <a:ea typeface="Open Sans" panose="020B0604020202020204" charset="0"/>
                <a:cs typeface="Open Sans" panose="020B0604020202020204" charset="0"/>
              </a:rPr>
              <a:t>Modelagem</a:t>
            </a:r>
            <a:r>
              <a:rPr lang="en-US" dirty="0">
                <a:solidFill>
                  <a:srgbClr val="434343"/>
                </a:solidFill>
                <a:latin typeface="Open Sans" panose="020B0604020202020204" charset="0"/>
                <a:ea typeface="Open Sans" panose="020B0604020202020204" charset="0"/>
                <a:cs typeface="Open Sans" panose="020B0604020202020204" charset="0"/>
              </a:rPr>
              <a:t> com </a:t>
            </a:r>
            <a:r>
              <a:rPr lang="en-US" dirty="0" err="1">
                <a:solidFill>
                  <a:srgbClr val="434343"/>
                </a:solidFill>
                <a:latin typeface="Open Sans" panose="020B0604020202020204" charset="0"/>
                <a:ea typeface="Open Sans" panose="020B0604020202020204" charset="0"/>
                <a:cs typeface="Open Sans" panose="020B0604020202020204" charset="0"/>
              </a:rPr>
              <a:t>Estatística</a:t>
            </a:r>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Tradicional</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pic>
        <p:nvPicPr>
          <p:cNvPr id="21" name="Imagem 20">
            <a:extLst>
              <a:ext uri="{FF2B5EF4-FFF2-40B4-BE49-F238E27FC236}">
                <a16:creationId xmlns:a16="http://schemas.microsoft.com/office/drawing/2014/main" id="{919F06F6-6265-49C7-8D70-4DF91E8F8B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504559" y="6379802"/>
            <a:ext cx="1705361" cy="327947"/>
          </a:xfrm>
          <a:prstGeom prst="rect">
            <a:avLst/>
          </a:prstGeom>
        </p:spPr>
      </p:pic>
      <p:sp>
        <p:nvSpPr>
          <p:cNvPr id="17" name="Elipse 16">
            <a:extLst>
              <a:ext uri="{FF2B5EF4-FFF2-40B4-BE49-F238E27FC236}">
                <a16:creationId xmlns:a16="http://schemas.microsoft.com/office/drawing/2014/main" id="{BBBD609D-A6A4-4D03-B790-B40A452C1533}"/>
              </a:ext>
            </a:extLst>
          </p:cNvPr>
          <p:cNvSpPr/>
          <p:nvPr/>
        </p:nvSpPr>
        <p:spPr>
          <a:xfrm>
            <a:off x="7308592" y="1651206"/>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22" name="Retângulo 21">
            <a:extLst>
              <a:ext uri="{FF2B5EF4-FFF2-40B4-BE49-F238E27FC236}">
                <a16:creationId xmlns:a16="http://schemas.microsoft.com/office/drawing/2014/main" id="{BA3C9004-F6D8-449C-A4B6-A13B9D9786CC}"/>
              </a:ext>
            </a:extLst>
          </p:cNvPr>
          <p:cNvSpPr/>
          <p:nvPr/>
        </p:nvSpPr>
        <p:spPr>
          <a:xfrm>
            <a:off x="7029183" y="2921806"/>
            <a:ext cx="1795881" cy="19543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ea typeface="Open Sans"/>
                <a:cs typeface="Open Sans"/>
              </a:rPr>
              <a:t>Correlações e </a:t>
            </a:r>
            <a:r>
              <a:rPr lang="pt-BR" sz="1100" b="1" dirty="0" err="1">
                <a:solidFill>
                  <a:srgbClr val="434343"/>
                </a:solidFill>
                <a:latin typeface="Open Sans"/>
                <a:ea typeface="Open Sans"/>
                <a:cs typeface="Open Sans"/>
              </a:rPr>
              <a:t>Multicolinearidade</a:t>
            </a:r>
            <a:endParaRPr lang="pt-BR" sz="1100" b="1" dirty="0">
              <a:solidFill>
                <a:srgbClr val="434343"/>
              </a:solidFill>
              <a:latin typeface="Open Sans"/>
              <a:ea typeface="Open Sans"/>
              <a:cs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rPr>
              <a:t>Foram analisadas correlações entre variáveis. Além de </a:t>
            </a:r>
            <a:r>
              <a:rPr lang="pt-BR" sz="1100" dirty="0" err="1">
                <a:solidFill>
                  <a:srgbClr val="434343"/>
                </a:solidFill>
                <a:latin typeface="Open Sans"/>
              </a:rPr>
              <a:t>Information</a:t>
            </a:r>
            <a:r>
              <a:rPr lang="pt-BR" sz="1100" dirty="0">
                <a:solidFill>
                  <a:srgbClr val="434343"/>
                </a:solidFill>
                <a:latin typeface="Open Sans"/>
              </a:rPr>
              <a:t> </a:t>
            </a:r>
            <a:r>
              <a:rPr lang="pt-BR" sz="1100" dirty="0" err="1">
                <a:solidFill>
                  <a:srgbClr val="434343"/>
                </a:solidFill>
                <a:latin typeface="Open Sans"/>
              </a:rPr>
              <a:t>Value</a:t>
            </a:r>
            <a:r>
              <a:rPr lang="pt-BR" sz="1100" dirty="0">
                <a:solidFill>
                  <a:srgbClr val="434343"/>
                </a:solidFill>
                <a:latin typeface="Open Sans"/>
              </a:rPr>
              <a:t> (IV) e de </a:t>
            </a:r>
            <a:r>
              <a:rPr lang="pt-BR" sz="1100" dirty="0" err="1">
                <a:solidFill>
                  <a:srgbClr val="434343"/>
                </a:solidFill>
                <a:latin typeface="Open Sans"/>
              </a:rPr>
              <a:t>Variation</a:t>
            </a:r>
            <a:r>
              <a:rPr lang="pt-BR" sz="1100" dirty="0">
                <a:solidFill>
                  <a:srgbClr val="434343"/>
                </a:solidFill>
                <a:latin typeface="Open Sans"/>
              </a:rPr>
              <a:t> </a:t>
            </a:r>
            <a:r>
              <a:rPr lang="pt-BR" sz="1100" dirty="0" err="1">
                <a:solidFill>
                  <a:srgbClr val="434343"/>
                </a:solidFill>
                <a:latin typeface="Open Sans"/>
              </a:rPr>
              <a:t>Inflation</a:t>
            </a:r>
            <a:r>
              <a:rPr lang="pt-BR" sz="1100" dirty="0">
                <a:solidFill>
                  <a:srgbClr val="434343"/>
                </a:solidFill>
                <a:latin typeface="Open Sans"/>
              </a:rPr>
              <a:t> Factor (VIF), para detecção de </a:t>
            </a:r>
            <a:r>
              <a:rPr lang="pt-BR" sz="1100" dirty="0" err="1">
                <a:solidFill>
                  <a:srgbClr val="434343"/>
                </a:solidFill>
                <a:latin typeface="Open Sans"/>
              </a:rPr>
              <a:t>multicolinearidade</a:t>
            </a:r>
            <a:r>
              <a:rPr lang="pt-BR" sz="1100" dirty="0">
                <a:solidFill>
                  <a:srgbClr val="434343"/>
                </a:solidFill>
                <a:latin typeface="Open Sans"/>
              </a:rPr>
              <a:t>.</a:t>
            </a:r>
          </a:p>
        </p:txBody>
      </p:sp>
      <p:pic>
        <p:nvPicPr>
          <p:cNvPr id="3" name="Imagem 2">
            <a:extLst>
              <a:ext uri="{FF2B5EF4-FFF2-40B4-BE49-F238E27FC236}">
                <a16:creationId xmlns:a16="http://schemas.microsoft.com/office/drawing/2014/main" id="{000ACFDB-B939-4C66-AFD8-1450660C5F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082" y="1896893"/>
            <a:ext cx="431887" cy="431887"/>
          </a:xfrm>
          <a:prstGeom prst="rect">
            <a:avLst/>
          </a:prstGeom>
        </p:spPr>
      </p:pic>
      <p:pic>
        <p:nvPicPr>
          <p:cNvPr id="5" name="Gráfico 4" descr="Adicionar com preenchimento sólido">
            <a:extLst>
              <a:ext uri="{FF2B5EF4-FFF2-40B4-BE49-F238E27FC236}">
                <a16:creationId xmlns:a16="http://schemas.microsoft.com/office/drawing/2014/main" id="{81CC3E67-C0F6-446D-A4C3-1336DC1B11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18725" y="1991221"/>
            <a:ext cx="248744" cy="248744"/>
          </a:xfrm>
          <a:prstGeom prst="rect">
            <a:avLst/>
          </a:prstGeom>
        </p:spPr>
      </p:pic>
      <p:pic>
        <p:nvPicPr>
          <p:cNvPr id="28" name="Imagem 27" descr="Forma&#10;&#10;Descrição gerada automaticamente com confiança baixa">
            <a:extLst>
              <a:ext uri="{FF2B5EF4-FFF2-40B4-BE49-F238E27FC236}">
                <a16:creationId xmlns:a16="http://schemas.microsoft.com/office/drawing/2014/main" id="{DD718C69-A411-40F5-8981-AFFDEAACB5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6529" y="1840787"/>
            <a:ext cx="517510" cy="517510"/>
          </a:xfrm>
          <a:prstGeom prst="rect">
            <a:avLst/>
          </a:prstGeom>
        </p:spPr>
      </p:pic>
      <p:sp>
        <p:nvSpPr>
          <p:cNvPr id="33" name="Elipse 32">
            <a:extLst>
              <a:ext uri="{FF2B5EF4-FFF2-40B4-BE49-F238E27FC236}">
                <a16:creationId xmlns:a16="http://schemas.microsoft.com/office/drawing/2014/main" id="{B3BB559C-BEB9-4207-91E6-9459F6919E75}"/>
              </a:ext>
            </a:extLst>
          </p:cNvPr>
          <p:cNvSpPr/>
          <p:nvPr/>
        </p:nvSpPr>
        <p:spPr>
          <a:xfrm>
            <a:off x="9164487" y="1658093"/>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34" name="Retângulo 33">
            <a:extLst>
              <a:ext uri="{FF2B5EF4-FFF2-40B4-BE49-F238E27FC236}">
                <a16:creationId xmlns:a16="http://schemas.microsoft.com/office/drawing/2014/main" id="{729F9B06-CA9F-44A1-B598-A4B4775AA116}"/>
              </a:ext>
            </a:extLst>
          </p:cNvPr>
          <p:cNvSpPr/>
          <p:nvPr/>
        </p:nvSpPr>
        <p:spPr>
          <a:xfrm>
            <a:off x="8885078" y="2928693"/>
            <a:ext cx="1795881" cy="93871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rPr>
              <a:t>Divisão Treino-Teste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rPr>
              <a:t>A proporção da divisão da base em treino e teste foi de 70-30%.</a:t>
            </a:r>
          </a:p>
        </p:txBody>
      </p:sp>
      <p:pic>
        <p:nvPicPr>
          <p:cNvPr id="35" name="Gráfico 34" descr="Design em camadas com preenchimento sólido">
            <a:extLst>
              <a:ext uri="{FF2B5EF4-FFF2-40B4-BE49-F238E27FC236}">
                <a16:creationId xmlns:a16="http://schemas.microsoft.com/office/drawing/2014/main" id="{D210CF9C-5E81-4127-B7DA-D4AAD98504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5818" y="1779387"/>
            <a:ext cx="685226" cy="685226"/>
          </a:xfrm>
          <a:prstGeom prst="rect">
            <a:avLst/>
          </a:prstGeom>
        </p:spPr>
      </p:pic>
      <p:pic>
        <p:nvPicPr>
          <p:cNvPr id="36" name="Gráfico 35" descr="Conectado com preenchimento sólido">
            <a:extLst>
              <a:ext uri="{FF2B5EF4-FFF2-40B4-BE49-F238E27FC236}">
                <a16:creationId xmlns:a16="http://schemas.microsoft.com/office/drawing/2014/main" id="{3463D34D-C4CF-4B54-A9E3-10706A5D7E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08123" y="1751900"/>
            <a:ext cx="777758" cy="777758"/>
          </a:xfrm>
          <a:prstGeom prst="rect">
            <a:avLst/>
          </a:prstGeom>
        </p:spPr>
      </p:pic>
      <p:pic>
        <p:nvPicPr>
          <p:cNvPr id="37" name="Gráfico 36" descr="Prancheta Parcialmente Marcada estrutura de tópicos">
            <a:extLst>
              <a:ext uri="{FF2B5EF4-FFF2-40B4-BE49-F238E27FC236}">
                <a16:creationId xmlns:a16="http://schemas.microsoft.com/office/drawing/2014/main" id="{DF63130A-A028-4DD7-8931-F08D787882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50935" y="1757913"/>
            <a:ext cx="667732" cy="667732"/>
          </a:xfrm>
          <a:prstGeom prst="rect">
            <a:avLst/>
          </a:prstGeom>
        </p:spPr>
      </p:pic>
    </p:spTree>
    <p:extLst>
      <p:ext uri="{BB962C8B-B14F-4D97-AF65-F5344CB8AC3E}">
        <p14:creationId xmlns:p14="http://schemas.microsoft.com/office/powerpoint/2010/main" val="356560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436626" y="379620"/>
            <a:ext cx="394251"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44888" y="4742019"/>
            <a:ext cx="2628806" cy="2116755"/>
          </a:xfrm>
          <a:prstGeom prst="rect">
            <a:avLst/>
          </a:prstGeom>
          <a:noFill/>
          <a:ln>
            <a:noFill/>
          </a:ln>
        </p:spPr>
      </p:pic>
      <p:sp>
        <p:nvSpPr>
          <p:cNvPr id="22" name="Retângulo 21">
            <a:extLst>
              <a:ext uri="{FF2B5EF4-FFF2-40B4-BE49-F238E27FC236}">
                <a16:creationId xmlns:a16="http://schemas.microsoft.com/office/drawing/2014/main" id="{BE6BABD7-9620-49D0-A1C0-D1F414E006F2}"/>
              </a:ext>
            </a:extLst>
          </p:cNvPr>
          <p:cNvSpPr/>
          <p:nvPr/>
        </p:nvSpPr>
        <p:spPr>
          <a:xfrm>
            <a:off x="3350290" y="3856396"/>
            <a:ext cx="2108215" cy="4308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white"/>
                </a:solidFill>
                <a:effectLst/>
                <a:uLnTx/>
                <a:uFillTx/>
                <a:latin typeface="Open Sans"/>
                <a:ea typeface="Open Sans"/>
                <a:cs typeface="Open Sans"/>
              </a:rPr>
              <a:t>Prof. </a:t>
            </a:r>
            <a:r>
              <a:rPr kumimoji="0" lang="pt-BR" sz="1100" b="1" i="0" u="none" strike="noStrike" kern="1200" cap="none" spc="0" normalizeH="0" baseline="0" noProof="0" dirty="0" err="1">
                <a:ln>
                  <a:noFill/>
                </a:ln>
                <a:solidFill>
                  <a:prstClr val="white"/>
                </a:solidFill>
                <a:effectLst/>
                <a:uLnTx/>
                <a:uFillTx/>
                <a:latin typeface="Open Sans"/>
                <a:ea typeface="Open Sans"/>
                <a:cs typeface="Open Sans"/>
              </a:rPr>
              <a:t>MsC</a:t>
            </a:r>
            <a:r>
              <a:rPr kumimoji="0" lang="pt-BR" sz="1100" b="1" i="0" u="none" strike="noStrike" kern="1200" cap="none" spc="0" normalizeH="0" baseline="0" noProof="0" dirty="0">
                <a:ln>
                  <a:noFill/>
                </a:ln>
                <a:solidFill>
                  <a:prstClr val="white"/>
                </a:solidFill>
                <a:effectLst/>
                <a:uLnTx/>
                <a:uFillTx/>
                <a:latin typeface="Open Sans"/>
                <a:ea typeface="Open Sans"/>
                <a:cs typeface="Open Sans"/>
              </a:rPr>
              <a:t>. Samuel Otero Schmidt</a:t>
            </a:r>
          </a:p>
        </p:txBody>
      </p:sp>
      <p:sp>
        <p:nvSpPr>
          <p:cNvPr id="23" name="Retângulo 22">
            <a:extLst>
              <a:ext uri="{FF2B5EF4-FFF2-40B4-BE49-F238E27FC236}">
                <a16:creationId xmlns:a16="http://schemas.microsoft.com/office/drawing/2014/main" id="{7576B5B0-8A50-4EF1-BF06-9BE3CF94EFFA}"/>
              </a:ext>
            </a:extLst>
          </p:cNvPr>
          <p:cNvSpPr/>
          <p:nvPr/>
        </p:nvSpPr>
        <p:spPr>
          <a:xfrm>
            <a:off x="3641475" y="2970839"/>
            <a:ext cx="1795881" cy="178510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Cross-</a:t>
            </a:r>
            <a:r>
              <a:rPr kumimoji="0" lang="pt-BR" sz="1100" b="1" i="0" u="none" strike="noStrike" kern="1200" cap="none" spc="0" normalizeH="0" baseline="0" noProof="0" dirty="0" err="1">
                <a:ln>
                  <a:noFill/>
                </a:ln>
                <a:solidFill>
                  <a:srgbClr val="434343"/>
                </a:solidFill>
                <a:effectLst/>
                <a:uLnTx/>
                <a:uFillTx/>
                <a:latin typeface="Open Sans"/>
                <a:ea typeface="Open Sans"/>
                <a:cs typeface="Open Sans"/>
                <a:sym typeface="Open Sans"/>
              </a:rPr>
              <a:t>validation</a:t>
            </a:r>
            <a:endPar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b="1" dirty="0">
              <a:solidFill>
                <a:srgbClr val="434343"/>
              </a:solidFill>
              <a:latin typeface="Open Sans"/>
              <a:ea typeface="Open Sans"/>
              <a:cs typeface="Open Sans"/>
              <a:sym typeface="Open Sans"/>
            </a:endParaRPr>
          </a:p>
          <a:p>
            <a:pPr marL="0" marR="0" lvl="0" indent="0"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ea typeface="Open Sans"/>
                <a:cs typeface="Open Sans"/>
              </a:rPr>
              <a:t>Para os algoritmos usados durante a avaliação, todos tiveram um teste unitário e de validação cruzada estratificada, seguindo a proporção da base: 70-30,</a:t>
            </a:r>
            <a:endParaRPr kumimoji="0" lang="pt-BR" sz="11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tângulo 30">
            <a:extLst>
              <a:ext uri="{FF2B5EF4-FFF2-40B4-BE49-F238E27FC236}">
                <a16:creationId xmlns:a16="http://schemas.microsoft.com/office/drawing/2014/main" id="{DF51D50A-ADB5-4F3E-845A-F104EA5A4904}"/>
              </a:ext>
            </a:extLst>
          </p:cNvPr>
          <p:cNvSpPr/>
          <p:nvPr/>
        </p:nvSpPr>
        <p:spPr>
          <a:xfrm>
            <a:off x="9052524" y="2970839"/>
            <a:ext cx="1795881" cy="127727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err="1">
                <a:solidFill>
                  <a:srgbClr val="434343"/>
                </a:solidFill>
                <a:latin typeface="Open Sans"/>
                <a:sym typeface="Open Sans"/>
              </a:rPr>
              <a:t>Feature</a:t>
            </a:r>
            <a:r>
              <a:rPr lang="pt-BR" sz="1100" b="1" dirty="0">
                <a:solidFill>
                  <a:srgbClr val="434343"/>
                </a:solidFill>
                <a:latin typeface="Open Sans"/>
                <a:sym typeface="Open Sans"/>
              </a:rPr>
              <a:t> </a:t>
            </a:r>
            <a:r>
              <a:rPr lang="pt-BR" sz="1100" b="1" dirty="0" err="1">
                <a:solidFill>
                  <a:srgbClr val="434343"/>
                </a:solidFill>
                <a:latin typeface="Open Sans"/>
                <a:sym typeface="Open Sans"/>
              </a:rPr>
              <a:t>Scaling</a:t>
            </a:r>
            <a:endParaRPr lang="pt-BR" sz="1100" b="1" dirty="0">
              <a:solidFill>
                <a:srgbClr val="434343"/>
              </a:solidFill>
              <a:latin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sym typeface="Open Sans"/>
              </a:rPr>
              <a:t>Para os modelos de regressão logística e de </a:t>
            </a:r>
            <a:r>
              <a:rPr lang="pt-BR" sz="1100" dirty="0" err="1">
                <a:solidFill>
                  <a:srgbClr val="434343"/>
                </a:solidFill>
                <a:latin typeface="Open Sans"/>
                <a:sym typeface="Open Sans"/>
              </a:rPr>
              <a:t>machine</a:t>
            </a:r>
            <a:r>
              <a:rPr lang="pt-BR" sz="1100" dirty="0">
                <a:solidFill>
                  <a:srgbClr val="434343"/>
                </a:solidFill>
                <a:latin typeface="Open Sans"/>
                <a:sym typeface="Open Sans"/>
              </a:rPr>
              <a:t> </a:t>
            </a:r>
            <a:r>
              <a:rPr lang="pt-BR" sz="1100" dirty="0" err="1">
                <a:solidFill>
                  <a:srgbClr val="434343"/>
                </a:solidFill>
                <a:latin typeface="Open Sans"/>
                <a:sym typeface="Open Sans"/>
              </a:rPr>
              <a:t>learning</a:t>
            </a:r>
            <a:r>
              <a:rPr lang="pt-BR" sz="1100" dirty="0">
                <a:solidFill>
                  <a:srgbClr val="434343"/>
                </a:solidFill>
                <a:latin typeface="Open Sans"/>
                <a:sym typeface="Open Sans"/>
              </a:rPr>
              <a:t>, as variáveis foram escalonadas.</a:t>
            </a:r>
            <a:endParaRPr kumimoji="0" lang="pt-B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itle Placeholder 1">
            <a:extLst>
              <a:ext uri="{FF2B5EF4-FFF2-40B4-BE49-F238E27FC236}">
                <a16:creationId xmlns:a16="http://schemas.microsoft.com/office/drawing/2014/main" id="{94313B15-93B5-4F1A-8A33-0173F60A5B94}"/>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6. </a:t>
            </a:r>
            <a:r>
              <a:rPr lang="en-US" dirty="0" err="1">
                <a:solidFill>
                  <a:srgbClr val="434343"/>
                </a:solidFill>
                <a:latin typeface="Open Sans" panose="020B0604020202020204" charset="0"/>
                <a:ea typeface="Open Sans" panose="020B0604020202020204" charset="0"/>
                <a:cs typeface="Open Sans" panose="020B0604020202020204" charset="0"/>
              </a:rPr>
              <a:t>Modelagem</a:t>
            </a:r>
            <a:r>
              <a:rPr lang="en-US" dirty="0">
                <a:solidFill>
                  <a:srgbClr val="434343"/>
                </a:solidFill>
                <a:latin typeface="Open Sans" panose="020B0604020202020204" charset="0"/>
                <a:ea typeface="Open Sans" panose="020B0604020202020204" charset="0"/>
                <a:cs typeface="Open Sans" panose="020B0604020202020204" charset="0"/>
              </a:rPr>
              <a:t> com </a:t>
            </a:r>
            <a:r>
              <a:rPr lang="en-US" dirty="0" err="1">
                <a:solidFill>
                  <a:srgbClr val="434343"/>
                </a:solidFill>
                <a:latin typeface="Open Sans" panose="020B0604020202020204" charset="0"/>
                <a:ea typeface="Open Sans" panose="020B0604020202020204" charset="0"/>
                <a:cs typeface="Open Sans" panose="020B0604020202020204" charset="0"/>
              </a:rPr>
              <a:t>Inteligência</a:t>
            </a:r>
            <a:r>
              <a:rPr lang="en-US" dirty="0">
                <a:solidFill>
                  <a:srgbClr val="434343"/>
                </a:solidFill>
                <a:latin typeface="Open Sans" panose="020B0604020202020204" charset="0"/>
                <a:ea typeface="Open Sans" panose="020B0604020202020204" charset="0"/>
                <a:cs typeface="Open Sans" panose="020B0604020202020204" charset="0"/>
              </a:rPr>
              <a:t> Artificial</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39" name="Espaço Reservado para Data 5">
            <a:extLst>
              <a:ext uri="{FF2B5EF4-FFF2-40B4-BE49-F238E27FC236}">
                <a16:creationId xmlns:a16="http://schemas.microsoft.com/office/drawing/2014/main" id="{C1E841B8-D406-4346-9E52-DD6915A8EC83}"/>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41" name="Imagem 40">
            <a:extLst>
              <a:ext uri="{FF2B5EF4-FFF2-40B4-BE49-F238E27FC236}">
                <a16:creationId xmlns:a16="http://schemas.microsoft.com/office/drawing/2014/main" id="{040C0386-6B58-4A3B-93CC-92EB9FF85D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504559" y="6379802"/>
            <a:ext cx="1705361" cy="327947"/>
          </a:xfrm>
          <a:prstGeom prst="rect">
            <a:avLst/>
          </a:prstGeom>
        </p:spPr>
      </p:pic>
      <p:sp>
        <p:nvSpPr>
          <p:cNvPr id="40" name="Elipse 39">
            <a:extLst>
              <a:ext uri="{FF2B5EF4-FFF2-40B4-BE49-F238E27FC236}">
                <a16:creationId xmlns:a16="http://schemas.microsoft.com/office/drawing/2014/main" id="{09DF91C7-5250-47AB-89C5-4A3B93BB9A54}"/>
              </a:ext>
            </a:extLst>
          </p:cNvPr>
          <p:cNvSpPr/>
          <p:nvPr/>
        </p:nvSpPr>
        <p:spPr>
          <a:xfrm>
            <a:off x="1237077" y="1905133"/>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42" name="Retângulo 41">
            <a:extLst>
              <a:ext uri="{FF2B5EF4-FFF2-40B4-BE49-F238E27FC236}">
                <a16:creationId xmlns:a16="http://schemas.microsoft.com/office/drawing/2014/main" id="{62C2C43D-F523-4F18-A9B9-84219F1DFB6A}"/>
              </a:ext>
            </a:extLst>
          </p:cNvPr>
          <p:cNvSpPr/>
          <p:nvPr/>
        </p:nvSpPr>
        <p:spPr>
          <a:xfrm>
            <a:off x="863029" y="2970839"/>
            <a:ext cx="1795881" cy="127727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err="1">
                <a:ln>
                  <a:noFill/>
                </a:ln>
                <a:solidFill>
                  <a:srgbClr val="434343"/>
                </a:solidFill>
                <a:effectLst/>
                <a:uLnTx/>
                <a:uFillTx/>
                <a:latin typeface="Open Sans"/>
                <a:ea typeface="Open Sans"/>
                <a:cs typeface="Open Sans"/>
                <a:sym typeface="Open Sans"/>
              </a:rPr>
              <a:t>One</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 Hot </a:t>
            </a:r>
            <a:r>
              <a:rPr kumimoji="0" lang="pt-BR" sz="1100" b="1" i="0" u="none" strike="noStrike" kern="1200" cap="none" spc="0" normalizeH="0" baseline="0" noProof="0" dirty="0" err="1">
                <a:ln>
                  <a:noFill/>
                </a:ln>
                <a:solidFill>
                  <a:srgbClr val="434343"/>
                </a:solidFill>
                <a:effectLst/>
                <a:uLnTx/>
                <a:uFillTx/>
                <a:latin typeface="Open Sans"/>
                <a:ea typeface="Open Sans"/>
                <a:cs typeface="Open Sans"/>
                <a:sym typeface="Open Sans"/>
              </a:rPr>
              <a:t>Encoder</a:t>
            </a:r>
            <a:endPar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Para as variáveis de múltiplas categorias foi aplicada a técnica de </a:t>
            </a:r>
            <a:r>
              <a:rPr kumimoji="0" lang="pt-BR" sz="1100" b="0" i="1" u="none" strike="noStrike" kern="1200" cap="none" spc="0" normalizeH="0" baseline="0" noProof="0" dirty="0">
                <a:ln>
                  <a:noFill/>
                </a:ln>
                <a:solidFill>
                  <a:srgbClr val="434343"/>
                </a:solidFill>
                <a:effectLst/>
                <a:uLnTx/>
                <a:uFillTx/>
                <a:latin typeface="Open Sans"/>
                <a:ea typeface="Open Sans"/>
                <a:cs typeface="Open Sans"/>
                <a:sym typeface="Open Sans"/>
              </a:rPr>
              <a:t>One Hot Encoder</a:t>
            </a:r>
            <a:r>
              <a:rPr kumimoji="0" lang="pt-BR" sz="1100" b="0" i="0" u="none" strike="noStrike" kern="1200" cap="none" spc="0" normalizeH="0" baseline="0" noProof="0" dirty="0">
                <a:ln>
                  <a:noFill/>
                </a:ln>
                <a:solidFill>
                  <a:srgbClr val="434343"/>
                </a:solidFill>
                <a:effectLst/>
                <a:uLnTx/>
                <a:uFillTx/>
                <a:latin typeface="Open Sans"/>
                <a:ea typeface="Open Sans"/>
                <a:cs typeface="Open Sans"/>
                <a:sym typeface="Open San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sym typeface="Open Sans"/>
              </a:rPr>
              <a:t>.</a:t>
            </a:r>
            <a:endParaRPr kumimoji="0" lang="pt-B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3" name="Gráfico 42" descr="Hierarquia com preenchimento sólido">
            <a:extLst>
              <a:ext uri="{FF2B5EF4-FFF2-40B4-BE49-F238E27FC236}">
                <a16:creationId xmlns:a16="http://schemas.microsoft.com/office/drawing/2014/main" id="{BD323500-4AD6-4EAA-B592-7CA5E0B39F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1253" y="2018409"/>
            <a:ext cx="668468" cy="668468"/>
          </a:xfrm>
          <a:prstGeom prst="rect">
            <a:avLst/>
          </a:prstGeom>
        </p:spPr>
      </p:pic>
      <p:sp>
        <p:nvSpPr>
          <p:cNvPr id="45" name="Elipse 44">
            <a:extLst>
              <a:ext uri="{FF2B5EF4-FFF2-40B4-BE49-F238E27FC236}">
                <a16:creationId xmlns:a16="http://schemas.microsoft.com/office/drawing/2014/main" id="{63464335-6145-49CF-B543-3129E481D683}"/>
              </a:ext>
            </a:extLst>
          </p:cNvPr>
          <p:cNvSpPr/>
          <p:nvPr/>
        </p:nvSpPr>
        <p:spPr>
          <a:xfrm>
            <a:off x="4012451" y="1857673"/>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pic>
        <p:nvPicPr>
          <p:cNvPr id="44" name="Gráfico 43" descr="Químicos com preenchimento sólido">
            <a:extLst>
              <a:ext uri="{FF2B5EF4-FFF2-40B4-BE49-F238E27FC236}">
                <a16:creationId xmlns:a16="http://schemas.microsoft.com/office/drawing/2014/main" id="{9C459D8E-D830-4849-8700-ACDD0DE3FB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97244" y="2064432"/>
            <a:ext cx="607233" cy="607233"/>
          </a:xfrm>
          <a:prstGeom prst="rect">
            <a:avLst/>
          </a:prstGeom>
        </p:spPr>
      </p:pic>
      <p:sp>
        <p:nvSpPr>
          <p:cNvPr id="49" name="Retângulo 48">
            <a:extLst>
              <a:ext uri="{FF2B5EF4-FFF2-40B4-BE49-F238E27FC236}">
                <a16:creationId xmlns:a16="http://schemas.microsoft.com/office/drawing/2014/main" id="{B7D1DBB6-D929-42CA-BA06-5813436EB306}"/>
              </a:ext>
            </a:extLst>
          </p:cNvPr>
          <p:cNvSpPr/>
          <p:nvPr/>
        </p:nvSpPr>
        <p:spPr>
          <a:xfrm>
            <a:off x="6210983" y="3856396"/>
            <a:ext cx="2108215" cy="4308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white"/>
                </a:solidFill>
                <a:effectLst/>
                <a:uLnTx/>
                <a:uFillTx/>
                <a:latin typeface="Open Sans"/>
                <a:ea typeface="Open Sans"/>
                <a:cs typeface="Open Sans"/>
              </a:rPr>
              <a:t>Prof. </a:t>
            </a:r>
            <a:r>
              <a:rPr kumimoji="0" lang="pt-BR" sz="1100" b="1" i="0" u="none" strike="noStrike" kern="1200" cap="none" spc="0" normalizeH="0" baseline="0" noProof="0" dirty="0" err="1">
                <a:ln>
                  <a:noFill/>
                </a:ln>
                <a:solidFill>
                  <a:prstClr val="white"/>
                </a:solidFill>
                <a:effectLst/>
                <a:uLnTx/>
                <a:uFillTx/>
                <a:latin typeface="Open Sans"/>
                <a:ea typeface="Open Sans"/>
                <a:cs typeface="Open Sans"/>
              </a:rPr>
              <a:t>MsC</a:t>
            </a:r>
            <a:r>
              <a:rPr kumimoji="0" lang="pt-BR" sz="1100" b="1" i="0" u="none" strike="noStrike" kern="1200" cap="none" spc="0" normalizeH="0" baseline="0" noProof="0" dirty="0">
                <a:ln>
                  <a:noFill/>
                </a:ln>
                <a:solidFill>
                  <a:prstClr val="white"/>
                </a:solidFill>
                <a:effectLst/>
                <a:uLnTx/>
                <a:uFillTx/>
                <a:latin typeface="Open Sans"/>
                <a:ea typeface="Open Sans"/>
                <a:cs typeface="Open Sans"/>
              </a:rPr>
              <a:t>. Samuel Otero Schmidt</a:t>
            </a:r>
          </a:p>
        </p:txBody>
      </p:sp>
      <p:sp>
        <p:nvSpPr>
          <p:cNvPr id="50" name="Retângulo 49">
            <a:extLst>
              <a:ext uri="{FF2B5EF4-FFF2-40B4-BE49-F238E27FC236}">
                <a16:creationId xmlns:a16="http://schemas.microsoft.com/office/drawing/2014/main" id="{B308D660-6D87-44F2-8BD3-2D156417F630}"/>
              </a:ext>
            </a:extLst>
          </p:cNvPr>
          <p:cNvSpPr/>
          <p:nvPr/>
        </p:nvSpPr>
        <p:spPr>
          <a:xfrm>
            <a:off x="6502168" y="2970839"/>
            <a:ext cx="1795881"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Grid Search</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b="1" dirty="0">
              <a:solidFill>
                <a:srgbClr val="434343"/>
              </a:solidFill>
              <a:latin typeface="Open Sans"/>
              <a:ea typeface="Open Sans"/>
              <a:cs typeface="Open Sans"/>
              <a:sym typeface="Open Sans"/>
            </a:endParaRPr>
          </a:p>
          <a:p>
            <a:pPr marL="0" marR="0" lvl="0" indent="0"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ea typeface="Open Sans"/>
                <a:cs typeface="Open Sans"/>
              </a:rPr>
              <a:t>Uma seleção de </a:t>
            </a:r>
            <a:r>
              <a:rPr lang="pt-BR" sz="1100" dirty="0" err="1">
                <a:solidFill>
                  <a:srgbClr val="434343"/>
                </a:solidFill>
                <a:latin typeface="Open Sans"/>
                <a:ea typeface="Open Sans"/>
                <a:cs typeface="Open Sans"/>
              </a:rPr>
              <a:t>hiperparâmetros</a:t>
            </a:r>
            <a:r>
              <a:rPr lang="pt-BR" sz="1100" dirty="0">
                <a:solidFill>
                  <a:srgbClr val="434343"/>
                </a:solidFill>
                <a:latin typeface="Open Sans"/>
                <a:ea typeface="Open Sans"/>
                <a:cs typeface="Open Sans"/>
              </a:rPr>
              <a:t> foram testadas para a melhoria do desempenho do modelo escolhido.</a:t>
            </a:r>
            <a:endParaRPr kumimoji="0" lang="pt-BR" sz="11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Elipse 50">
            <a:extLst>
              <a:ext uri="{FF2B5EF4-FFF2-40B4-BE49-F238E27FC236}">
                <a16:creationId xmlns:a16="http://schemas.microsoft.com/office/drawing/2014/main" id="{2FC1CE30-2004-40F1-B660-F57A687CBBC5}"/>
              </a:ext>
            </a:extLst>
          </p:cNvPr>
          <p:cNvSpPr/>
          <p:nvPr/>
        </p:nvSpPr>
        <p:spPr>
          <a:xfrm>
            <a:off x="6873144" y="1857673"/>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pic>
        <p:nvPicPr>
          <p:cNvPr id="5" name="Imagem 4" descr="Forma&#10;&#10;Descrição gerada automaticamente com confiança baixa">
            <a:extLst>
              <a:ext uri="{FF2B5EF4-FFF2-40B4-BE49-F238E27FC236}">
                <a16:creationId xmlns:a16="http://schemas.microsoft.com/office/drawing/2014/main" id="{6E739607-FCBE-45FE-8EE7-B84E70F752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3218" y="1992578"/>
            <a:ext cx="688514" cy="688514"/>
          </a:xfrm>
          <a:prstGeom prst="rect">
            <a:avLst/>
          </a:prstGeom>
        </p:spPr>
      </p:pic>
      <p:sp>
        <p:nvSpPr>
          <p:cNvPr id="53" name="Elipse 52">
            <a:extLst>
              <a:ext uri="{FF2B5EF4-FFF2-40B4-BE49-F238E27FC236}">
                <a16:creationId xmlns:a16="http://schemas.microsoft.com/office/drawing/2014/main" id="{8D274981-B2C8-4393-93CB-85F34E0A87A3}"/>
              </a:ext>
            </a:extLst>
          </p:cNvPr>
          <p:cNvSpPr/>
          <p:nvPr/>
        </p:nvSpPr>
        <p:spPr>
          <a:xfrm>
            <a:off x="9378964" y="1857673"/>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pic>
        <p:nvPicPr>
          <p:cNvPr id="8" name="Imagem 7" descr="Forma&#10;&#10;Descrição gerada automaticamente com confiança baixa">
            <a:extLst>
              <a:ext uri="{FF2B5EF4-FFF2-40B4-BE49-F238E27FC236}">
                <a16:creationId xmlns:a16="http://schemas.microsoft.com/office/drawing/2014/main" id="{6B5DD127-E2F1-41D3-ADFE-9D5121CA21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10006" y="1947257"/>
            <a:ext cx="714736" cy="714736"/>
          </a:xfrm>
          <a:prstGeom prst="rect">
            <a:avLst/>
          </a:prstGeom>
        </p:spPr>
      </p:pic>
    </p:spTree>
    <p:extLst>
      <p:ext uri="{BB962C8B-B14F-4D97-AF65-F5344CB8AC3E}">
        <p14:creationId xmlns:p14="http://schemas.microsoft.com/office/powerpoint/2010/main" val="4217240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grupar 18">
            <a:extLst>
              <a:ext uri="{FF2B5EF4-FFF2-40B4-BE49-F238E27FC236}">
                <a16:creationId xmlns:a16="http://schemas.microsoft.com/office/drawing/2014/main" id="{8B837F93-C462-408E-8643-F14573DC8CE7}"/>
              </a:ext>
            </a:extLst>
          </p:cNvPr>
          <p:cNvGrpSpPr/>
          <p:nvPr/>
        </p:nvGrpSpPr>
        <p:grpSpPr>
          <a:xfrm>
            <a:off x="422082" y="972181"/>
            <a:ext cx="11408796" cy="454873"/>
            <a:chOff x="8497038" y="155404"/>
            <a:chExt cx="2827606" cy="2308431"/>
          </a:xfrm>
        </p:grpSpPr>
        <p:sp>
          <p:nvSpPr>
            <p:cNvPr id="20" name="Retângulo 19">
              <a:extLst>
                <a:ext uri="{FF2B5EF4-FFF2-40B4-BE49-F238E27FC236}">
                  <a16:creationId xmlns:a16="http://schemas.microsoft.com/office/drawing/2014/main" id="{12AEDCB7-2B13-47AD-82EC-5B648589F3E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oogle Shape;62;p13">
              <a:extLst>
                <a:ext uri="{FF2B5EF4-FFF2-40B4-BE49-F238E27FC236}">
                  <a16:creationId xmlns:a16="http://schemas.microsoft.com/office/drawing/2014/main" id="{F77B6785-914F-45D8-ABB1-BCCCA3BB44E9}"/>
                </a:ext>
              </a:extLst>
            </p:cNvPr>
            <p:cNvPicPr preferRelativeResize="0"/>
            <p:nvPr/>
          </p:nvPicPr>
          <p:blipFill>
            <a:blip r:embed="rId2">
              <a:alphaModFix/>
            </a:blip>
            <a:stretch>
              <a:fillRect/>
            </a:stretch>
          </p:blipFill>
          <p:spPr>
            <a:xfrm flipH="1">
              <a:off x="10350828" y="1454539"/>
              <a:ext cx="953088" cy="966492"/>
            </a:xfrm>
            <a:prstGeom prst="rect">
              <a:avLst/>
            </a:prstGeom>
            <a:noFill/>
            <a:ln>
              <a:noFill/>
            </a:ln>
          </p:spPr>
        </p:pic>
      </p:grpSp>
      <p:sp>
        <p:nvSpPr>
          <p:cNvPr id="15" name="Retângulo 14">
            <a:extLst>
              <a:ext uri="{FF2B5EF4-FFF2-40B4-BE49-F238E27FC236}">
                <a16:creationId xmlns:a16="http://schemas.microsoft.com/office/drawing/2014/main" id="{01889420-FBF2-43E7-9F01-E246A4065D00}"/>
              </a:ext>
            </a:extLst>
          </p:cNvPr>
          <p:cNvSpPr/>
          <p:nvPr/>
        </p:nvSpPr>
        <p:spPr>
          <a:xfrm>
            <a:off x="604666" y="1086601"/>
            <a:ext cx="6096000" cy="523220"/>
          </a:xfrm>
          <a:prstGeom prst="rect">
            <a:avLst/>
          </a:prstGeom>
        </p:spPr>
        <p:txBody>
          <a:bodyPr>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Resultados preliminares</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p:txBody>
      </p:sp>
      <p:sp>
        <p:nvSpPr>
          <p:cNvPr id="18" name="Title Placeholder 1">
            <a:extLst>
              <a:ext uri="{FF2B5EF4-FFF2-40B4-BE49-F238E27FC236}">
                <a16:creationId xmlns:a16="http://schemas.microsoft.com/office/drawing/2014/main" id="{0FE8E15D-5701-495F-ACD2-0BBC1077CF9B}"/>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7. </a:t>
            </a:r>
            <a:r>
              <a:rPr lang="en-US" dirty="0" err="1">
                <a:solidFill>
                  <a:srgbClr val="434343"/>
                </a:solidFill>
                <a:latin typeface="Open Sans" panose="020B0604020202020204" charset="0"/>
                <a:ea typeface="Open Sans" panose="020B0604020202020204" charset="0"/>
                <a:cs typeface="Open Sans" panose="020B0604020202020204" charset="0"/>
              </a:rPr>
              <a:t>Conclusões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24" name="Espaço Reservado para Número de Slide 4">
            <a:extLst>
              <a:ext uri="{FF2B5EF4-FFF2-40B4-BE49-F238E27FC236}">
                <a16:creationId xmlns:a16="http://schemas.microsoft.com/office/drawing/2014/main" id="{8B93178B-BFB3-4C74-BFDB-49E4611F12FB}"/>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5" name="Pentágono 24">
            <a:extLst>
              <a:ext uri="{FF2B5EF4-FFF2-40B4-BE49-F238E27FC236}">
                <a16:creationId xmlns:a16="http://schemas.microsoft.com/office/drawing/2014/main" id="{7A7FDD02-C2F4-41E4-B3B7-4171B233EB8E}"/>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graphicFrame>
        <p:nvGraphicFramePr>
          <p:cNvPr id="11" name="Tabela 10">
            <a:extLst>
              <a:ext uri="{FF2B5EF4-FFF2-40B4-BE49-F238E27FC236}">
                <a16:creationId xmlns:a16="http://schemas.microsoft.com/office/drawing/2014/main" id="{53D7D41A-893E-48C2-B70D-62E8E6ABCCD2}"/>
              </a:ext>
            </a:extLst>
          </p:cNvPr>
          <p:cNvGraphicFramePr>
            <a:graphicFrameLocks noGrp="1"/>
          </p:cNvGraphicFramePr>
          <p:nvPr>
            <p:extLst>
              <p:ext uri="{D42A27DB-BD31-4B8C-83A1-F6EECF244321}">
                <p14:modId xmlns:p14="http://schemas.microsoft.com/office/powerpoint/2010/main" val="2227452710"/>
              </p:ext>
            </p:extLst>
          </p:nvPr>
        </p:nvGraphicFramePr>
        <p:xfrm>
          <a:off x="705250" y="1881927"/>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algn="l" fontAlgn="b"/>
                      <a:r>
                        <a:rPr lang="pt-BR" sz="1200" kern="1200" dirty="0">
                          <a:solidFill>
                            <a:srgbClr val="434343"/>
                          </a:solidFill>
                          <a:latin typeface="Open Sans"/>
                        </a:rPr>
                        <a:t>Árvore de Decisão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a:solidFill>
                            <a:srgbClr val="434343"/>
                          </a:solidFill>
                          <a:latin typeface="Open San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dirty="0">
                          <a:solidFill>
                            <a:srgbClr val="434343"/>
                          </a:solidFill>
                          <a:latin typeface="Open San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rtl="0"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0,999876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0,994862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rtl="0"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0,999791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0,992775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rtl="0"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0,999927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0,996117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rtl="0"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0,999859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0,994446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rtl="0"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0,999878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0,993535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rtl="0"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0,999834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0,993155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rtl="0"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0,99947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dirty="0">
                          <a:solidFill>
                            <a:srgbClr val="000000"/>
                          </a:solidFill>
                          <a:effectLst/>
                          <a:latin typeface="Calibri" panose="020F0502020204030204" pitchFamily="34" charset="0"/>
                        </a:rPr>
                        <a:t>0,978089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graphicFrame>
        <p:nvGraphicFramePr>
          <p:cNvPr id="12" name="Tabela 11">
            <a:extLst>
              <a:ext uri="{FF2B5EF4-FFF2-40B4-BE49-F238E27FC236}">
                <a16:creationId xmlns:a16="http://schemas.microsoft.com/office/drawing/2014/main" id="{BDE913FA-4932-48D2-B85C-463BA94B7706}"/>
              </a:ext>
            </a:extLst>
          </p:cNvPr>
          <p:cNvGraphicFramePr>
            <a:graphicFrameLocks noGrp="1"/>
          </p:cNvGraphicFramePr>
          <p:nvPr>
            <p:extLst>
              <p:ext uri="{D42A27DB-BD31-4B8C-83A1-F6EECF244321}">
                <p14:modId xmlns:p14="http://schemas.microsoft.com/office/powerpoint/2010/main" val="3827647329"/>
              </p:ext>
            </p:extLst>
          </p:nvPr>
        </p:nvGraphicFramePr>
        <p:xfrm>
          <a:off x="705250" y="4040208"/>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a:solidFill>
                            <a:srgbClr val="434343"/>
                          </a:solidFill>
                          <a:latin typeface="Open Sans"/>
                          <a:ea typeface="+mn-ea"/>
                          <a:cs typeface="+mn-cs"/>
                        </a:rPr>
                        <a:t>Regressão Logística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rtl="0"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0,992112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0,992246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rtl="0"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0,999891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0,99984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rtl="0"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0,999927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0,996117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rtl="0"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0,993664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0,99376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rtl="0"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0,979525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0,979914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rtl="0"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0,989603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a:solidFill>
                            <a:srgbClr val="000000"/>
                          </a:solidFill>
                          <a:effectLst/>
                          <a:latin typeface="Calibri" panose="020F0502020204030204" pitchFamily="34" charset="0"/>
                        </a:rPr>
                        <a:t>0,989777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rtl="0"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rtl="0" fontAlgn="b"/>
                      <a:r>
                        <a:rPr lang="pt-BR" sz="1100" b="0" i="0" u="none" strike="noStrike">
                          <a:solidFill>
                            <a:srgbClr val="000000"/>
                          </a:solidFill>
                          <a:effectLst/>
                          <a:latin typeface="Calibri" panose="020F0502020204030204" pitchFamily="34" charset="0"/>
                        </a:rPr>
                        <a:t>0,966361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b"/>
                      <a:r>
                        <a:rPr lang="pt-BR" sz="1100" b="0" i="0" u="none" strike="noStrike" dirty="0">
                          <a:solidFill>
                            <a:srgbClr val="000000"/>
                          </a:solidFill>
                          <a:effectLst/>
                          <a:latin typeface="Calibri" panose="020F0502020204030204" pitchFamily="34" charset="0"/>
                        </a:rPr>
                        <a:t>0,96693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sp>
        <p:nvSpPr>
          <p:cNvPr id="13" name="Retângulo 12">
            <a:extLst>
              <a:ext uri="{FF2B5EF4-FFF2-40B4-BE49-F238E27FC236}">
                <a16:creationId xmlns:a16="http://schemas.microsoft.com/office/drawing/2014/main" id="{B741B5BB-6CFB-4C8E-B31C-F920E3A33151}"/>
              </a:ext>
            </a:extLst>
          </p:cNvPr>
          <p:cNvSpPr/>
          <p:nvPr/>
        </p:nvSpPr>
        <p:spPr>
          <a:xfrm>
            <a:off x="4762295" y="1882478"/>
            <a:ext cx="6096000" cy="2462213"/>
          </a:xfrm>
          <a:prstGeom prst="rect">
            <a:avLst/>
          </a:prstGeom>
        </p:spPr>
        <p:txBody>
          <a:bodyPr>
            <a:spAutoFit/>
          </a:bodyPr>
          <a:lstStyle/>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Os modelos estatísticos se ajustaram quase perfeitamente à base, tanto em treino como em teste. </a:t>
            </a:r>
          </a:p>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Houve </a:t>
            </a:r>
            <a:r>
              <a:rPr lang="pt-BR" sz="1400" i="1" dirty="0">
                <a:solidFill>
                  <a:srgbClr val="434343"/>
                </a:solidFill>
                <a:latin typeface="Open Sans" panose="020B0604020202020204" charset="0"/>
                <a:ea typeface="Open Sans" panose="020B0604020202020204" charset="0"/>
                <a:cs typeface="Open Sans" panose="020B0604020202020204" charset="0"/>
              </a:rPr>
              <a:t>overfitting. </a:t>
            </a:r>
          </a:p>
          <a:p>
            <a:pPr marL="285750" indent="-285750">
              <a:buFont typeface="Arial" panose="020B0604020202020204" pitchFamily="34" charset="0"/>
              <a:buChar char="•"/>
            </a:pPr>
            <a:endParaRPr lang="pt-BR" sz="1400" i="1"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Assume-se que uma ou mais variáveis possam apresentar características de multicolinearidade. </a:t>
            </a:r>
          </a:p>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As variáveis do modelo foram reavaliadas para adoção de medidas com o objetivo de generalizar os modelos estatísticos.</a:t>
            </a:r>
          </a:p>
        </p:txBody>
      </p:sp>
    </p:spTree>
    <p:extLst>
      <p:ext uri="{BB962C8B-B14F-4D97-AF65-F5344CB8AC3E}">
        <p14:creationId xmlns:p14="http://schemas.microsoft.com/office/powerpoint/2010/main" val="912706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ector reto 33">
            <a:extLst>
              <a:ext uri="{FF2B5EF4-FFF2-40B4-BE49-F238E27FC236}">
                <a16:creationId xmlns:a16="http://schemas.microsoft.com/office/drawing/2014/main" id="{0DE9C042-FFE0-4CC5-97BF-5E8AFBA6F7CC}"/>
              </a:ext>
            </a:extLst>
          </p:cNvPr>
          <p:cNvCxnSpPr>
            <a:cxnSpLocks/>
          </p:cNvCxnSpPr>
          <p:nvPr/>
        </p:nvCxnSpPr>
        <p:spPr>
          <a:xfrm>
            <a:off x="1842052" y="2436412"/>
            <a:ext cx="10349948" cy="0"/>
          </a:xfrm>
          <a:prstGeom prst="line">
            <a:avLst/>
          </a:prstGeom>
          <a:ln>
            <a:solidFill>
              <a:srgbClr val="434343"/>
            </a:solidFill>
          </a:ln>
        </p:spPr>
        <p:style>
          <a:lnRef idx="1">
            <a:schemeClr val="accent1"/>
          </a:lnRef>
          <a:fillRef idx="0">
            <a:schemeClr val="accent1"/>
          </a:fillRef>
          <a:effectRef idx="0">
            <a:schemeClr val="accent1"/>
          </a:effectRef>
          <a:fontRef idx="minor">
            <a:schemeClr val="tx1"/>
          </a:fontRef>
        </p:style>
      </p:cxnSp>
      <p:pic>
        <p:nvPicPr>
          <p:cNvPr id="37" name="Picture 2">
            <a:extLst>
              <a:ext uri="{FF2B5EF4-FFF2-40B4-BE49-F238E27FC236}">
                <a16:creationId xmlns:a16="http://schemas.microsoft.com/office/drawing/2014/main" id="{57D551E3-9023-40AF-B353-740DD30427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499" y="1373484"/>
            <a:ext cx="577104" cy="577104"/>
          </a:xfrm>
          <a:prstGeom prst="ellipse">
            <a:avLst/>
          </a:prstGeom>
          <a:solidFill>
            <a:schemeClr val="bg1"/>
          </a:solidFill>
          <a:ln w="19050">
            <a:solidFill>
              <a:srgbClr val="6ADBD9"/>
            </a:solidFill>
          </a:ln>
        </p:spPr>
      </p:pic>
      <p:pic>
        <p:nvPicPr>
          <p:cNvPr id="38" name="Picture 6">
            <a:extLst>
              <a:ext uri="{FF2B5EF4-FFF2-40B4-BE49-F238E27FC236}">
                <a16:creationId xmlns:a16="http://schemas.microsoft.com/office/drawing/2014/main" id="{0A704C00-3C85-4BA1-B4BF-162F56B8E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1391" y="1373484"/>
            <a:ext cx="577104" cy="577104"/>
          </a:xfrm>
          <a:prstGeom prst="ellipse">
            <a:avLst/>
          </a:prstGeom>
          <a:solidFill>
            <a:schemeClr val="bg1"/>
          </a:solidFill>
          <a:ln w="19050">
            <a:solidFill>
              <a:srgbClr val="6ADBD9"/>
            </a:solidFill>
          </a:ln>
        </p:spPr>
      </p:pic>
      <p:pic>
        <p:nvPicPr>
          <p:cNvPr id="39" name="Picture 10">
            <a:extLst>
              <a:ext uri="{FF2B5EF4-FFF2-40B4-BE49-F238E27FC236}">
                <a16:creationId xmlns:a16="http://schemas.microsoft.com/office/drawing/2014/main" id="{5BFFFBA5-1F12-4EAB-B33E-570828171B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724703" y="1373484"/>
            <a:ext cx="570130" cy="570130"/>
          </a:xfrm>
          <a:prstGeom prst="ellipse">
            <a:avLst/>
          </a:prstGeom>
          <a:solidFill>
            <a:schemeClr val="bg1"/>
          </a:solidFill>
          <a:ln w="19050">
            <a:solidFill>
              <a:srgbClr val="6ADBD9"/>
            </a:solidFill>
          </a:ln>
        </p:spPr>
      </p:pic>
      <p:sp>
        <p:nvSpPr>
          <p:cNvPr id="44" name="Elipse 43">
            <a:extLst>
              <a:ext uri="{FF2B5EF4-FFF2-40B4-BE49-F238E27FC236}">
                <a16:creationId xmlns:a16="http://schemas.microsoft.com/office/drawing/2014/main" id="{57B9BF9B-8F8A-4561-8319-8A90A220C786}"/>
              </a:ext>
            </a:extLst>
          </p:cNvPr>
          <p:cNvSpPr/>
          <p:nvPr/>
        </p:nvSpPr>
        <p:spPr>
          <a:xfrm>
            <a:off x="1769195" y="2363525"/>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Open Sans" panose="020B0604020202020204" charset="0"/>
              <a:ea typeface="Open Sans" panose="020B0604020202020204" charset="0"/>
              <a:cs typeface="Open Sans" panose="020B0604020202020204" charset="0"/>
            </a:endParaRPr>
          </a:p>
        </p:txBody>
      </p:sp>
      <p:sp>
        <p:nvSpPr>
          <p:cNvPr id="45" name="Elipse 44">
            <a:extLst>
              <a:ext uri="{FF2B5EF4-FFF2-40B4-BE49-F238E27FC236}">
                <a16:creationId xmlns:a16="http://schemas.microsoft.com/office/drawing/2014/main" id="{6502607C-1692-47B5-98FF-2E413E7DDD53}"/>
              </a:ext>
            </a:extLst>
          </p:cNvPr>
          <p:cNvSpPr/>
          <p:nvPr/>
        </p:nvSpPr>
        <p:spPr>
          <a:xfrm>
            <a:off x="4887087" y="2363525"/>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Open Sans" panose="020B0604020202020204" charset="0"/>
              <a:ea typeface="Open Sans" panose="020B0604020202020204" charset="0"/>
              <a:cs typeface="Open Sans" panose="020B0604020202020204" charset="0"/>
            </a:endParaRPr>
          </a:p>
        </p:txBody>
      </p:sp>
      <p:sp>
        <p:nvSpPr>
          <p:cNvPr id="47" name="Elipse 46">
            <a:extLst>
              <a:ext uri="{FF2B5EF4-FFF2-40B4-BE49-F238E27FC236}">
                <a16:creationId xmlns:a16="http://schemas.microsoft.com/office/drawing/2014/main" id="{3256DFEC-3611-424D-A9A4-3AD7E5042049}"/>
              </a:ext>
            </a:extLst>
          </p:cNvPr>
          <p:cNvSpPr/>
          <p:nvPr/>
        </p:nvSpPr>
        <p:spPr>
          <a:xfrm>
            <a:off x="7936912" y="2363525"/>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Open Sans" panose="020B0604020202020204" charset="0"/>
              <a:ea typeface="Open Sans" panose="020B0604020202020204" charset="0"/>
              <a:cs typeface="Open Sans" panose="020B0604020202020204" charset="0"/>
            </a:endParaRPr>
          </a:p>
        </p:txBody>
      </p:sp>
      <p:sp>
        <p:nvSpPr>
          <p:cNvPr id="48" name="Retângulo 47">
            <a:extLst>
              <a:ext uri="{FF2B5EF4-FFF2-40B4-BE49-F238E27FC236}">
                <a16:creationId xmlns:a16="http://schemas.microsoft.com/office/drawing/2014/main" id="{7E566C2D-9728-4C8A-9B6B-F79E3645D65F}"/>
              </a:ext>
            </a:extLst>
          </p:cNvPr>
          <p:cNvSpPr/>
          <p:nvPr/>
        </p:nvSpPr>
        <p:spPr>
          <a:xfrm>
            <a:off x="1425912" y="2004244"/>
            <a:ext cx="83227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Passo 1</a:t>
            </a:r>
            <a:endParaRPr kumimoji="0" lang="pt-BR" sz="14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9" name="Retângulo 48">
            <a:extLst>
              <a:ext uri="{FF2B5EF4-FFF2-40B4-BE49-F238E27FC236}">
                <a16:creationId xmlns:a16="http://schemas.microsoft.com/office/drawing/2014/main" id="{F3763FBB-EF21-40DD-84CB-D308CEA0AEC7}"/>
              </a:ext>
            </a:extLst>
          </p:cNvPr>
          <p:cNvSpPr/>
          <p:nvPr/>
        </p:nvSpPr>
        <p:spPr>
          <a:xfrm>
            <a:off x="4543804" y="2004244"/>
            <a:ext cx="83227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Passo 2</a:t>
            </a:r>
            <a:endParaRPr kumimoji="0" lang="pt-BR" sz="14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50" name="Retângulo 49">
            <a:extLst>
              <a:ext uri="{FF2B5EF4-FFF2-40B4-BE49-F238E27FC236}">
                <a16:creationId xmlns:a16="http://schemas.microsoft.com/office/drawing/2014/main" id="{A247CF09-A5BF-4D20-80D3-FA2938DB344B}"/>
              </a:ext>
            </a:extLst>
          </p:cNvPr>
          <p:cNvSpPr/>
          <p:nvPr/>
        </p:nvSpPr>
        <p:spPr>
          <a:xfrm>
            <a:off x="7593629" y="2004244"/>
            <a:ext cx="832279"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Passo 3</a:t>
            </a:r>
            <a:endParaRPr kumimoji="0" lang="pt-BR" sz="14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30" name="Title Placeholder 1">
            <a:extLst>
              <a:ext uri="{FF2B5EF4-FFF2-40B4-BE49-F238E27FC236}">
                <a16:creationId xmlns:a16="http://schemas.microsoft.com/office/drawing/2014/main" id="{86C30F8E-D1C8-4705-ABBF-6E1A65973901}"/>
              </a:ext>
            </a:extLst>
          </p:cNvPr>
          <p:cNvSpPr txBox="1">
            <a:spLocks/>
          </p:cNvSpPr>
          <p:nvPr/>
        </p:nvSpPr>
        <p:spPr>
          <a:xfrm>
            <a:off x="8521749" y="6005298"/>
            <a:ext cx="3350961" cy="55471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1200" b="0" i="0" u="none" strike="noStrike" kern="1200" cap="none" spc="0" normalizeH="0" baseline="0" noProof="0" dirty="0">
                <a:ln>
                  <a:noFill/>
                </a:ln>
                <a:solidFill>
                  <a:prstClr val="white"/>
                </a:solidFill>
                <a:effectLst/>
                <a:uLnTx/>
                <a:uFillTx/>
                <a:latin typeface="Open Sans" panose="020B0604020202020204" charset="0"/>
                <a:ea typeface="Open Sans" panose="020B0604020202020204" charset="0"/>
                <a:cs typeface="Open Sans" panose="020B0604020202020204" charset="0"/>
              </a:rPr>
              <a:t>Para maiores dúvidas ou informações: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1200" b="0" i="0" u="none" strike="noStrike" kern="1200" cap="none" spc="0" normalizeH="0" baseline="0" noProof="0" dirty="0">
                <a:ln>
                  <a:noFill/>
                </a:ln>
                <a:solidFill>
                  <a:prstClr val="white"/>
                </a:solidFill>
                <a:effectLst/>
                <a:uLnTx/>
                <a:uFillTx/>
                <a:latin typeface="Open Sans" panose="020B0604020202020204" charset="0"/>
                <a:ea typeface="Open Sans" panose="020B0604020202020204" charset="0"/>
                <a:cs typeface="Open Sans" panose="020B0604020202020204" charset="0"/>
                <a:hlinkClick r:id="rId5">
                  <a:extLst>
                    <a:ext uri="{A12FA001-AC4F-418D-AE19-62706E023703}">
                      <ahyp:hlinkClr xmlns:ahyp="http://schemas.microsoft.com/office/drawing/2018/hyperlinkcolor" val="tx"/>
                    </a:ext>
                  </a:extLst>
                </a:hlinkClick>
              </a:rPr>
              <a:t>labdatabusiness@fia.com.br </a:t>
            </a:r>
            <a:br>
              <a:rPr kumimoji="0" lang="pt-BR" sz="1200" b="0" i="0" u="none" strike="noStrike" kern="1200" cap="none" spc="0" normalizeH="0" baseline="0" noProof="0" dirty="0">
                <a:ln>
                  <a:noFill/>
                </a:ln>
                <a:solidFill>
                  <a:prstClr val="white"/>
                </a:solidFill>
                <a:effectLst/>
                <a:uLnTx/>
                <a:uFillTx/>
                <a:latin typeface="Open Sans" panose="020B0604020202020204" charset="0"/>
                <a:ea typeface="Open Sans" panose="020B0604020202020204" charset="0"/>
                <a:cs typeface="Open Sans" panose="020B0604020202020204" charset="0"/>
              </a:rPr>
            </a:br>
            <a:endParaRPr kumimoji="0" lang="pt-BR" sz="1200" b="0" i="0" u="none" strike="noStrike" kern="1200" cap="none" spc="0" normalizeH="0" baseline="0" noProof="0" dirty="0">
              <a:ln>
                <a:noFill/>
              </a:ln>
              <a:solidFill>
                <a:prstClr val="white"/>
              </a:solidFill>
              <a:effectLst/>
              <a:uLnTx/>
              <a:uFillTx/>
              <a:latin typeface="Open Sans" panose="020B0604020202020204" charset="0"/>
              <a:ea typeface="Open Sans" panose="020B0604020202020204" charset="0"/>
              <a:cs typeface="Open Sans" panose="020B0604020202020204" charset="0"/>
            </a:endParaRPr>
          </a:p>
        </p:txBody>
      </p:sp>
      <p:sp>
        <p:nvSpPr>
          <p:cNvPr id="26" name="Title Placeholder 1">
            <a:extLst>
              <a:ext uri="{FF2B5EF4-FFF2-40B4-BE49-F238E27FC236}">
                <a16:creationId xmlns:a16="http://schemas.microsoft.com/office/drawing/2014/main" id="{F6F54ADB-5B37-413A-A3C8-7B261D9A6BCC}"/>
              </a:ext>
            </a:extLst>
          </p:cNvPr>
          <p:cNvSpPr txBox="1">
            <a:spLocks/>
          </p:cNvSpPr>
          <p:nvPr/>
        </p:nvSpPr>
        <p:spPr>
          <a:xfrm>
            <a:off x="362943" y="152773"/>
            <a:ext cx="9129849"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sz="2800" dirty="0">
                <a:solidFill>
                  <a:srgbClr val="434343"/>
                </a:solidFill>
                <a:latin typeface="Open Sans" panose="020B0604020202020204" charset="0"/>
                <a:ea typeface="Open Sans" panose="020B0604020202020204" charset="0"/>
                <a:cs typeface="Open Sans" panose="020B0604020202020204" charset="0"/>
              </a:rPr>
              <a:t>    7.i. </a:t>
            </a:r>
            <a:r>
              <a:rPr lang="en-US" sz="2800" dirty="0" err="1">
                <a:solidFill>
                  <a:srgbClr val="434343"/>
                </a:solidFill>
                <a:latin typeface="Open Sans" panose="020B0604020202020204" charset="0"/>
                <a:ea typeface="Open Sans" panose="020B0604020202020204" charset="0"/>
                <a:cs typeface="Open Sans" panose="020B0604020202020204" charset="0"/>
              </a:rPr>
              <a:t>Investigando</a:t>
            </a:r>
            <a:r>
              <a:rPr lang="en-US" sz="2800" dirty="0">
                <a:solidFill>
                  <a:srgbClr val="434343"/>
                </a:solidFill>
                <a:latin typeface="Open Sans" panose="020B0604020202020204" charset="0"/>
                <a:ea typeface="Open Sans" panose="020B0604020202020204" charset="0"/>
                <a:cs typeface="Open Sans" panose="020B0604020202020204" charset="0"/>
              </a:rPr>
              <a:t> o </a:t>
            </a:r>
            <a:r>
              <a:rPr lang="en-US" sz="2800" dirty="0" err="1">
                <a:solidFill>
                  <a:srgbClr val="434343"/>
                </a:solidFill>
                <a:latin typeface="Open Sans" panose="020B0604020202020204" charset="0"/>
                <a:ea typeface="Open Sans" panose="020B0604020202020204" charset="0"/>
                <a:cs typeface="Open Sans" panose="020B0604020202020204" charset="0"/>
              </a:rPr>
              <a:t>problema</a:t>
            </a:r>
            <a:r>
              <a:rPr lang="en-US" sz="2800" dirty="0">
                <a:solidFill>
                  <a:srgbClr val="434343"/>
                </a:solidFill>
                <a:latin typeface="Open Sans" panose="020B0604020202020204" charset="0"/>
                <a:ea typeface="Open Sans" panose="020B0604020202020204" charset="0"/>
                <a:cs typeface="Open Sans" panose="020B0604020202020204" charset="0"/>
              </a:rPr>
              <a:t> de </a:t>
            </a:r>
            <a:r>
              <a:rPr lang="en-US" sz="2800" dirty="0" err="1">
                <a:solidFill>
                  <a:srgbClr val="434343"/>
                </a:solidFill>
                <a:latin typeface="Open Sans" panose="020B0604020202020204" charset="0"/>
                <a:ea typeface="Open Sans" panose="020B0604020202020204" charset="0"/>
                <a:cs typeface="Open Sans" panose="020B0604020202020204" charset="0"/>
              </a:rPr>
              <a:t>Multicolinearidade</a:t>
            </a:r>
            <a:endParaRPr lang="en-US" sz="2800" dirty="0">
              <a:solidFill>
                <a:srgbClr val="434343"/>
              </a:solidFill>
              <a:latin typeface="Open Sans" panose="020B0604020202020204" charset="0"/>
              <a:ea typeface="Open Sans" panose="020B0604020202020204" charset="0"/>
              <a:cs typeface="Open Sans" panose="020B0604020202020204" charset="0"/>
            </a:endParaRP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28" name="Google Shape;115;p18">
            <a:extLst>
              <a:ext uri="{FF2B5EF4-FFF2-40B4-BE49-F238E27FC236}">
                <a16:creationId xmlns:a16="http://schemas.microsoft.com/office/drawing/2014/main" id="{E8FDD054-3BAA-4A3C-9F17-56EAED3A53C5}"/>
              </a:ext>
            </a:extLst>
          </p:cNvPr>
          <p:cNvSpPr txBox="1"/>
          <p:nvPr/>
        </p:nvSpPr>
        <p:spPr>
          <a:xfrm>
            <a:off x="1376310" y="2879630"/>
            <a:ext cx="2293941" cy="264512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Correlação</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r>
              <a:rPr lang="pt-BR" sz="1200" dirty="0">
                <a:solidFill>
                  <a:srgbClr val="434343"/>
                </a:solidFill>
                <a:latin typeface="Open Sans" panose="020B0604020202020204" charset="0"/>
                <a:ea typeface="Open Sans" panose="020B0604020202020204" charset="0"/>
                <a:cs typeface="Open Sans" panose="020B0604020202020204" charset="0"/>
              </a:rPr>
              <a:t>A variável QT_CARGA_HORARIA_INTEG apresenta correlação forte com a variável resposta (target).</a:t>
            </a:r>
          </a:p>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dirty="0">
                <a:solidFill>
                  <a:srgbClr val="434343"/>
                </a:solidFill>
                <a:latin typeface="Open Sans" panose="020B0604020202020204" charset="0"/>
                <a:ea typeface="Open Sans" panose="020B0604020202020204" charset="0"/>
                <a:cs typeface="Open Sans" panose="020B0604020202020204" charset="0"/>
              </a:rPr>
              <a:t>Quanto mais horas o aluno cumpre no curso, mais provável sua conclusão.</a:t>
            </a:r>
          </a:p>
          <a:p>
            <a:endParaRPr lang="pt-BR" sz="1200" dirty="0">
              <a:solidFill>
                <a:srgbClr val="434343"/>
              </a:solidFill>
              <a:latin typeface="Open Sans" panose="020B0604020202020204" charset="0"/>
              <a:ea typeface="Open Sans" panose="020B0604020202020204" charset="0"/>
              <a:cs typeface="Open Sans" panose="020B0604020202020204" charset="0"/>
            </a:endParaRPr>
          </a:p>
          <a:p>
            <a:r>
              <a:rPr lang="pt-BR" sz="1200" dirty="0">
                <a:solidFill>
                  <a:srgbClr val="434343"/>
                </a:solidFill>
                <a:latin typeface="Open Sans" panose="020B0604020202020204" charset="0"/>
                <a:ea typeface="Open Sans" panose="020B0604020202020204" charset="0"/>
                <a:cs typeface="Open Sans" panose="020B0604020202020204" charset="0"/>
              </a:rPr>
              <a:t>A variável foi descartada.</a:t>
            </a: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29" name="Google Shape;115;p18">
            <a:extLst>
              <a:ext uri="{FF2B5EF4-FFF2-40B4-BE49-F238E27FC236}">
                <a16:creationId xmlns:a16="http://schemas.microsoft.com/office/drawing/2014/main" id="{CBB58164-5805-4763-A3B1-73C5AB957CC7}"/>
              </a:ext>
            </a:extLst>
          </p:cNvPr>
          <p:cNvSpPr txBox="1"/>
          <p:nvPr/>
        </p:nvSpPr>
        <p:spPr>
          <a:xfrm>
            <a:off x="4182165" y="2879630"/>
            <a:ext cx="2151959" cy="1474500"/>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VIF</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Identificou a variável IN_INGRESSO_VESTIBULAR como possível sinal de </a:t>
            </a:r>
            <a:r>
              <a:rPr lang="pt-BR" sz="1200" dirty="0" err="1">
                <a:solidFill>
                  <a:srgbClr val="434343"/>
                </a:solidFill>
                <a:latin typeface="Open Sans"/>
                <a:ea typeface="Open Sans"/>
                <a:cs typeface="Open Sans"/>
                <a:sym typeface="Open Sans"/>
              </a:rPr>
              <a:t>multicolinearidade</a:t>
            </a:r>
            <a:r>
              <a:rPr lang="pt-BR" sz="1200" dirty="0">
                <a:solidFill>
                  <a:srgbClr val="434343"/>
                </a:solidFill>
                <a:latin typeface="Open Sans"/>
                <a:ea typeface="Open Sans"/>
                <a:cs typeface="Open Sans"/>
                <a:sym typeface="Open Sans"/>
              </a:rPr>
              <a:t>. </a:t>
            </a:r>
          </a:p>
          <a:p>
            <a:pPr marL="0" lvl="0" indent="0" rtl="0">
              <a:spcBef>
                <a:spcPts val="0"/>
              </a:spcBef>
              <a:spcAft>
                <a:spcPts val="0"/>
              </a:spcAft>
              <a:buNone/>
            </a:pPr>
            <a:endParaRPr lang="pt-BR" sz="1200" dirty="0">
              <a:solidFill>
                <a:srgbClr val="434343"/>
              </a:solidFill>
              <a:latin typeface="Open Sans"/>
              <a:ea typeface="Open Sans"/>
              <a:cs typeface="Open Sans"/>
              <a:sym typeface="Open Sans"/>
            </a:endParaRPr>
          </a:p>
          <a:p>
            <a:pPr marL="0" lvl="0" indent="0" rtl="0">
              <a:spcBef>
                <a:spcPts val="0"/>
              </a:spcBef>
              <a:spcAft>
                <a:spcPts val="0"/>
              </a:spcAft>
              <a:buNone/>
            </a:pPr>
            <a:endParaRPr lang="pt-BR" sz="1200"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Mas ela foi mantida, para efeitos do tema de estudo (decisão de negócio).</a:t>
            </a:r>
          </a:p>
          <a:p>
            <a:pPr marL="0" lvl="0" indent="0" rtl="0">
              <a:spcBef>
                <a:spcPts val="0"/>
              </a:spcBef>
              <a:spcAft>
                <a:spcPts val="0"/>
              </a:spcAft>
              <a:buNone/>
            </a:pPr>
            <a:endParaRPr dirty="0">
              <a:solidFill>
                <a:schemeClr val="dk1"/>
              </a:solidFill>
            </a:endParaRP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35" name="Google Shape;115;p18">
            <a:extLst>
              <a:ext uri="{FF2B5EF4-FFF2-40B4-BE49-F238E27FC236}">
                <a16:creationId xmlns:a16="http://schemas.microsoft.com/office/drawing/2014/main" id="{496F5523-1BE1-454B-BF10-7897CB582790}"/>
              </a:ext>
            </a:extLst>
          </p:cNvPr>
          <p:cNvSpPr txBox="1"/>
          <p:nvPr/>
        </p:nvSpPr>
        <p:spPr>
          <a:xfrm>
            <a:off x="7200742" y="2879629"/>
            <a:ext cx="3029107" cy="2510345"/>
          </a:xfrm>
          <a:prstGeom prst="rect">
            <a:avLst/>
          </a:prstGeom>
          <a:noFill/>
          <a:ln>
            <a:noFill/>
          </a:ln>
        </p:spPr>
        <p:txBody>
          <a:bodyPr spcFirstLastPara="1" wrap="square" lIns="91425" tIns="91425" rIns="91425" bIns="91425" anchor="t" anchorCtr="0">
            <a:noAutofit/>
          </a:bodyPr>
          <a:lstStyle/>
          <a:p>
            <a:r>
              <a:rPr lang="da-DK" sz="1200" b="1" dirty="0">
                <a:solidFill>
                  <a:srgbClr val="434343"/>
                </a:solidFill>
                <a:latin typeface="Open Sans"/>
                <a:ea typeface="Open Sans"/>
                <a:cs typeface="Open Sans"/>
              </a:rPr>
              <a:t>Information Value</a:t>
            </a:r>
          </a:p>
          <a:p>
            <a:pPr marL="0" lvl="0" indent="0" rtl="0">
              <a:spcBef>
                <a:spcPts val="0"/>
              </a:spcBef>
              <a:spcAft>
                <a:spcPts val="0"/>
              </a:spcAft>
              <a:buNone/>
            </a:pPr>
            <a:endParaRPr sz="1200" b="1"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Indicou que o período desde o Ingresso é suspeita ou boa demais (FT_PERIODO_ANOS_INGRESSO).</a:t>
            </a:r>
          </a:p>
          <a:p>
            <a:pPr marL="0" lvl="0" indent="0" rtl="0">
              <a:spcBef>
                <a:spcPts val="0"/>
              </a:spcBef>
              <a:spcAft>
                <a:spcPts val="0"/>
              </a:spcAft>
              <a:buNone/>
            </a:pPr>
            <a:endParaRPr lang="pt-BR" sz="1200" dirty="0">
              <a:solidFill>
                <a:srgbClr val="434343"/>
              </a:solidFill>
              <a:latin typeface="Open Sans"/>
              <a:ea typeface="Open Sans"/>
              <a:cs typeface="Open Sans"/>
              <a:sym typeface="Open Sans"/>
            </a:endParaRPr>
          </a:p>
          <a:p>
            <a:pPr marL="0" lvl="0" indent="0" rtl="0">
              <a:spcBef>
                <a:spcPts val="0"/>
              </a:spcBef>
              <a:spcAft>
                <a:spcPts val="0"/>
              </a:spcAft>
              <a:buNone/>
            </a:pPr>
            <a:r>
              <a:rPr lang="pt-BR" sz="1200" dirty="0">
                <a:solidFill>
                  <a:srgbClr val="434343"/>
                </a:solidFill>
                <a:latin typeface="Open Sans"/>
                <a:ea typeface="Open Sans"/>
                <a:cs typeface="Open Sans"/>
                <a:sym typeface="Open Sans"/>
              </a:rPr>
              <a:t>Faz sentido, pois quanto mais tempo no curso, maior a chance para concluí-lo</a:t>
            </a:r>
            <a:endParaRPr dirty="0">
              <a:solidFill>
                <a:schemeClr val="dk1"/>
              </a:solidFill>
            </a:endParaRPr>
          </a:p>
          <a:p>
            <a:pPr marL="0" lvl="0" indent="0" rtl="0">
              <a:spcBef>
                <a:spcPts val="0"/>
              </a:spcBef>
              <a:spcAft>
                <a:spcPts val="0"/>
              </a:spcAft>
              <a:buNone/>
            </a:pPr>
            <a:endParaRPr lang="pt-BR" sz="1200" dirty="0">
              <a:solidFill>
                <a:srgbClr val="434343"/>
              </a:solidFill>
              <a:latin typeface="Open Sans"/>
              <a:ea typeface="Open Sans"/>
              <a:cs typeface="Open Sans"/>
              <a:sym typeface="Open Sans"/>
            </a:endParaRPr>
          </a:p>
          <a:p>
            <a:r>
              <a:rPr lang="pt-BR" sz="1200" dirty="0">
                <a:solidFill>
                  <a:srgbClr val="434343"/>
                </a:solidFill>
                <a:latin typeface="Open Sans"/>
                <a:ea typeface="Open Sans"/>
                <a:cs typeface="Open Sans"/>
                <a:sym typeface="Open Sans"/>
              </a:rPr>
              <a:t>A variável foi retirada, para efeitos do tema de estudo, pois o objetivo é usar o modelo para os alunos matriculados no início do curso.</a:t>
            </a:r>
          </a:p>
          <a:p>
            <a:pPr marL="0" lvl="0" indent="0" rtl="0">
              <a:spcBef>
                <a:spcPts val="0"/>
              </a:spcBef>
              <a:spcAft>
                <a:spcPts val="0"/>
              </a:spcAft>
              <a:buNone/>
            </a:pPr>
            <a:endParaRPr sz="1200" dirty="0">
              <a:solidFill>
                <a:srgbClr val="434343"/>
              </a:solidFill>
              <a:latin typeface="Open Sans"/>
              <a:ea typeface="Open Sans"/>
              <a:cs typeface="Open Sans"/>
              <a:sym typeface="Open Sans"/>
            </a:endParaRPr>
          </a:p>
        </p:txBody>
      </p:sp>
      <p:sp>
        <p:nvSpPr>
          <p:cNvPr id="36" name="Espaço Reservado para Número de Slide 4">
            <a:extLst>
              <a:ext uri="{FF2B5EF4-FFF2-40B4-BE49-F238E27FC236}">
                <a16:creationId xmlns:a16="http://schemas.microsoft.com/office/drawing/2014/main" id="{6B555479-A12E-451B-8D07-D5BD28D4102B}"/>
              </a:ext>
            </a:extLst>
          </p:cNvPr>
          <p:cNvSpPr txBox="1">
            <a:spLocks/>
          </p:cNvSpPr>
          <p:nvPr/>
        </p:nvSpPr>
        <p:spPr>
          <a:xfrm>
            <a:off x="11522766" y="359743"/>
            <a:ext cx="420756"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0" name="Pentágono 39">
            <a:extLst>
              <a:ext uri="{FF2B5EF4-FFF2-40B4-BE49-F238E27FC236}">
                <a16:creationId xmlns:a16="http://schemas.microsoft.com/office/drawing/2014/main" id="{769A4973-4F5C-409E-956B-E75AE3980173}"/>
              </a:ext>
            </a:extLst>
          </p:cNvPr>
          <p:cNvSpPr/>
          <p:nvPr/>
        </p:nvSpPr>
        <p:spPr>
          <a:xfrm>
            <a:off x="11628783" y="399500"/>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41" name="Google Shape;62;p13">
            <a:extLst>
              <a:ext uri="{FF2B5EF4-FFF2-40B4-BE49-F238E27FC236}">
                <a16:creationId xmlns:a16="http://schemas.microsoft.com/office/drawing/2014/main" id="{4B633E65-A4D0-47D0-93A4-318575B3F112}"/>
              </a:ext>
            </a:extLst>
          </p:cNvPr>
          <p:cNvPicPr preferRelativeResize="0"/>
          <p:nvPr/>
        </p:nvPicPr>
        <p:blipFill>
          <a:blip r:embed="rId6">
            <a:alphaModFix/>
          </a:blip>
          <a:stretch>
            <a:fillRect/>
          </a:stretch>
        </p:blipFill>
        <p:spPr>
          <a:xfrm flipH="1">
            <a:off x="9568068" y="4725872"/>
            <a:ext cx="2628806" cy="2116755"/>
          </a:xfrm>
          <a:prstGeom prst="rect">
            <a:avLst/>
          </a:prstGeom>
          <a:noFill/>
          <a:ln>
            <a:noFill/>
          </a:ln>
        </p:spPr>
      </p:pic>
      <p:sp>
        <p:nvSpPr>
          <p:cNvPr id="42" name="Espaço Reservado para Data 5">
            <a:extLst>
              <a:ext uri="{FF2B5EF4-FFF2-40B4-BE49-F238E27FC236}">
                <a16:creationId xmlns:a16="http://schemas.microsoft.com/office/drawing/2014/main" id="{70B71BB5-5BDF-4F37-A7B0-49F312A84618}"/>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22" name="Imagem 21"/>
          <p:cNvPicPr>
            <a:picLocks noChangeAspect="1"/>
          </p:cNvPicPr>
          <p:nvPr/>
        </p:nvPicPr>
        <p:blipFill rotWithShape="1">
          <a:blip r:embed="rId7" cstate="print">
            <a:extLst>
              <a:ext uri="{28A0092B-C50C-407E-A947-70E740481C1C}">
                <a14:useLocalDpi xmlns:a14="http://schemas.microsoft.com/office/drawing/2010/main" val="0"/>
              </a:ext>
            </a:extLst>
          </a:blip>
          <a:srcRect l="7580" t="41980" r="8724" b="41925"/>
          <a:stretch/>
        </p:blipFill>
        <p:spPr>
          <a:xfrm>
            <a:off x="5504559" y="6360752"/>
            <a:ext cx="1705361" cy="327947"/>
          </a:xfrm>
          <a:prstGeom prst="rect">
            <a:avLst/>
          </a:prstGeom>
        </p:spPr>
      </p:pic>
    </p:spTree>
    <p:extLst>
      <p:ext uri="{BB962C8B-B14F-4D97-AF65-F5344CB8AC3E}">
        <p14:creationId xmlns:p14="http://schemas.microsoft.com/office/powerpoint/2010/main" val="977627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grupar 18">
            <a:extLst>
              <a:ext uri="{FF2B5EF4-FFF2-40B4-BE49-F238E27FC236}">
                <a16:creationId xmlns:a16="http://schemas.microsoft.com/office/drawing/2014/main" id="{8B837F93-C462-408E-8643-F14573DC8CE7}"/>
              </a:ext>
            </a:extLst>
          </p:cNvPr>
          <p:cNvGrpSpPr/>
          <p:nvPr/>
        </p:nvGrpSpPr>
        <p:grpSpPr>
          <a:xfrm>
            <a:off x="422082" y="972181"/>
            <a:ext cx="11408796" cy="454873"/>
            <a:chOff x="8497038" y="155404"/>
            <a:chExt cx="2827606" cy="2308431"/>
          </a:xfrm>
        </p:grpSpPr>
        <p:sp>
          <p:nvSpPr>
            <p:cNvPr id="20" name="Retângulo 19">
              <a:extLst>
                <a:ext uri="{FF2B5EF4-FFF2-40B4-BE49-F238E27FC236}">
                  <a16:creationId xmlns:a16="http://schemas.microsoft.com/office/drawing/2014/main" id="{12AEDCB7-2B13-47AD-82EC-5B648589F3E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oogle Shape;62;p13">
              <a:extLst>
                <a:ext uri="{FF2B5EF4-FFF2-40B4-BE49-F238E27FC236}">
                  <a16:creationId xmlns:a16="http://schemas.microsoft.com/office/drawing/2014/main" id="{F77B6785-914F-45D8-ABB1-BCCCA3BB44E9}"/>
                </a:ext>
              </a:extLst>
            </p:cNvPr>
            <p:cNvPicPr preferRelativeResize="0"/>
            <p:nvPr/>
          </p:nvPicPr>
          <p:blipFill>
            <a:blip r:embed="rId2">
              <a:alphaModFix/>
            </a:blip>
            <a:stretch>
              <a:fillRect/>
            </a:stretch>
          </p:blipFill>
          <p:spPr>
            <a:xfrm flipH="1">
              <a:off x="10350828" y="1454539"/>
              <a:ext cx="953088" cy="966492"/>
            </a:xfrm>
            <a:prstGeom prst="rect">
              <a:avLst/>
            </a:prstGeom>
            <a:noFill/>
            <a:ln>
              <a:noFill/>
            </a:ln>
          </p:spPr>
        </p:pic>
      </p:grpSp>
      <p:sp>
        <p:nvSpPr>
          <p:cNvPr id="15" name="Retângulo 14">
            <a:extLst>
              <a:ext uri="{FF2B5EF4-FFF2-40B4-BE49-F238E27FC236}">
                <a16:creationId xmlns:a16="http://schemas.microsoft.com/office/drawing/2014/main" id="{01889420-FBF2-43E7-9F01-E246A4065D00}"/>
              </a:ext>
            </a:extLst>
          </p:cNvPr>
          <p:cNvSpPr/>
          <p:nvPr/>
        </p:nvSpPr>
        <p:spPr>
          <a:xfrm>
            <a:off x="604666" y="1086601"/>
            <a:ext cx="6096000" cy="523220"/>
          </a:xfrm>
          <a:prstGeom prst="rect">
            <a:avLst/>
          </a:prstGeom>
        </p:spPr>
        <p:txBody>
          <a:bodyPr>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Resultados gerais</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p:txBody>
      </p:sp>
      <p:sp>
        <p:nvSpPr>
          <p:cNvPr id="18" name="Title Placeholder 1">
            <a:extLst>
              <a:ext uri="{FF2B5EF4-FFF2-40B4-BE49-F238E27FC236}">
                <a16:creationId xmlns:a16="http://schemas.microsoft.com/office/drawing/2014/main" id="{0FE8E15D-5701-495F-ACD2-0BBC1077CF9B}"/>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7.ii. </a:t>
            </a:r>
            <a:r>
              <a:rPr lang="en-US" dirty="0" err="1">
                <a:solidFill>
                  <a:srgbClr val="434343"/>
                </a:solidFill>
                <a:latin typeface="Open Sans" panose="020B0604020202020204" charset="0"/>
                <a:ea typeface="Open Sans" panose="020B0604020202020204" charset="0"/>
                <a:cs typeface="Open Sans" panose="020B0604020202020204" charset="0"/>
              </a:rPr>
              <a:t>Conclusões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24" name="Espaço Reservado para Número de Slide 4">
            <a:extLst>
              <a:ext uri="{FF2B5EF4-FFF2-40B4-BE49-F238E27FC236}">
                <a16:creationId xmlns:a16="http://schemas.microsoft.com/office/drawing/2014/main" id="{8B93178B-BFB3-4C74-BFDB-49E4611F12FB}"/>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5" name="Pentágono 24">
            <a:extLst>
              <a:ext uri="{FF2B5EF4-FFF2-40B4-BE49-F238E27FC236}">
                <a16:creationId xmlns:a16="http://schemas.microsoft.com/office/drawing/2014/main" id="{7A7FDD02-C2F4-41E4-B3B7-4171B233EB8E}"/>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graphicFrame>
        <p:nvGraphicFramePr>
          <p:cNvPr id="11" name="Tabela 10">
            <a:extLst>
              <a:ext uri="{FF2B5EF4-FFF2-40B4-BE49-F238E27FC236}">
                <a16:creationId xmlns:a16="http://schemas.microsoft.com/office/drawing/2014/main" id="{53D7D41A-893E-48C2-B70D-62E8E6ABCCD2}"/>
              </a:ext>
            </a:extLst>
          </p:cNvPr>
          <p:cNvGraphicFramePr>
            <a:graphicFrameLocks noGrp="1"/>
          </p:cNvGraphicFramePr>
          <p:nvPr>
            <p:extLst>
              <p:ext uri="{D42A27DB-BD31-4B8C-83A1-F6EECF244321}">
                <p14:modId xmlns:p14="http://schemas.microsoft.com/office/powerpoint/2010/main" val="3201871348"/>
              </p:ext>
            </p:extLst>
          </p:nvPr>
        </p:nvGraphicFramePr>
        <p:xfrm>
          <a:off x="705250" y="1881927"/>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algn="l" fontAlgn="b"/>
                      <a:r>
                        <a:rPr lang="pt-BR" sz="1200" kern="1200" dirty="0">
                          <a:solidFill>
                            <a:srgbClr val="434343"/>
                          </a:solidFill>
                          <a:latin typeface="Open Sans"/>
                        </a:rPr>
                        <a:t>Árvore de Decisão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a:solidFill>
                            <a:srgbClr val="434343"/>
                          </a:solidFill>
                          <a:latin typeface="Open San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dirty="0">
                          <a:solidFill>
                            <a:srgbClr val="434343"/>
                          </a:solidFill>
                          <a:latin typeface="Open San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0,95006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0,77162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0,90252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0,67369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0,97921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0,83168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0,94087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0,75268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0,96380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0,71050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0,93215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0,69160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0,78806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0,03077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graphicFrame>
        <p:nvGraphicFramePr>
          <p:cNvPr id="12" name="Tabela 11">
            <a:extLst>
              <a:ext uri="{FF2B5EF4-FFF2-40B4-BE49-F238E27FC236}">
                <a16:creationId xmlns:a16="http://schemas.microsoft.com/office/drawing/2014/main" id="{BDE913FA-4932-48D2-B85C-463BA94B7706}"/>
              </a:ext>
            </a:extLst>
          </p:cNvPr>
          <p:cNvGraphicFramePr>
            <a:graphicFrameLocks noGrp="1"/>
          </p:cNvGraphicFramePr>
          <p:nvPr>
            <p:extLst>
              <p:ext uri="{D42A27DB-BD31-4B8C-83A1-F6EECF244321}">
                <p14:modId xmlns:p14="http://schemas.microsoft.com/office/powerpoint/2010/main" val="2099719358"/>
              </p:ext>
            </p:extLst>
          </p:nvPr>
        </p:nvGraphicFramePr>
        <p:xfrm>
          <a:off x="705250" y="4040208"/>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dirty="0">
                          <a:solidFill>
                            <a:srgbClr val="434343"/>
                          </a:solidFill>
                          <a:latin typeface="Open Sans"/>
                          <a:ea typeface="+mn-ea"/>
                          <a:cs typeface="+mn-cs"/>
                        </a:rPr>
                        <a:t>Regressão Logística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0,72491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0,72505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0,55888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0,55982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0,82672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0,82637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0,69280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0,69309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0,66418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0,66409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0,60700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0,60751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-0,16747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-0,16689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sp>
        <p:nvSpPr>
          <p:cNvPr id="13" name="Retângulo 12">
            <a:extLst>
              <a:ext uri="{FF2B5EF4-FFF2-40B4-BE49-F238E27FC236}">
                <a16:creationId xmlns:a16="http://schemas.microsoft.com/office/drawing/2014/main" id="{B741B5BB-6CFB-4C8E-B31C-F920E3A33151}"/>
              </a:ext>
            </a:extLst>
          </p:cNvPr>
          <p:cNvSpPr/>
          <p:nvPr/>
        </p:nvSpPr>
        <p:spPr>
          <a:xfrm>
            <a:off x="4762295" y="1882478"/>
            <a:ext cx="6096000" cy="523220"/>
          </a:xfrm>
          <a:prstGeom prst="rect">
            <a:avLst/>
          </a:prstGeom>
        </p:spPr>
        <p:txBody>
          <a:bodyPr>
            <a:spAutoFit/>
          </a:bodyPr>
          <a:lstStyle/>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Com as técnicas para detecção de </a:t>
            </a:r>
            <a:r>
              <a:rPr lang="pt-BR" sz="1400" dirty="0" err="1">
                <a:solidFill>
                  <a:srgbClr val="434343"/>
                </a:solidFill>
                <a:latin typeface="Open Sans" panose="020B0604020202020204" charset="0"/>
                <a:ea typeface="Open Sans" panose="020B0604020202020204" charset="0"/>
                <a:cs typeface="Open Sans" panose="020B0604020202020204" charset="0"/>
              </a:rPr>
              <a:t>multicolinearidade</a:t>
            </a:r>
            <a:r>
              <a:rPr lang="pt-BR" sz="1400" dirty="0">
                <a:solidFill>
                  <a:srgbClr val="434343"/>
                </a:solidFill>
                <a:latin typeface="Open Sans" panose="020B0604020202020204" charset="0"/>
                <a:ea typeface="Open Sans" panose="020B0604020202020204" charset="0"/>
                <a:cs typeface="Open Sans" panose="020B0604020202020204" charset="0"/>
              </a:rPr>
              <a:t>, foi possível generalizar um pouco mais os modelos.</a:t>
            </a:r>
          </a:p>
        </p:txBody>
      </p:sp>
    </p:spTree>
    <p:extLst>
      <p:ext uri="{BB962C8B-B14F-4D97-AF65-F5344CB8AC3E}">
        <p14:creationId xmlns:p14="http://schemas.microsoft.com/office/powerpoint/2010/main" val="13612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grupar 18">
            <a:extLst>
              <a:ext uri="{FF2B5EF4-FFF2-40B4-BE49-F238E27FC236}">
                <a16:creationId xmlns:a16="http://schemas.microsoft.com/office/drawing/2014/main" id="{8B837F93-C462-408E-8643-F14573DC8CE7}"/>
              </a:ext>
            </a:extLst>
          </p:cNvPr>
          <p:cNvGrpSpPr/>
          <p:nvPr/>
        </p:nvGrpSpPr>
        <p:grpSpPr>
          <a:xfrm>
            <a:off x="422082" y="972181"/>
            <a:ext cx="11408796" cy="454873"/>
            <a:chOff x="8497038" y="155404"/>
            <a:chExt cx="2827606" cy="2308431"/>
          </a:xfrm>
        </p:grpSpPr>
        <p:sp>
          <p:nvSpPr>
            <p:cNvPr id="20" name="Retângulo 19">
              <a:extLst>
                <a:ext uri="{FF2B5EF4-FFF2-40B4-BE49-F238E27FC236}">
                  <a16:creationId xmlns:a16="http://schemas.microsoft.com/office/drawing/2014/main" id="{12AEDCB7-2B13-47AD-82EC-5B648589F3E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oogle Shape;62;p13">
              <a:extLst>
                <a:ext uri="{FF2B5EF4-FFF2-40B4-BE49-F238E27FC236}">
                  <a16:creationId xmlns:a16="http://schemas.microsoft.com/office/drawing/2014/main" id="{F77B6785-914F-45D8-ABB1-BCCCA3BB44E9}"/>
                </a:ext>
              </a:extLst>
            </p:cNvPr>
            <p:cNvPicPr preferRelativeResize="0"/>
            <p:nvPr/>
          </p:nvPicPr>
          <p:blipFill>
            <a:blip r:embed="rId2">
              <a:alphaModFix/>
            </a:blip>
            <a:stretch>
              <a:fillRect/>
            </a:stretch>
          </p:blipFill>
          <p:spPr>
            <a:xfrm flipH="1">
              <a:off x="10350828" y="1454539"/>
              <a:ext cx="953088" cy="966492"/>
            </a:xfrm>
            <a:prstGeom prst="rect">
              <a:avLst/>
            </a:prstGeom>
            <a:noFill/>
            <a:ln>
              <a:noFill/>
            </a:ln>
          </p:spPr>
        </p:pic>
      </p:grpSp>
      <p:sp>
        <p:nvSpPr>
          <p:cNvPr id="15" name="Retângulo 14">
            <a:extLst>
              <a:ext uri="{FF2B5EF4-FFF2-40B4-BE49-F238E27FC236}">
                <a16:creationId xmlns:a16="http://schemas.microsoft.com/office/drawing/2014/main" id="{01889420-FBF2-43E7-9F01-E246A4065D00}"/>
              </a:ext>
            </a:extLst>
          </p:cNvPr>
          <p:cNvSpPr/>
          <p:nvPr/>
        </p:nvSpPr>
        <p:spPr>
          <a:xfrm>
            <a:off x="604666" y="1086601"/>
            <a:ext cx="6096000" cy="523220"/>
          </a:xfrm>
          <a:prstGeom prst="rect">
            <a:avLst/>
          </a:prstGeom>
        </p:spPr>
        <p:txBody>
          <a:bodyPr>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Resultados gerais</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p:txBody>
      </p:sp>
      <p:sp>
        <p:nvSpPr>
          <p:cNvPr id="18" name="Title Placeholder 1">
            <a:extLst>
              <a:ext uri="{FF2B5EF4-FFF2-40B4-BE49-F238E27FC236}">
                <a16:creationId xmlns:a16="http://schemas.microsoft.com/office/drawing/2014/main" id="{0FE8E15D-5701-495F-ACD2-0BBC1077CF9B}"/>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7.iii. </a:t>
            </a:r>
            <a:r>
              <a:rPr lang="en-US" dirty="0" err="1">
                <a:solidFill>
                  <a:srgbClr val="434343"/>
                </a:solidFill>
                <a:latin typeface="Open Sans" panose="020B0604020202020204" charset="0"/>
                <a:ea typeface="Open Sans" panose="020B0604020202020204" charset="0"/>
                <a:cs typeface="Open Sans" panose="020B0604020202020204" charset="0"/>
              </a:rPr>
              <a:t>Conclusões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24" name="Espaço Reservado para Número de Slide 4">
            <a:extLst>
              <a:ext uri="{FF2B5EF4-FFF2-40B4-BE49-F238E27FC236}">
                <a16:creationId xmlns:a16="http://schemas.microsoft.com/office/drawing/2014/main" id="{8B93178B-BFB3-4C74-BFDB-49E4611F12FB}"/>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5" name="Pentágono 24">
            <a:extLst>
              <a:ext uri="{FF2B5EF4-FFF2-40B4-BE49-F238E27FC236}">
                <a16:creationId xmlns:a16="http://schemas.microsoft.com/office/drawing/2014/main" id="{7A7FDD02-C2F4-41E4-B3B7-4171B233EB8E}"/>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graphicFrame>
        <p:nvGraphicFramePr>
          <p:cNvPr id="11" name="Tabela 10">
            <a:extLst>
              <a:ext uri="{FF2B5EF4-FFF2-40B4-BE49-F238E27FC236}">
                <a16:creationId xmlns:a16="http://schemas.microsoft.com/office/drawing/2014/main" id="{53D7D41A-893E-48C2-B70D-62E8E6ABCCD2}"/>
              </a:ext>
            </a:extLst>
          </p:cNvPr>
          <p:cNvGraphicFramePr>
            <a:graphicFrameLocks noGrp="1"/>
          </p:cNvGraphicFramePr>
          <p:nvPr>
            <p:extLst>
              <p:ext uri="{D42A27DB-BD31-4B8C-83A1-F6EECF244321}">
                <p14:modId xmlns:p14="http://schemas.microsoft.com/office/powerpoint/2010/main" val="1400751078"/>
              </p:ext>
            </p:extLst>
          </p:nvPr>
        </p:nvGraphicFramePr>
        <p:xfrm>
          <a:off x="705250" y="1881927"/>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algn="l" fontAlgn="b"/>
                      <a:r>
                        <a:rPr lang="pt-BR" sz="1200" kern="1200" dirty="0" err="1">
                          <a:solidFill>
                            <a:srgbClr val="434343"/>
                          </a:solidFill>
                          <a:latin typeface="Open Sans"/>
                        </a:rPr>
                        <a:t>Random</a:t>
                      </a:r>
                      <a:r>
                        <a:rPr lang="pt-BR" sz="1200" kern="1200" dirty="0">
                          <a:solidFill>
                            <a:srgbClr val="434343"/>
                          </a:solidFill>
                          <a:latin typeface="Open Sans"/>
                        </a:rPr>
                        <a:t> Forest</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a:solidFill>
                            <a:srgbClr val="434343"/>
                          </a:solidFill>
                          <a:latin typeface="Open San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dirty="0">
                          <a:solidFill>
                            <a:srgbClr val="434343"/>
                          </a:solidFill>
                          <a:latin typeface="Open San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dirty="0">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0,95004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0,78796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0,92412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0,71189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0,96594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0,83461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0,94503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0,77325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0,94331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0,72523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0,93361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0,71850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0,78799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0,10012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graphicFrame>
        <p:nvGraphicFramePr>
          <p:cNvPr id="12" name="Tabela 11">
            <a:extLst>
              <a:ext uri="{FF2B5EF4-FFF2-40B4-BE49-F238E27FC236}">
                <a16:creationId xmlns:a16="http://schemas.microsoft.com/office/drawing/2014/main" id="{BDE913FA-4932-48D2-B85C-463BA94B7706}"/>
              </a:ext>
            </a:extLst>
          </p:cNvPr>
          <p:cNvGraphicFramePr>
            <a:graphicFrameLocks noGrp="1"/>
          </p:cNvGraphicFramePr>
          <p:nvPr>
            <p:extLst>
              <p:ext uri="{D42A27DB-BD31-4B8C-83A1-F6EECF244321}">
                <p14:modId xmlns:p14="http://schemas.microsoft.com/office/powerpoint/2010/main" val="4129884421"/>
              </p:ext>
            </p:extLst>
          </p:nvPr>
        </p:nvGraphicFramePr>
        <p:xfrm>
          <a:off x="705250" y="4040208"/>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dirty="0" err="1">
                          <a:solidFill>
                            <a:srgbClr val="434343"/>
                          </a:solidFill>
                          <a:latin typeface="Open Sans"/>
                          <a:ea typeface="+mn-ea"/>
                          <a:cs typeface="+mn-cs"/>
                        </a:rPr>
                        <a:t>Gradient</a:t>
                      </a:r>
                      <a:r>
                        <a:rPr lang="pt-BR" sz="1200" kern="1200" dirty="0">
                          <a:solidFill>
                            <a:srgbClr val="434343"/>
                          </a:solidFill>
                          <a:latin typeface="Open Sans"/>
                          <a:ea typeface="+mn-ea"/>
                          <a:cs typeface="+mn-cs"/>
                        </a:rPr>
                        <a:t> </a:t>
                      </a:r>
                      <a:r>
                        <a:rPr lang="pt-BR" sz="1200" kern="1200" dirty="0" err="1">
                          <a:solidFill>
                            <a:srgbClr val="434343"/>
                          </a:solidFill>
                          <a:latin typeface="Open Sans"/>
                          <a:ea typeface="+mn-ea"/>
                          <a:cs typeface="+mn-cs"/>
                        </a:rPr>
                        <a:t>Boost</a:t>
                      </a:r>
                      <a:endParaRPr lang="pt-BR" sz="1200" kern="1200" dirty="0">
                        <a:solidFill>
                          <a:srgbClr val="434343"/>
                        </a:solidFill>
                        <a:latin typeface="Open Sans"/>
                        <a:ea typeface="+mn-ea"/>
                        <a:cs typeface="+mn-cs"/>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0,75255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0,75220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0,63907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0,64018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0,82214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0,82089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0,73061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0,73054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0,68782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0,68669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0,66255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0,66262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-0,05017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-0,05165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sp>
        <p:nvSpPr>
          <p:cNvPr id="13" name="Retângulo 12">
            <a:extLst>
              <a:ext uri="{FF2B5EF4-FFF2-40B4-BE49-F238E27FC236}">
                <a16:creationId xmlns:a16="http://schemas.microsoft.com/office/drawing/2014/main" id="{B741B5BB-6CFB-4C8E-B31C-F920E3A33151}"/>
              </a:ext>
            </a:extLst>
          </p:cNvPr>
          <p:cNvSpPr/>
          <p:nvPr/>
        </p:nvSpPr>
        <p:spPr>
          <a:xfrm>
            <a:off x="7677068" y="4096870"/>
            <a:ext cx="3298860" cy="2031325"/>
          </a:xfrm>
          <a:prstGeom prst="rect">
            <a:avLst/>
          </a:prstGeom>
        </p:spPr>
        <p:txBody>
          <a:bodyPr wrap="square">
            <a:spAutoFit/>
          </a:bodyPr>
          <a:lstStyle/>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O modelo </a:t>
            </a:r>
            <a:r>
              <a:rPr lang="pt-BR" sz="1400" b="1" dirty="0">
                <a:solidFill>
                  <a:srgbClr val="434343"/>
                </a:solidFill>
                <a:latin typeface="Open Sans" panose="020B0604020202020204" charset="0"/>
                <a:ea typeface="Open Sans" panose="020B0604020202020204" charset="0"/>
                <a:cs typeface="Open Sans" panose="020B0604020202020204" charset="0"/>
              </a:rPr>
              <a:t>Catboost</a:t>
            </a:r>
            <a:r>
              <a:rPr lang="pt-BR" sz="1400" dirty="0">
                <a:solidFill>
                  <a:srgbClr val="434343"/>
                </a:solidFill>
                <a:latin typeface="Open Sans" panose="020B0604020202020204" charset="0"/>
                <a:ea typeface="Open Sans" panose="020B0604020202020204" charset="0"/>
                <a:cs typeface="Open Sans" panose="020B0604020202020204" charset="0"/>
              </a:rPr>
              <a:t> desempenhou melhor nas métricas gerais.</a:t>
            </a:r>
          </a:p>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 técnica de </a:t>
            </a:r>
            <a:r>
              <a:rPr lang="pt-BR" sz="1400" i="1" dirty="0" err="1">
                <a:solidFill>
                  <a:srgbClr val="434343"/>
                </a:solidFill>
                <a:latin typeface="Open Sans" panose="020B0604020202020204" charset="0"/>
                <a:ea typeface="Open Sans" panose="020B0604020202020204" charset="0"/>
                <a:cs typeface="Open Sans" panose="020B0604020202020204" charset="0"/>
              </a:rPr>
              <a:t>cross-validation</a:t>
            </a:r>
            <a:r>
              <a:rPr lang="pt-BR" sz="1400" dirty="0">
                <a:solidFill>
                  <a:srgbClr val="434343"/>
                </a:solidFill>
                <a:latin typeface="Open Sans" panose="020B0604020202020204" charset="0"/>
                <a:ea typeface="Open Sans" panose="020B0604020202020204" charset="0"/>
                <a:cs typeface="Open Sans" panose="020B0604020202020204" charset="0"/>
              </a:rPr>
              <a:t> obteve resultados semelhantes.</a:t>
            </a:r>
          </a:p>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 técnica de </a:t>
            </a:r>
            <a:r>
              <a:rPr lang="pt-BR" sz="1400" i="1" dirty="0">
                <a:solidFill>
                  <a:srgbClr val="434343"/>
                </a:solidFill>
                <a:latin typeface="Open Sans" panose="020B0604020202020204" charset="0"/>
                <a:ea typeface="Open Sans" panose="020B0604020202020204" charset="0"/>
                <a:cs typeface="Open Sans" panose="020B0604020202020204" charset="0"/>
              </a:rPr>
              <a:t>Grid Search </a:t>
            </a:r>
            <a:r>
              <a:rPr lang="pt-BR" sz="1400" dirty="0">
                <a:solidFill>
                  <a:srgbClr val="434343"/>
                </a:solidFill>
                <a:latin typeface="Open Sans" panose="020B0604020202020204" charset="0"/>
                <a:ea typeface="Open Sans" panose="020B0604020202020204" charset="0"/>
                <a:cs typeface="Open Sans" panose="020B0604020202020204" charset="0"/>
              </a:rPr>
              <a:t>não melhorou significativamente.</a:t>
            </a:r>
          </a:p>
        </p:txBody>
      </p:sp>
      <p:graphicFrame>
        <p:nvGraphicFramePr>
          <p:cNvPr id="16" name="Tabela 15">
            <a:extLst>
              <a:ext uri="{FF2B5EF4-FFF2-40B4-BE49-F238E27FC236}">
                <a16:creationId xmlns:a16="http://schemas.microsoft.com/office/drawing/2014/main" id="{A72923C1-9E9B-491C-A049-836E8A7D9920}"/>
              </a:ext>
            </a:extLst>
          </p:cNvPr>
          <p:cNvGraphicFramePr>
            <a:graphicFrameLocks noGrp="1"/>
          </p:cNvGraphicFramePr>
          <p:nvPr>
            <p:extLst>
              <p:ext uri="{D42A27DB-BD31-4B8C-83A1-F6EECF244321}">
                <p14:modId xmlns:p14="http://schemas.microsoft.com/office/powerpoint/2010/main" val="2620364708"/>
              </p:ext>
            </p:extLst>
          </p:nvPr>
        </p:nvGraphicFramePr>
        <p:xfrm>
          <a:off x="4191159" y="1881927"/>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dirty="0" err="1">
                          <a:solidFill>
                            <a:srgbClr val="434343"/>
                          </a:solidFill>
                          <a:latin typeface="Open Sans"/>
                          <a:ea typeface="+mn-ea"/>
                          <a:cs typeface="+mn-cs"/>
                        </a:rPr>
                        <a:t>XGBoost</a:t>
                      </a:r>
                      <a:endParaRPr lang="pt-BR" sz="1200" kern="1200" dirty="0">
                        <a:solidFill>
                          <a:srgbClr val="434343"/>
                        </a:solidFill>
                        <a:latin typeface="Open Sans"/>
                        <a:ea typeface="+mn-ea"/>
                        <a:cs typeface="+mn-cs"/>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0,79980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0,79640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0,72506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0,72257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0,84563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0,84168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0,78535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0,78212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0,74228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0,73675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0,73357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0,72959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0,15037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0,13594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graphicFrame>
        <p:nvGraphicFramePr>
          <p:cNvPr id="17" name="Tabela 16">
            <a:extLst>
              <a:ext uri="{FF2B5EF4-FFF2-40B4-BE49-F238E27FC236}">
                <a16:creationId xmlns:a16="http://schemas.microsoft.com/office/drawing/2014/main" id="{20DE638D-525B-4D2C-B5F9-1BE92B728D35}"/>
              </a:ext>
            </a:extLst>
          </p:cNvPr>
          <p:cNvGraphicFramePr>
            <a:graphicFrameLocks noGrp="1"/>
          </p:cNvGraphicFramePr>
          <p:nvPr>
            <p:extLst>
              <p:ext uri="{D42A27DB-BD31-4B8C-83A1-F6EECF244321}">
                <p14:modId xmlns:p14="http://schemas.microsoft.com/office/powerpoint/2010/main" val="3204862939"/>
              </p:ext>
            </p:extLst>
          </p:nvPr>
        </p:nvGraphicFramePr>
        <p:xfrm>
          <a:off x="4191159" y="4040208"/>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dirty="0">
                          <a:solidFill>
                            <a:srgbClr val="434343"/>
                          </a:solidFill>
                          <a:latin typeface="Open Sans"/>
                          <a:ea typeface="+mn-ea"/>
                          <a:cs typeface="+mn-cs"/>
                        </a:rPr>
                        <a:t>LGBM</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0,77998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0,77870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0,69512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0,69509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0,83201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0,82997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0,76357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0,76253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0,71730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0,71484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0,70604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0,70483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0,06622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0,06081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graphicFrame>
        <p:nvGraphicFramePr>
          <p:cNvPr id="22" name="Tabela 21">
            <a:extLst>
              <a:ext uri="{FF2B5EF4-FFF2-40B4-BE49-F238E27FC236}">
                <a16:creationId xmlns:a16="http://schemas.microsoft.com/office/drawing/2014/main" id="{71AB2BE7-2975-4D55-8DE3-AC42BB4A15C3}"/>
              </a:ext>
            </a:extLst>
          </p:cNvPr>
          <p:cNvGraphicFramePr>
            <a:graphicFrameLocks noGrp="1"/>
          </p:cNvGraphicFramePr>
          <p:nvPr>
            <p:extLst>
              <p:ext uri="{D42A27DB-BD31-4B8C-83A1-F6EECF244321}">
                <p14:modId xmlns:p14="http://schemas.microsoft.com/office/powerpoint/2010/main" val="3462606650"/>
              </p:ext>
            </p:extLst>
          </p:nvPr>
        </p:nvGraphicFramePr>
        <p:xfrm>
          <a:off x="7677068" y="1881927"/>
          <a:ext cx="3298860"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gridCol w="625441">
                  <a:extLst>
                    <a:ext uri="{9D8B030D-6E8A-4147-A177-3AD203B41FA5}">
                      <a16:colId xmlns:a16="http://schemas.microsoft.com/office/drawing/2014/main" val="1629396194"/>
                    </a:ext>
                  </a:extLst>
                </a:gridCol>
              </a:tblGrid>
              <a:tr h="295397">
                <a:tc>
                  <a:txBody>
                    <a:bodyPr/>
                    <a:lstStyle/>
                    <a:p>
                      <a:pPr marL="0" algn="l" defTabSz="914400" rtl="0" eaLnBrk="1" fontAlgn="b" latinLnBrk="0" hangingPunct="1"/>
                      <a:r>
                        <a:rPr lang="pt-BR" sz="1200" kern="1200" dirty="0" err="1">
                          <a:solidFill>
                            <a:srgbClr val="434343"/>
                          </a:solidFill>
                          <a:latin typeface="Open Sans"/>
                          <a:ea typeface="+mn-ea"/>
                          <a:cs typeface="+mn-cs"/>
                        </a:rPr>
                        <a:t>CatBoost</a:t>
                      </a:r>
                      <a:endParaRPr lang="pt-BR" sz="1200" kern="1200" dirty="0">
                        <a:solidFill>
                          <a:srgbClr val="434343"/>
                        </a:solidFill>
                        <a:latin typeface="Open Sans"/>
                        <a:ea typeface="+mn-ea"/>
                        <a:cs typeface="+mn-cs"/>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b" latinLnBrk="0" hangingPunct="1"/>
                      <a:r>
                        <a:rPr lang="pt-BR" sz="1200" kern="1200" dirty="0">
                          <a:solidFill>
                            <a:srgbClr val="434343"/>
                          </a:solidFill>
                          <a:latin typeface="Open Sans"/>
                          <a:ea typeface="+mn-ea"/>
                          <a:cs typeface="+mn-cs"/>
                        </a:rPr>
                        <a:t>Teste</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0,81079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0,80510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0,74162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0,73624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0,85322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0,84732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0,79742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0,79178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0,75598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0,74727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0,74873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0,74172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0,19701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pt-BR" sz="1100" b="0" i="0" u="none" strike="noStrike" dirty="0">
                          <a:solidFill>
                            <a:srgbClr val="000000"/>
                          </a:solidFill>
                          <a:effectLst/>
                          <a:latin typeface="Calibri" panose="020F0502020204030204" pitchFamily="34" charset="0"/>
                        </a:rPr>
                        <a:t>0,17283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spTree>
    <p:extLst>
      <p:ext uri="{BB962C8B-B14F-4D97-AF65-F5344CB8AC3E}">
        <p14:creationId xmlns:p14="http://schemas.microsoft.com/office/powerpoint/2010/main" val="1127207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423374" y="379620"/>
            <a:ext cx="420756"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68068" y="4744922"/>
            <a:ext cx="2628806" cy="2116755"/>
          </a:xfrm>
          <a:prstGeom prst="rect">
            <a:avLst/>
          </a:prstGeom>
          <a:noFill/>
          <a:ln>
            <a:noFill/>
          </a:ln>
        </p:spPr>
      </p:pic>
      <p:sp>
        <p:nvSpPr>
          <p:cNvPr id="15" name="Espaço Reservado para Data 5">
            <a:extLst>
              <a:ext uri="{FF2B5EF4-FFF2-40B4-BE49-F238E27FC236}">
                <a16:creationId xmlns:a16="http://schemas.microsoft.com/office/drawing/2014/main" id="{94035CE7-8287-4035-A310-4D4501A5A468}"/>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sp>
        <p:nvSpPr>
          <p:cNvPr id="19" name="Title Placeholder 1">
            <a:extLst>
              <a:ext uri="{FF2B5EF4-FFF2-40B4-BE49-F238E27FC236}">
                <a16:creationId xmlns:a16="http://schemas.microsoft.com/office/drawing/2014/main" id="{C2205759-F682-4C77-9D69-5A066B8B384E}"/>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7.iv. </a:t>
            </a:r>
            <a:r>
              <a:rPr lang="en-US" dirty="0" err="1">
                <a:solidFill>
                  <a:srgbClr val="434343"/>
                </a:solidFill>
                <a:latin typeface="Open Sans" panose="020B0604020202020204" charset="0"/>
                <a:ea typeface="Open Sans" panose="020B0604020202020204" charset="0"/>
                <a:cs typeface="Open Sans" panose="020B0604020202020204" charset="0"/>
              </a:rPr>
              <a:t>Variáveis</a:t>
            </a:r>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Mais</a:t>
            </a:r>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Importantes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pic>
        <p:nvPicPr>
          <p:cNvPr id="21" name="Imagem 20">
            <a:extLst>
              <a:ext uri="{FF2B5EF4-FFF2-40B4-BE49-F238E27FC236}">
                <a16:creationId xmlns:a16="http://schemas.microsoft.com/office/drawing/2014/main" id="{919F06F6-6265-49C7-8D70-4DF91E8F8B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504559" y="6379802"/>
            <a:ext cx="1705361" cy="327947"/>
          </a:xfrm>
          <a:prstGeom prst="rect">
            <a:avLst/>
          </a:prstGeom>
        </p:spPr>
      </p:pic>
      <p:graphicFrame>
        <p:nvGraphicFramePr>
          <p:cNvPr id="8" name="Tabela 7">
            <a:extLst>
              <a:ext uri="{FF2B5EF4-FFF2-40B4-BE49-F238E27FC236}">
                <a16:creationId xmlns:a16="http://schemas.microsoft.com/office/drawing/2014/main" id="{AB0EE449-34E9-49ED-81E7-627C0272C48A}"/>
              </a:ext>
            </a:extLst>
          </p:cNvPr>
          <p:cNvGraphicFramePr>
            <a:graphicFrameLocks noGrp="1"/>
          </p:cNvGraphicFramePr>
          <p:nvPr>
            <p:extLst>
              <p:ext uri="{D42A27DB-BD31-4B8C-83A1-F6EECF244321}">
                <p14:modId xmlns:p14="http://schemas.microsoft.com/office/powerpoint/2010/main" val="3091790084"/>
              </p:ext>
            </p:extLst>
          </p:nvPr>
        </p:nvGraphicFramePr>
        <p:xfrm>
          <a:off x="554420" y="951154"/>
          <a:ext cx="6449695" cy="3479898"/>
        </p:xfrm>
        <a:graphic>
          <a:graphicData uri="http://schemas.openxmlformats.org/drawingml/2006/table">
            <a:tbl>
              <a:tblPr/>
              <a:tblGrid>
                <a:gridCol w="305846">
                  <a:extLst>
                    <a:ext uri="{9D8B030D-6E8A-4147-A177-3AD203B41FA5}">
                      <a16:colId xmlns:a16="http://schemas.microsoft.com/office/drawing/2014/main" val="770789665"/>
                    </a:ext>
                  </a:extLst>
                </a:gridCol>
                <a:gridCol w="2794524">
                  <a:extLst>
                    <a:ext uri="{9D8B030D-6E8A-4147-A177-3AD203B41FA5}">
                      <a16:colId xmlns:a16="http://schemas.microsoft.com/office/drawing/2014/main" val="14696119"/>
                    </a:ext>
                  </a:extLst>
                </a:gridCol>
                <a:gridCol w="2397218">
                  <a:extLst>
                    <a:ext uri="{9D8B030D-6E8A-4147-A177-3AD203B41FA5}">
                      <a16:colId xmlns:a16="http://schemas.microsoft.com/office/drawing/2014/main" val="586863195"/>
                    </a:ext>
                  </a:extLst>
                </a:gridCol>
                <a:gridCol w="952107">
                  <a:extLst>
                    <a:ext uri="{9D8B030D-6E8A-4147-A177-3AD203B41FA5}">
                      <a16:colId xmlns:a16="http://schemas.microsoft.com/office/drawing/2014/main" val="1707699300"/>
                    </a:ext>
                  </a:extLst>
                </a:gridCol>
              </a:tblGrid>
              <a:tr h="366306">
                <a:tc>
                  <a:txBody>
                    <a:bodyPr/>
                    <a:lstStyle/>
                    <a:p>
                      <a:pPr algn="l" fontAlgn="b"/>
                      <a:endParaRPr lang="pt-BR" sz="1200" u="sng" kern="1200" dirty="0">
                        <a:solidFill>
                          <a:srgbClr val="434343"/>
                        </a:solidFill>
                        <a:latin typeface="Open Sans"/>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u="sng" kern="1200" dirty="0" err="1">
                          <a:solidFill>
                            <a:srgbClr val="434343"/>
                          </a:solidFill>
                          <a:latin typeface="Open Sans"/>
                        </a:rPr>
                        <a:t>Feature</a:t>
                      </a:r>
                      <a:endParaRPr lang="pt-BR" sz="1200" u="sng" kern="1200" dirty="0">
                        <a:solidFill>
                          <a:srgbClr val="434343"/>
                        </a:solidFill>
                        <a:latin typeface="Open Sans"/>
                      </a:endParaRP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u="sng" kern="1200" dirty="0">
                          <a:solidFill>
                            <a:srgbClr val="434343"/>
                          </a:solidFill>
                          <a:latin typeface="Open Sans"/>
                        </a:rPr>
                        <a:t>Descrição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u="sng" kern="1200" dirty="0">
                          <a:solidFill>
                            <a:srgbClr val="434343"/>
                          </a:solidFill>
                          <a:latin typeface="Open Sans"/>
                        </a:rPr>
                        <a:t>Importância</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59466">
                <a:tc>
                  <a:txBody>
                    <a:bodyPr/>
                    <a:lstStyle/>
                    <a:p>
                      <a:pPr algn="l" fontAlgn="b"/>
                      <a:r>
                        <a:rPr lang="pt-BR" sz="1100" b="0" i="0" u="none" strike="noStrike" dirty="0">
                          <a:solidFill>
                            <a:srgbClr val="000000"/>
                          </a:solidFill>
                          <a:effectLst/>
                          <a:latin typeface="Calibri" panose="020F0502020204030204" pitchFamily="34" charset="0"/>
                        </a:rPr>
                        <a:t>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QT_CARGA_HORARIA TOTAL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Carga Horária Total do Curso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33,0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59466">
                <a:tc>
                  <a:txBody>
                    <a:bodyPr/>
                    <a:lstStyle/>
                    <a:p>
                      <a:pPr algn="l" fontAlgn="b"/>
                      <a:r>
                        <a:rPr lang="pt-BR" sz="1100" b="0" i="0" u="none" strike="noStrike" dirty="0">
                          <a:solidFill>
                            <a:srgbClr val="000000"/>
                          </a:solidFill>
                          <a:effectLst/>
                          <a:latin typeface="Calibri" panose="020F0502020204030204" pitchFamily="34" charset="0"/>
                        </a:rPr>
                        <a:t>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NU_IDADE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Idade do aluno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20,6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59466">
                <a:tc>
                  <a:txBody>
                    <a:bodyPr/>
                    <a:lstStyle/>
                    <a:p>
                      <a:pPr algn="l" fontAlgn="b"/>
                      <a:r>
                        <a:rPr lang="pt-BR" sz="1100" b="0" i="0" u="none" strike="noStrike" dirty="0">
                          <a:solidFill>
                            <a:srgbClr val="000000"/>
                          </a:solidFill>
                          <a:effectLst/>
                          <a:latin typeface="Calibri" panose="020F0502020204030204" pitchFamily="34" charset="0"/>
                        </a:rPr>
                        <a:t>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IN_FIN_REEMB_FIES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Financiamento do FIES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5,6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59466">
                <a:tc>
                  <a:txBody>
                    <a:bodyPr/>
                    <a:lstStyle/>
                    <a:p>
                      <a:pPr algn="l" fontAlgn="b"/>
                      <a:r>
                        <a:rPr lang="pt-BR" sz="1100" b="0" i="0" u="none" strike="noStrike" dirty="0">
                          <a:solidFill>
                            <a:srgbClr val="000000"/>
                          </a:solidFill>
                          <a:effectLst/>
                          <a:latin typeface="Calibri" panose="020F0502020204030204" pitchFamily="34" charset="0"/>
                        </a:rPr>
                        <a:t>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TP_TURNO_0,0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EAD</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4,2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59466">
                <a:tc>
                  <a:txBody>
                    <a:bodyPr/>
                    <a:lstStyle/>
                    <a:p>
                      <a:pPr algn="l" fontAlgn="b"/>
                      <a:r>
                        <a:rPr lang="pt-BR" sz="1100" b="0" i="0" u="none" strike="noStrike" dirty="0">
                          <a:solidFill>
                            <a:srgbClr val="000000"/>
                          </a:solidFill>
                          <a:effectLst/>
                          <a:latin typeface="Calibri" panose="020F0502020204030204" pitchFamily="34" charset="0"/>
                        </a:rPr>
                        <a:t>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IN_APOIO_SOCIAL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Apoio Social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3,8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59466">
                <a:tc>
                  <a:txBody>
                    <a:bodyPr/>
                    <a:lstStyle/>
                    <a:p>
                      <a:pPr algn="l" fontAlgn="b"/>
                      <a:r>
                        <a:rPr lang="pt-BR" sz="1100" b="0" i="0" u="none" strike="noStrike" dirty="0">
                          <a:solidFill>
                            <a:srgbClr val="000000"/>
                          </a:solidFill>
                          <a:effectLst/>
                          <a:latin typeface="Calibri" panose="020F0502020204030204" pitchFamily="34" charset="0"/>
                        </a:rPr>
                        <a:t>6.</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it-IT" sz="1100" b="0" i="0" u="none" strike="noStrike" dirty="0">
                          <a:solidFill>
                            <a:srgbClr val="000000"/>
                          </a:solidFill>
                          <a:effectLst/>
                          <a:latin typeface="Calibri" panose="020F0502020204030204" pitchFamily="34" charset="0"/>
                        </a:rPr>
                        <a:t>IN_FIN_NAOREEMB_PROG_IES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it-IT" sz="1100" b="0" i="0" u="none" strike="noStrike" dirty="0">
                          <a:solidFill>
                            <a:srgbClr val="000000"/>
                          </a:solidFill>
                          <a:effectLst/>
                          <a:latin typeface="Calibri" panose="020F0502020204030204" pitchFamily="34" charset="0"/>
                        </a:rPr>
                        <a:t>Financiamento Não Reemboslável da 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3,0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59466">
                <a:tc>
                  <a:txBody>
                    <a:bodyPr/>
                    <a:lstStyle/>
                    <a:p>
                      <a:pPr algn="l" fontAlgn="b"/>
                      <a:r>
                        <a:rPr lang="pt-BR" sz="1100" b="0" i="0" u="none" strike="noStrike" dirty="0">
                          <a:solidFill>
                            <a:srgbClr val="000000"/>
                          </a:solidFill>
                          <a:effectLst/>
                          <a:latin typeface="Calibri" panose="020F0502020204030204" pitchFamily="34" charset="0"/>
                        </a:rPr>
                        <a:t>7.</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IN_ATIVIDADE_EXTRACURRICULAR</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Atividade Extracurricular</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2,8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r h="259466">
                <a:tc>
                  <a:txBody>
                    <a:bodyPr/>
                    <a:lstStyle/>
                    <a:p>
                      <a:pPr algn="l" fontAlgn="b"/>
                      <a:r>
                        <a:rPr lang="pt-BR" sz="1100" b="0" i="0" u="none" strike="noStrike" dirty="0">
                          <a:solidFill>
                            <a:srgbClr val="000000"/>
                          </a:solidFill>
                          <a:effectLst/>
                          <a:latin typeface="Calibri" panose="020F0502020204030204" pitchFamily="34" charset="0"/>
                        </a:rPr>
                        <a:t>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CO_CINE_AREA_GERAL_9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Área de </a:t>
                      </a:r>
                      <a:r>
                        <a:rPr lang="pt-BR" sz="1100" dirty="0"/>
                        <a:t>Saúde e bem-estar</a:t>
                      </a:r>
                      <a:endParaRPr lang="pt-BR"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2,2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1961872"/>
                  </a:ext>
                </a:extLst>
              </a:tr>
              <a:tr h="259466">
                <a:tc>
                  <a:txBody>
                    <a:bodyPr/>
                    <a:lstStyle/>
                    <a:p>
                      <a:pPr algn="l" fontAlgn="b"/>
                      <a:r>
                        <a:rPr lang="pt-BR" sz="1100" b="0" i="0" u="none" strike="noStrike" dirty="0">
                          <a:solidFill>
                            <a:srgbClr val="000000"/>
                          </a:solidFill>
                          <a:effectLst/>
                          <a:latin typeface="Calibri" panose="020F0502020204030204" pitchFamily="34" charset="0"/>
                        </a:rPr>
                        <a:t>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TP_CATEGORIA_ADMINISTRATIVA_4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IES Privada com fins lucrativos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1,9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6555344"/>
                  </a:ext>
                </a:extLst>
              </a:tr>
              <a:tr h="259466">
                <a:tc>
                  <a:txBody>
                    <a:bodyPr/>
                    <a:lstStyle/>
                    <a:p>
                      <a:pPr algn="l" fontAlgn="b"/>
                      <a:r>
                        <a:rPr lang="pt-BR" sz="1100" b="0" i="0" u="none" strike="noStrike" dirty="0">
                          <a:solidFill>
                            <a:srgbClr val="000000"/>
                          </a:solidFill>
                          <a:effectLst/>
                          <a:latin typeface="Calibri" panose="020F0502020204030204" pitchFamily="34" charset="0"/>
                        </a:rPr>
                        <a:t>10,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IN_FIN_REEMB_PROG_IES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Calibri" panose="020F0502020204030204" pitchFamily="34" charset="0"/>
                        </a:rPr>
                        <a:t>Financiamento Reemboslável da IES</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1,5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413862"/>
                  </a:ext>
                </a:extLst>
              </a:tr>
              <a:tr h="259466">
                <a:tc>
                  <a:txBody>
                    <a:bodyPr/>
                    <a:lstStyle/>
                    <a:p>
                      <a:pPr algn="l" fontAlgn="b"/>
                      <a:r>
                        <a:rPr lang="pt-BR" sz="1100" b="0" i="0" u="none" strike="noStrike" dirty="0">
                          <a:solidFill>
                            <a:srgbClr val="000000"/>
                          </a:solidFill>
                          <a:effectLst/>
                          <a:latin typeface="Calibri" panose="020F0502020204030204" pitchFamily="34" charset="0"/>
                        </a:rPr>
                        <a:t>11.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TP_GRAU_ACADEMICO_1.0</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Calibri" panose="020F0502020204030204" pitchFamily="34" charset="0"/>
                        </a:rPr>
                        <a:t>Grau de Bacharelado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dirty="0">
                          <a:solidFill>
                            <a:srgbClr val="000000"/>
                          </a:solidFill>
                          <a:effectLst/>
                          <a:latin typeface="Calibri" panose="020F0502020204030204" pitchFamily="34" charset="0"/>
                        </a:rPr>
                        <a:t>1,5</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7470065"/>
                  </a:ext>
                </a:extLst>
              </a:tr>
              <a:tr h="259466">
                <a:tc>
                  <a:txBody>
                    <a:bodyPr/>
                    <a:lstStyle/>
                    <a:p>
                      <a:pPr algn="l" fontAlgn="b"/>
                      <a:r>
                        <a:rPr lang="pt-BR" sz="1100" b="0" i="0" u="none" strike="noStrike" dirty="0">
                          <a:solidFill>
                            <a:srgbClr val="000000"/>
                          </a:solidFill>
                          <a:effectLst/>
                          <a:latin typeface="Calibri" panose="020F0502020204030204" pitchFamily="34" charset="0"/>
                        </a:rPr>
                        <a:t>12.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it-IT" sz="1100" b="0" i="0" u="none" strike="noStrike" dirty="0">
                          <a:solidFill>
                            <a:srgbClr val="000000"/>
                          </a:solidFill>
                          <a:effectLst/>
                          <a:latin typeface="Calibri" panose="020F0502020204030204" pitchFamily="34" charset="0"/>
                        </a:rPr>
                        <a:t>IN_FIN_NAOREEMB_PROUNI_INTEGR</a:t>
                      </a:r>
                      <a:endParaRPr lang="pt-BR"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Calibri" panose="020F0502020204030204" pitchFamily="34" charset="0"/>
                        </a:rPr>
                        <a:t>Financiamento do Prouni</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pt-BR" sz="1100" b="0" i="0" u="none" strike="noStrike">
                          <a:solidFill>
                            <a:srgbClr val="000000"/>
                          </a:solidFill>
                          <a:effectLst/>
                          <a:latin typeface="Calibri" panose="020F0502020204030204" pitchFamily="34" charset="0"/>
                        </a:rPr>
                        <a:t>1,4</a:t>
                      </a:r>
                      <a:endParaRPr lang="pt-BR" sz="1100" b="0" i="0" u="none" strike="noStrike" dirty="0">
                        <a:solidFill>
                          <a:srgbClr val="000000"/>
                        </a:solidFill>
                        <a:effectLst/>
                        <a:latin typeface="Calibri" panose="020F0502020204030204" pitchFamily="34" charset="0"/>
                      </a:endParaRP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0433233"/>
                  </a:ext>
                </a:extLst>
              </a:tr>
            </a:tbl>
          </a:graphicData>
        </a:graphic>
      </p:graphicFrame>
      <p:sp>
        <p:nvSpPr>
          <p:cNvPr id="9" name="Retângulo 8">
            <a:extLst>
              <a:ext uri="{FF2B5EF4-FFF2-40B4-BE49-F238E27FC236}">
                <a16:creationId xmlns:a16="http://schemas.microsoft.com/office/drawing/2014/main" id="{19F0E0C3-845B-491B-9C50-85D75B60DB89}"/>
              </a:ext>
            </a:extLst>
          </p:cNvPr>
          <p:cNvSpPr/>
          <p:nvPr/>
        </p:nvSpPr>
        <p:spPr>
          <a:xfrm>
            <a:off x="8124514" y="1183988"/>
            <a:ext cx="3298860" cy="2031325"/>
          </a:xfrm>
          <a:prstGeom prst="rect">
            <a:avLst/>
          </a:prstGeom>
        </p:spPr>
        <p:txBody>
          <a:bodyPr wrap="square">
            <a:spAutoFit/>
          </a:bodyPr>
          <a:lstStyle/>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 </a:t>
            </a:r>
            <a:r>
              <a:rPr lang="pt-BR" sz="1400" b="1" dirty="0">
                <a:solidFill>
                  <a:srgbClr val="434343"/>
                </a:solidFill>
                <a:latin typeface="Open Sans" panose="020B0604020202020204" charset="0"/>
                <a:ea typeface="Open Sans" panose="020B0604020202020204" charset="0"/>
                <a:cs typeface="Open Sans" panose="020B0604020202020204" charset="0"/>
              </a:rPr>
              <a:t>carga horária</a:t>
            </a:r>
            <a:r>
              <a:rPr lang="pt-BR" sz="1400" dirty="0">
                <a:solidFill>
                  <a:srgbClr val="434343"/>
                </a:solidFill>
                <a:latin typeface="Open Sans" panose="020B0604020202020204" charset="0"/>
                <a:ea typeface="Open Sans" panose="020B0604020202020204" charset="0"/>
                <a:cs typeface="Open Sans" panose="020B0604020202020204" charset="0"/>
              </a:rPr>
              <a:t> do curso e a </a:t>
            </a:r>
            <a:r>
              <a:rPr lang="pt-BR" sz="1400" b="1" dirty="0">
                <a:solidFill>
                  <a:srgbClr val="434343"/>
                </a:solidFill>
                <a:latin typeface="Open Sans" panose="020B0604020202020204" charset="0"/>
                <a:ea typeface="Open Sans" panose="020B0604020202020204" charset="0"/>
                <a:cs typeface="Open Sans" panose="020B0604020202020204" charset="0"/>
              </a:rPr>
              <a:t>idade</a:t>
            </a:r>
            <a:r>
              <a:rPr lang="pt-BR" sz="1400" dirty="0">
                <a:solidFill>
                  <a:srgbClr val="434343"/>
                </a:solidFill>
                <a:latin typeface="Open Sans" panose="020B0604020202020204" charset="0"/>
                <a:ea typeface="Open Sans" panose="020B0604020202020204" charset="0"/>
                <a:cs typeface="Open Sans" panose="020B0604020202020204" charset="0"/>
              </a:rPr>
              <a:t> do aluno são fatores determinantes para a conclusão do curso.</a:t>
            </a:r>
          </a:p>
          <a:p>
            <a:pPr marL="285750" indent="-285750">
              <a:buFont typeface="Arial" panose="020B0604020202020204" pitchFamily="34" charset="0"/>
              <a:buChar char="•"/>
            </a:pPr>
            <a:endParaRPr lang="pt-BR" sz="1400" dirty="0">
              <a:solidFill>
                <a:srgbClr val="434343"/>
              </a:solidFill>
              <a:latin typeface="Open Sans" panose="020B0604020202020204" charset="0"/>
              <a:ea typeface="Open Sans" panose="020B0604020202020204" charset="0"/>
              <a:cs typeface="Open Sans" panose="020B0604020202020204" charset="0"/>
            </a:endParaRPr>
          </a:p>
          <a:p>
            <a:pPr marL="285750" indent="-285750">
              <a:buFont typeface="Arial" panose="020B0604020202020204" pitchFamily="34" charset="0"/>
              <a:buChar char="•"/>
            </a:pPr>
            <a:r>
              <a:rPr lang="pt-BR" sz="1400" dirty="0">
                <a:solidFill>
                  <a:srgbClr val="434343"/>
                </a:solidFill>
                <a:latin typeface="Open Sans" panose="020B0604020202020204" charset="0"/>
                <a:ea typeface="Open Sans" panose="020B0604020202020204" charset="0"/>
                <a:cs typeface="Open Sans" panose="020B0604020202020204" charset="0"/>
              </a:rPr>
              <a:t>As demais variáveis tem pesos menores, mas dão indícios de características que influenciam </a:t>
            </a:r>
            <a:r>
              <a:rPr lang="pt-BR" sz="1400">
                <a:solidFill>
                  <a:srgbClr val="434343"/>
                </a:solidFill>
                <a:latin typeface="Open Sans" panose="020B0604020202020204" charset="0"/>
                <a:ea typeface="Open Sans" panose="020B0604020202020204" charset="0"/>
                <a:cs typeface="Open Sans" panose="020B0604020202020204" charset="0"/>
              </a:rPr>
              <a:t>o resultado do </a:t>
            </a:r>
            <a:r>
              <a:rPr lang="pt-BR" sz="1400" dirty="0">
                <a:solidFill>
                  <a:srgbClr val="434343"/>
                </a:solidFill>
                <a:latin typeface="Open Sans" panose="020B0604020202020204" charset="0"/>
                <a:ea typeface="Open Sans" panose="020B0604020202020204" charset="0"/>
                <a:cs typeface="Open Sans" panose="020B0604020202020204" charset="0"/>
              </a:rPr>
              <a:t>modelo.</a:t>
            </a:r>
          </a:p>
        </p:txBody>
      </p:sp>
    </p:spTree>
    <p:extLst>
      <p:ext uri="{BB962C8B-B14F-4D97-AF65-F5344CB8AC3E}">
        <p14:creationId xmlns:p14="http://schemas.microsoft.com/office/powerpoint/2010/main" val="3938132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75A10DA8-5265-4948-BEAD-F8EEA14D6D29}"/>
              </a:ext>
            </a:extLst>
          </p:cNvPr>
          <p:cNvSpPr/>
          <p:nvPr/>
        </p:nvSpPr>
        <p:spPr>
          <a:xfrm>
            <a:off x="7041928" y="1855210"/>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13" name="Retângulo 12">
            <a:extLst>
              <a:ext uri="{FF2B5EF4-FFF2-40B4-BE49-F238E27FC236}">
                <a16:creationId xmlns:a16="http://schemas.microsoft.com/office/drawing/2014/main" id="{CE74AE8B-E24A-408E-B3CC-4B2E905AC843}"/>
              </a:ext>
            </a:extLst>
          </p:cNvPr>
          <p:cNvSpPr/>
          <p:nvPr/>
        </p:nvSpPr>
        <p:spPr>
          <a:xfrm>
            <a:off x="6667880" y="2920916"/>
            <a:ext cx="1795881" cy="178510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Base T+1 </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ea typeface="Open Sans"/>
                <a:cs typeface="Open Sans"/>
                <a:sym typeface="Open Sans"/>
              </a:rPr>
              <a:t>(</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Alunos cursando)</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ea typeface="Open Sans"/>
                <a:cs typeface="Open Sans"/>
                <a:sym typeface="Open Sans"/>
              </a:rPr>
              <a:t>S</a:t>
            </a: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em resposta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ea typeface="Open Sans"/>
                <a:cs typeface="Open Sans"/>
                <a:sym typeface="Open Sans"/>
              </a:rPr>
              <a:t>O modelo Catboost foi aplicado para os alunos ingressantes com até dois anos de curso. Em uma base com </a:t>
            </a:r>
            <a:r>
              <a:rPr lang="pt-BR" sz="1100" dirty="0">
                <a:solidFill>
                  <a:srgbClr val="434343"/>
                </a:solidFill>
                <a:latin typeface="Open Sans"/>
                <a:ea typeface="Open Sans"/>
                <a:cs typeface="Open Sans"/>
              </a:rPr>
              <a:t>1.647.901</a:t>
            </a:r>
            <a:r>
              <a:rPr lang="pt-BR" sz="1100" b="1" dirty="0">
                <a:solidFill>
                  <a:srgbClr val="434343"/>
                </a:solidFill>
                <a:latin typeface="Open Sans"/>
                <a:ea typeface="Open Sans"/>
                <a:cs typeface="Open Sans"/>
              </a:rPr>
              <a:t> </a:t>
            </a:r>
            <a:r>
              <a:rPr lang="pt-BR" sz="1100" dirty="0">
                <a:solidFill>
                  <a:srgbClr val="434343"/>
                </a:solidFill>
                <a:latin typeface="Open Sans"/>
                <a:ea typeface="Open Sans"/>
                <a:cs typeface="Open Sans"/>
              </a:rPr>
              <a:t>registros.</a:t>
            </a:r>
          </a:p>
        </p:txBody>
      </p:sp>
      <p:grpSp>
        <p:nvGrpSpPr>
          <p:cNvPr id="19" name="Agrupar 18">
            <a:extLst>
              <a:ext uri="{FF2B5EF4-FFF2-40B4-BE49-F238E27FC236}">
                <a16:creationId xmlns:a16="http://schemas.microsoft.com/office/drawing/2014/main" id="{8B837F93-C462-408E-8643-F14573DC8CE7}"/>
              </a:ext>
            </a:extLst>
          </p:cNvPr>
          <p:cNvGrpSpPr/>
          <p:nvPr/>
        </p:nvGrpSpPr>
        <p:grpSpPr>
          <a:xfrm>
            <a:off x="422082" y="972181"/>
            <a:ext cx="11408796" cy="454873"/>
            <a:chOff x="8497038" y="155404"/>
            <a:chExt cx="2827606" cy="2308431"/>
          </a:xfrm>
        </p:grpSpPr>
        <p:sp>
          <p:nvSpPr>
            <p:cNvPr id="20" name="Retângulo 19">
              <a:extLst>
                <a:ext uri="{FF2B5EF4-FFF2-40B4-BE49-F238E27FC236}">
                  <a16:creationId xmlns:a16="http://schemas.microsoft.com/office/drawing/2014/main" id="{12AEDCB7-2B13-47AD-82EC-5B648589F3E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Google Shape;62;p13">
              <a:extLst>
                <a:ext uri="{FF2B5EF4-FFF2-40B4-BE49-F238E27FC236}">
                  <a16:creationId xmlns:a16="http://schemas.microsoft.com/office/drawing/2014/main" id="{F77B6785-914F-45D8-ABB1-BCCCA3BB44E9}"/>
                </a:ext>
              </a:extLst>
            </p:cNvPr>
            <p:cNvPicPr preferRelativeResize="0"/>
            <p:nvPr/>
          </p:nvPicPr>
          <p:blipFill>
            <a:blip r:embed="rId2">
              <a:alphaModFix/>
            </a:blip>
            <a:stretch>
              <a:fillRect/>
            </a:stretch>
          </p:blipFill>
          <p:spPr>
            <a:xfrm flipH="1">
              <a:off x="10350828" y="1454539"/>
              <a:ext cx="953088" cy="966492"/>
            </a:xfrm>
            <a:prstGeom prst="rect">
              <a:avLst/>
            </a:prstGeom>
            <a:noFill/>
            <a:ln>
              <a:noFill/>
            </a:ln>
          </p:spPr>
        </p:pic>
      </p:grpSp>
      <p:sp>
        <p:nvSpPr>
          <p:cNvPr id="15" name="Retângulo 14">
            <a:extLst>
              <a:ext uri="{FF2B5EF4-FFF2-40B4-BE49-F238E27FC236}">
                <a16:creationId xmlns:a16="http://schemas.microsoft.com/office/drawing/2014/main" id="{01889420-FBF2-43E7-9F01-E246A4065D00}"/>
              </a:ext>
            </a:extLst>
          </p:cNvPr>
          <p:cNvSpPr/>
          <p:nvPr/>
        </p:nvSpPr>
        <p:spPr>
          <a:xfrm>
            <a:off x="604666" y="1086601"/>
            <a:ext cx="6096000" cy="523220"/>
          </a:xfrm>
          <a:prstGeom prst="rect">
            <a:avLst/>
          </a:prstGeom>
        </p:spPr>
        <p:txBody>
          <a:bodyPr>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Aplicação na base T+1 (2019)</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p:txBody>
      </p:sp>
      <p:sp>
        <p:nvSpPr>
          <p:cNvPr id="18" name="Title Placeholder 1">
            <a:extLst>
              <a:ext uri="{FF2B5EF4-FFF2-40B4-BE49-F238E27FC236}">
                <a16:creationId xmlns:a16="http://schemas.microsoft.com/office/drawing/2014/main" id="{0FE8E15D-5701-495F-ACD2-0BBC1077CF9B}"/>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7.v </a:t>
            </a:r>
            <a:r>
              <a:rPr lang="en-US" dirty="0" err="1">
                <a:solidFill>
                  <a:srgbClr val="434343"/>
                </a:solidFill>
                <a:latin typeface="Open Sans" panose="020B0604020202020204" charset="0"/>
                <a:ea typeface="Open Sans" panose="020B0604020202020204" charset="0"/>
                <a:cs typeface="Open Sans" panose="020B0604020202020204" charset="0"/>
              </a:rPr>
              <a:t>Conclusões</a:t>
            </a:r>
            <a:endParaRPr lang="en-US" dirty="0">
              <a:solidFill>
                <a:srgbClr val="434343"/>
              </a:solidFill>
              <a:latin typeface="Open Sans" panose="020B0604020202020204" charset="0"/>
              <a:ea typeface="Open Sans" panose="020B0604020202020204" charset="0"/>
              <a:cs typeface="Open Sans" panose="020B0604020202020204" charset="0"/>
            </a:endParaRPr>
          </a:p>
        </p:txBody>
      </p:sp>
      <p:sp>
        <p:nvSpPr>
          <p:cNvPr id="24" name="Espaço Reservado para Número de Slide 4">
            <a:extLst>
              <a:ext uri="{FF2B5EF4-FFF2-40B4-BE49-F238E27FC236}">
                <a16:creationId xmlns:a16="http://schemas.microsoft.com/office/drawing/2014/main" id="{8B93178B-BFB3-4C74-BFDB-49E4611F12FB}"/>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5" name="Pentágono 24">
            <a:extLst>
              <a:ext uri="{FF2B5EF4-FFF2-40B4-BE49-F238E27FC236}">
                <a16:creationId xmlns:a16="http://schemas.microsoft.com/office/drawing/2014/main" id="{7A7FDD02-C2F4-41E4-B3B7-4171B233EB8E}"/>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graphicFrame>
        <p:nvGraphicFramePr>
          <p:cNvPr id="23" name="Gráfico 22">
            <a:extLst>
              <a:ext uri="{FF2B5EF4-FFF2-40B4-BE49-F238E27FC236}">
                <a16:creationId xmlns:a16="http://schemas.microsoft.com/office/drawing/2014/main" id="{748670B9-34EF-41EA-AB73-BE852DD02ABB}"/>
              </a:ext>
            </a:extLst>
          </p:cNvPr>
          <p:cNvGraphicFramePr/>
          <p:nvPr>
            <p:extLst>
              <p:ext uri="{D42A27DB-BD31-4B8C-83A1-F6EECF244321}">
                <p14:modId xmlns:p14="http://schemas.microsoft.com/office/powerpoint/2010/main" val="4227407649"/>
              </p:ext>
            </p:extLst>
          </p:nvPr>
        </p:nvGraphicFramePr>
        <p:xfrm>
          <a:off x="8240202" y="1417810"/>
          <a:ext cx="3523173" cy="3097646"/>
        </p:xfrm>
        <a:graphic>
          <a:graphicData uri="http://schemas.openxmlformats.org/drawingml/2006/chart">
            <c:chart xmlns:c="http://schemas.openxmlformats.org/drawingml/2006/chart" xmlns:r="http://schemas.openxmlformats.org/officeDocument/2006/relationships" r:id="rId3"/>
          </a:graphicData>
        </a:graphic>
      </p:graphicFrame>
      <p:pic>
        <p:nvPicPr>
          <p:cNvPr id="3" name="Imagem 2" descr="Forma&#10;&#10;Descrição gerada automaticamente com confiança baixa">
            <a:extLst>
              <a:ext uri="{FF2B5EF4-FFF2-40B4-BE49-F238E27FC236}">
                <a16:creationId xmlns:a16="http://schemas.microsoft.com/office/drawing/2014/main" id="{794AFC72-24B2-4ABB-8F83-0610E2EA1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050" y="2058702"/>
            <a:ext cx="561975" cy="561975"/>
          </a:xfrm>
          <a:prstGeom prst="rect">
            <a:avLst/>
          </a:prstGeom>
        </p:spPr>
      </p:pic>
      <p:sp>
        <p:nvSpPr>
          <p:cNvPr id="17" name="Elipse 16">
            <a:extLst>
              <a:ext uri="{FF2B5EF4-FFF2-40B4-BE49-F238E27FC236}">
                <a16:creationId xmlns:a16="http://schemas.microsoft.com/office/drawing/2014/main" id="{890E4403-E44F-410F-903B-12A4B7D03D33}"/>
              </a:ext>
            </a:extLst>
          </p:cNvPr>
          <p:cNvSpPr/>
          <p:nvPr/>
        </p:nvSpPr>
        <p:spPr>
          <a:xfrm>
            <a:off x="564161" y="1855210"/>
            <a:ext cx="976820" cy="964190"/>
          </a:xfrm>
          <a:prstGeom prst="ellipse">
            <a:avLst/>
          </a:prstGeom>
          <a:solidFill>
            <a:srgbClr val="6ADB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Calibri" panose="020F0502020204030204"/>
            </a:endParaRPr>
          </a:p>
        </p:txBody>
      </p:sp>
      <p:sp>
        <p:nvSpPr>
          <p:cNvPr id="22" name="Retângulo 21">
            <a:extLst>
              <a:ext uri="{FF2B5EF4-FFF2-40B4-BE49-F238E27FC236}">
                <a16:creationId xmlns:a16="http://schemas.microsoft.com/office/drawing/2014/main" id="{5F3E3547-B440-48EB-90C6-B5CA4A351A86}"/>
              </a:ext>
            </a:extLst>
          </p:cNvPr>
          <p:cNvSpPr/>
          <p:nvPr/>
        </p:nvSpPr>
        <p:spPr>
          <a:xfrm>
            <a:off x="190113" y="2928536"/>
            <a:ext cx="1795881" cy="16158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rPr>
              <a:t>Base T+1</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b="1" dirty="0">
                <a:solidFill>
                  <a:srgbClr val="434343"/>
                </a:solidFill>
                <a:latin typeface="Open Sans"/>
                <a:ea typeface="Open Sans"/>
                <a:cs typeface="Open Sans"/>
                <a:sym typeface="Open Sans"/>
              </a:rPr>
              <a:t>(Alunos sem matrículas ativas)</a:t>
            </a:r>
            <a:endParaRPr kumimoji="0" lang="pt-BR" sz="11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100" dirty="0">
              <a:solidFill>
                <a:srgbClr val="434343"/>
              </a:solidFill>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100" dirty="0">
                <a:solidFill>
                  <a:srgbClr val="434343"/>
                </a:solidFill>
                <a:latin typeface="Open Sans"/>
                <a:ea typeface="Open Sans"/>
                <a:cs typeface="Open Sans"/>
                <a:sym typeface="Open Sans"/>
              </a:rPr>
              <a:t>O modelo Catboost foi aplicado para os alunos concluintes ou não. Em uma base com </a:t>
            </a:r>
            <a:r>
              <a:rPr lang="pt-BR" sz="1100" dirty="0">
                <a:solidFill>
                  <a:srgbClr val="434343"/>
                </a:solidFill>
                <a:latin typeface="Open Sans"/>
                <a:ea typeface="Open Sans"/>
                <a:cs typeface="Open Sans"/>
              </a:rPr>
              <a:t>1.270.536 registros.</a:t>
            </a:r>
          </a:p>
        </p:txBody>
      </p:sp>
      <p:pic>
        <p:nvPicPr>
          <p:cNvPr id="26" name="Imagem 25" descr="Forma&#10;&#10;Descrição gerada automaticamente com confiança baixa">
            <a:extLst>
              <a:ext uri="{FF2B5EF4-FFF2-40B4-BE49-F238E27FC236}">
                <a16:creationId xmlns:a16="http://schemas.microsoft.com/office/drawing/2014/main" id="{F910DA9B-0CCC-47FB-87EC-434F30644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283" y="2058702"/>
            <a:ext cx="561975" cy="561975"/>
          </a:xfrm>
          <a:prstGeom prst="rect">
            <a:avLst/>
          </a:prstGeom>
        </p:spPr>
      </p:pic>
      <p:graphicFrame>
        <p:nvGraphicFramePr>
          <p:cNvPr id="27" name="Tabela 26">
            <a:extLst>
              <a:ext uri="{FF2B5EF4-FFF2-40B4-BE49-F238E27FC236}">
                <a16:creationId xmlns:a16="http://schemas.microsoft.com/office/drawing/2014/main" id="{840C9661-13EF-4257-9F5D-2230B7A44C76}"/>
              </a:ext>
            </a:extLst>
          </p:cNvPr>
          <p:cNvGraphicFramePr>
            <a:graphicFrameLocks noGrp="1"/>
          </p:cNvGraphicFramePr>
          <p:nvPr>
            <p:extLst>
              <p:ext uri="{D42A27DB-BD31-4B8C-83A1-F6EECF244321}">
                <p14:modId xmlns:p14="http://schemas.microsoft.com/office/powerpoint/2010/main" val="734789147"/>
              </p:ext>
            </p:extLst>
          </p:nvPr>
        </p:nvGraphicFramePr>
        <p:xfrm>
          <a:off x="2221606" y="2078978"/>
          <a:ext cx="2673419" cy="1760070"/>
        </p:xfrm>
        <a:graphic>
          <a:graphicData uri="http://schemas.openxmlformats.org/drawingml/2006/table">
            <a:tbl>
              <a:tblPr/>
              <a:tblGrid>
                <a:gridCol w="2047978">
                  <a:extLst>
                    <a:ext uri="{9D8B030D-6E8A-4147-A177-3AD203B41FA5}">
                      <a16:colId xmlns:a16="http://schemas.microsoft.com/office/drawing/2014/main" val="14696119"/>
                    </a:ext>
                  </a:extLst>
                </a:gridCol>
                <a:gridCol w="625441">
                  <a:extLst>
                    <a:ext uri="{9D8B030D-6E8A-4147-A177-3AD203B41FA5}">
                      <a16:colId xmlns:a16="http://schemas.microsoft.com/office/drawing/2014/main" val="1707699300"/>
                    </a:ext>
                  </a:extLst>
                </a:gridCol>
              </a:tblGrid>
              <a:tr h="295397">
                <a:tc>
                  <a:txBody>
                    <a:bodyPr/>
                    <a:lstStyle/>
                    <a:p>
                      <a:pPr algn="l" fontAlgn="b"/>
                      <a:r>
                        <a:rPr lang="pt-BR" sz="1200" kern="1200" dirty="0" err="1">
                          <a:solidFill>
                            <a:srgbClr val="434343"/>
                          </a:solidFill>
                          <a:latin typeface="Open Sans"/>
                        </a:rPr>
                        <a:t>CatBoost</a:t>
                      </a:r>
                      <a:r>
                        <a:rPr lang="pt-BR" sz="1200" kern="1200" dirty="0">
                          <a:solidFill>
                            <a:srgbClr val="434343"/>
                          </a:solidFill>
                          <a:latin typeface="Open Sans"/>
                        </a:rPr>
                        <a:t> </a:t>
                      </a:r>
                      <a:r>
                        <a:rPr lang="pt-BR" sz="1050" kern="1200" dirty="0">
                          <a:solidFill>
                            <a:srgbClr val="434343"/>
                          </a:solidFill>
                          <a:latin typeface="Open Sans"/>
                        </a:rPr>
                        <a:t>(Modelo Escolhido)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200" kern="1200" dirty="0">
                          <a:solidFill>
                            <a:srgbClr val="434343"/>
                          </a:solidFill>
                          <a:latin typeface="Open Sans"/>
                        </a:rPr>
                        <a:t>Treino</a:t>
                      </a:r>
                    </a:p>
                  </a:txBody>
                  <a:tcPr marL="6350" marR="6350" marT="635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1216042"/>
                  </a:ext>
                </a:extLst>
              </a:tr>
              <a:tr h="209239">
                <a:tc>
                  <a:txBody>
                    <a:bodyPr/>
                    <a:lstStyle/>
                    <a:p>
                      <a:pPr algn="l" fontAlgn="b"/>
                      <a:r>
                        <a:rPr lang="pt-BR" sz="1100" b="0" i="0" u="none" strike="noStrike">
                          <a:solidFill>
                            <a:srgbClr val="000000"/>
                          </a:solidFill>
                          <a:effectLst/>
                          <a:latin typeface="Calibri" panose="020F0502020204030204" pitchFamily="34" charset="0"/>
                        </a:rPr>
                        <a:t>Acurácia</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0,78079</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5959849"/>
                  </a:ext>
                </a:extLst>
              </a:tr>
              <a:tr h="209239">
                <a:tc>
                  <a:txBody>
                    <a:bodyPr/>
                    <a:lstStyle/>
                    <a:p>
                      <a:pPr algn="l" fontAlgn="b"/>
                      <a:r>
                        <a:rPr lang="pt-BR" sz="1100" b="0" i="0" u="none" strike="noStrike">
                          <a:solidFill>
                            <a:srgbClr val="000000"/>
                          </a:solidFill>
                          <a:effectLst/>
                          <a:latin typeface="Calibri" panose="020F0502020204030204" pitchFamily="34" charset="0"/>
                        </a:rPr>
                        <a:t>Sensibilidade/Recall</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0,61881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5354330"/>
                  </a:ext>
                </a:extLst>
              </a:tr>
              <a:tr h="209239">
                <a:tc>
                  <a:txBody>
                    <a:bodyPr/>
                    <a:lstStyle/>
                    <a:p>
                      <a:pPr algn="l" fontAlgn="b"/>
                      <a:r>
                        <a:rPr lang="pt-BR" sz="1100" b="0" i="0" u="none" strike="noStrike">
                          <a:solidFill>
                            <a:srgbClr val="000000"/>
                          </a:solidFill>
                          <a:effectLst/>
                          <a:latin typeface="Calibri" panose="020F0502020204030204" pitchFamily="34" charset="0"/>
                        </a:rPr>
                        <a:t>Especificidade</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0,86063</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020869"/>
                  </a:ext>
                </a:extLst>
              </a:tr>
              <a:tr h="209239">
                <a:tc>
                  <a:txBody>
                    <a:bodyPr/>
                    <a:lstStyle/>
                    <a:p>
                      <a:pPr algn="l" fontAlgn="b"/>
                      <a:r>
                        <a:rPr lang="pt-BR" sz="1100" b="0" i="0" u="none" strike="noStrike">
                          <a:solidFill>
                            <a:srgbClr val="000000"/>
                          </a:solidFill>
                          <a:effectLst/>
                          <a:latin typeface="Calibri" panose="020F0502020204030204" pitchFamily="34" charset="0"/>
                        </a:rPr>
                        <a:t>ROC-AUC</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0,73972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1188973"/>
                  </a:ext>
                </a:extLst>
              </a:tr>
              <a:tr h="209239">
                <a:tc>
                  <a:txBody>
                    <a:bodyPr/>
                    <a:lstStyle/>
                    <a:p>
                      <a:pPr algn="l" fontAlgn="b"/>
                      <a:r>
                        <a:rPr lang="pt-BR" sz="1100" b="0" i="0" u="none" strike="noStrike">
                          <a:solidFill>
                            <a:srgbClr val="000000"/>
                          </a:solidFill>
                          <a:effectLst/>
                          <a:latin typeface="Calibri" panose="020F0502020204030204" pitchFamily="34" charset="0"/>
                        </a:rPr>
                        <a:t>Precisão</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0,68638</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4799"/>
                  </a:ext>
                </a:extLst>
              </a:tr>
              <a:tr h="209239">
                <a:tc>
                  <a:txBody>
                    <a:bodyPr/>
                    <a:lstStyle/>
                    <a:p>
                      <a:pPr algn="l" fontAlgn="b"/>
                      <a:r>
                        <a:rPr lang="pt-BR" sz="1100" b="0" i="0" u="none" strike="noStrike">
                          <a:solidFill>
                            <a:srgbClr val="000000"/>
                          </a:solidFill>
                          <a:effectLst/>
                          <a:latin typeface="Calibri" panose="020F0502020204030204" pitchFamily="34" charset="0"/>
                        </a:rPr>
                        <a:t>F1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0,65084</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6672194"/>
                  </a:ext>
                </a:extLst>
              </a:tr>
              <a:tr h="209239">
                <a:tc>
                  <a:txBody>
                    <a:bodyPr/>
                    <a:lstStyle/>
                    <a:p>
                      <a:pPr algn="l" fontAlgn="b"/>
                      <a:r>
                        <a:rPr lang="pt-BR" sz="1100" b="0" i="0" u="none" strike="noStrike">
                          <a:solidFill>
                            <a:srgbClr val="000000"/>
                          </a:solidFill>
                          <a:effectLst/>
                          <a:latin typeface="Calibri" panose="020F0502020204030204" pitchFamily="34" charset="0"/>
                        </a:rPr>
                        <a:t>R2</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r>
                        <a:rPr lang="pt-BR" sz="1100" b="0" i="0" u="none" strike="noStrike" dirty="0">
                          <a:solidFill>
                            <a:srgbClr val="000000"/>
                          </a:solidFill>
                          <a:effectLst/>
                          <a:latin typeface="Calibri" panose="020F0502020204030204" pitchFamily="34" charset="0"/>
                        </a:rPr>
                        <a:t>0,00881</a:t>
                      </a:r>
                    </a:p>
                  </a:txBody>
                  <a:tcPr marL="7620" marR="7620" marT="7620" marB="0" anchor="b">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833831"/>
                  </a:ext>
                </a:extLst>
              </a:tr>
            </a:tbl>
          </a:graphicData>
        </a:graphic>
      </p:graphicFrame>
      <p:cxnSp>
        <p:nvCxnSpPr>
          <p:cNvPr id="8" name="Conector reto 7">
            <a:extLst>
              <a:ext uri="{FF2B5EF4-FFF2-40B4-BE49-F238E27FC236}">
                <a16:creationId xmlns:a16="http://schemas.microsoft.com/office/drawing/2014/main" id="{801511FA-2815-4AF6-9284-CD2932A831B2}"/>
              </a:ext>
            </a:extLst>
          </p:cNvPr>
          <p:cNvCxnSpPr>
            <a:cxnSpLocks/>
          </p:cNvCxnSpPr>
          <p:nvPr/>
        </p:nvCxnSpPr>
        <p:spPr>
          <a:xfrm>
            <a:off x="5410200" y="2098028"/>
            <a:ext cx="0" cy="186690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sp>
        <p:nvSpPr>
          <p:cNvPr id="6" name="Seta: para a Direita 5">
            <a:extLst>
              <a:ext uri="{FF2B5EF4-FFF2-40B4-BE49-F238E27FC236}">
                <a16:creationId xmlns:a16="http://schemas.microsoft.com/office/drawing/2014/main" id="{AF86DAC7-923A-4F98-ABAF-2F766C26554A}"/>
              </a:ext>
            </a:extLst>
          </p:cNvPr>
          <p:cNvSpPr/>
          <p:nvPr/>
        </p:nvSpPr>
        <p:spPr>
          <a:xfrm>
            <a:off x="5476875" y="2920916"/>
            <a:ext cx="742950" cy="250909"/>
          </a:xfrm>
          <a:prstGeom prst="rightArrow">
            <a:avLst>
              <a:gd name="adj1" fmla="val 25190"/>
              <a:gd name="adj2" fmla="val 64436"/>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chemeClr val="bg2"/>
                </a:solidFill>
              </a:ln>
              <a:solidFill>
                <a:schemeClr val="bg1"/>
              </a:solidFill>
            </a:endParaRPr>
          </a:p>
        </p:txBody>
      </p:sp>
    </p:spTree>
    <p:extLst>
      <p:ext uri="{BB962C8B-B14F-4D97-AF65-F5344CB8AC3E}">
        <p14:creationId xmlns:p14="http://schemas.microsoft.com/office/powerpoint/2010/main" val="3462022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writing word pen sign key commitment business binding brand contract lock law lawyer legal document locked secure bond deal paperwork signature finance agreement promise obligation terms negotiation guarantee binding contract contractual committed obligate watertight contract">
            <a:extLst>
              <a:ext uri="{FF2B5EF4-FFF2-40B4-BE49-F238E27FC236}">
                <a16:creationId xmlns:a16="http://schemas.microsoft.com/office/drawing/2014/main" id="{9A8004E9-7059-4CFF-A99B-276C892422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070" t="1487" r="25895" b="-1487"/>
          <a:stretch/>
        </p:blipFill>
        <p:spPr bwMode="auto">
          <a:xfrm>
            <a:off x="0" y="1055566"/>
            <a:ext cx="3187802" cy="5915077"/>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Agrupar 18">
            <a:extLst>
              <a:ext uri="{FF2B5EF4-FFF2-40B4-BE49-F238E27FC236}">
                <a16:creationId xmlns:a16="http://schemas.microsoft.com/office/drawing/2014/main" id="{8B837F93-C462-408E-8643-F14573DC8CE7}"/>
              </a:ext>
            </a:extLst>
          </p:cNvPr>
          <p:cNvGrpSpPr/>
          <p:nvPr/>
        </p:nvGrpSpPr>
        <p:grpSpPr>
          <a:xfrm>
            <a:off x="3187802" y="1055566"/>
            <a:ext cx="9004198" cy="5824488"/>
            <a:chOff x="8497038" y="155404"/>
            <a:chExt cx="2827606" cy="2308431"/>
          </a:xfrm>
        </p:grpSpPr>
        <p:sp>
          <p:nvSpPr>
            <p:cNvPr id="20" name="Retângulo 19">
              <a:extLst>
                <a:ext uri="{FF2B5EF4-FFF2-40B4-BE49-F238E27FC236}">
                  <a16:creationId xmlns:a16="http://schemas.microsoft.com/office/drawing/2014/main" id="{12AEDCB7-2B13-47AD-82EC-5B648589F3E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oogle Shape;62;p13">
              <a:extLst>
                <a:ext uri="{FF2B5EF4-FFF2-40B4-BE49-F238E27FC236}">
                  <a16:creationId xmlns:a16="http://schemas.microsoft.com/office/drawing/2014/main" id="{F77B6785-914F-45D8-ABB1-BCCCA3BB44E9}"/>
                </a:ext>
              </a:extLst>
            </p:cNvPr>
            <p:cNvPicPr preferRelativeResize="0"/>
            <p:nvPr/>
          </p:nvPicPr>
          <p:blipFill>
            <a:blip r:embed="rId3">
              <a:alphaModFix/>
            </a:blip>
            <a:stretch>
              <a:fillRect/>
            </a:stretch>
          </p:blipFill>
          <p:spPr>
            <a:xfrm flipH="1">
              <a:off x="10350828" y="1454539"/>
              <a:ext cx="953088" cy="966492"/>
            </a:xfrm>
            <a:prstGeom prst="rect">
              <a:avLst/>
            </a:prstGeom>
            <a:noFill/>
            <a:ln>
              <a:noFill/>
            </a:ln>
          </p:spPr>
        </p:pic>
      </p:grpSp>
      <p:sp>
        <p:nvSpPr>
          <p:cNvPr id="15" name="Retângulo 14">
            <a:extLst>
              <a:ext uri="{FF2B5EF4-FFF2-40B4-BE49-F238E27FC236}">
                <a16:creationId xmlns:a16="http://schemas.microsoft.com/office/drawing/2014/main" id="{01889420-FBF2-43E7-9F01-E246A4065D00}"/>
              </a:ext>
            </a:extLst>
          </p:cNvPr>
          <p:cNvSpPr/>
          <p:nvPr/>
        </p:nvSpPr>
        <p:spPr>
          <a:xfrm>
            <a:off x="3327604" y="1136989"/>
            <a:ext cx="8503274" cy="1600438"/>
          </a:xfrm>
          <a:prstGeom prst="rect">
            <a:avLst/>
          </a:prstGeom>
        </p:spPr>
        <p:txBody>
          <a:bodyPr wrap="square">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Análise do perfil dos alunos</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Com a identificação das principais variáveis que determinam a evasão escolar do ensino superior, podemos cortar a base para traçar perfis dos alunos que concluem ou interrompem seu curso.</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Entendendo as variáveis e o perfil, tem-se um panorama para a tomada de decisão para incentivo de políticas públicas ou privadas, direcionado de acordo com a necessidade de cada aluno.</a:t>
            </a:r>
          </a:p>
        </p:txBody>
      </p:sp>
      <p:sp>
        <p:nvSpPr>
          <p:cNvPr id="18" name="Title Placeholder 1">
            <a:extLst>
              <a:ext uri="{FF2B5EF4-FFF2-40B4-BE49-F238E27FC236}">
                <a16:creationId xmlns:a16="http://schemas.microsoft.com/office/drawing/2014/main" id="{0FE8E15D-5701-495F-ACD2-0BBC1077CF9B}"/>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8. </a:t>
            </a:r>
            <a:r>
              <a:rPr lang="en-US" dirty="0" err="1">
                <a:solidFill>
                  <a:srgbClr val="434343"/>
                </a:solidFill>
                <a:latin typeface="Open Sans" panose="020B0604020202020204" charset="0"/>
                <a:ea typeface="Open Sans" panose="020B0604020202020204" charset="0"/>
                <a:cs typeface="Open Sans" panose="020B0604020202020204" charset="0"/>
              </a:rPr>
              <a:t>Sugestões</a:t>
            </a:r>
            <a:r>
              <a:rPr lang="en-US" dirty="0">
                <a:solidFill>
                  <a:srgbClr val="434343"/>
                </a:solidFill>
                <a:latin typeface="Open Sans" panose="020B0604020202020204" charset="0"/>
                <a:ea typeface="Open Sans" panose="020B0604020202020204" charset="0"/>
                <a:cs typeface="Open Sans" panose="020B0604020202020204" charset="0"/>
              </a:rPr>
              <a:t> para </a:t>
            </a:r>
            <a:r>
              <a:rPr lang="en-US" dirty="0" err="1">
                <a:solidFill>
                  <a:srgbClr val="434343"/>
                </a:solidFill>
                <a:latin typeface="Open Sans" panose="020B0604020202020204" charset="0"/>
                <a:ea typeface="Open Sans" panose="020B0604020202020204" charset="0"/>
                <a:cs typeface="Open Sans" panose="020B0604020202020204" charset="0"/>
              </a:rPr>
              <a:t>Trabalhos</a:t>
            </a:r>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Futuros</a:t>
            </a:r>
            <a:endParaRPr lang="en-US" dirty="0">
              <a:solidFill>
                <a:srgbClr val="434343"/>
              </a:solidFill>
              <a:latin typeface="Open Sans" panose="020B0604020202020204" charset="0"/>
              <a:ea typeface="Open Sans" panose="020B0604020202020204" charset="0"/>
              <a:cs typeface="Open Sans" panose="020B0604020202020204" charset="0"/>
            </a:endParaRPr>
          </a:p>
          <a:p>
            <a:endParaRPr lang="en-US" sz="1100" dirty="0">
              <a:solidFill>
                <a:srgbClr val="6ADBD9"/>
              </a:solidFill>
              <a:latin typeface="Open Sans" panose="020B0604020202020204" charset="0"/>
              <a:ea typeface="Open Sans" panose="020B0604020202020204" charset="0"/>
              <a:cs typeface="Open Sans" panose="020B0604020202020204" charset="0"/>
            </a:endParaRPr>
          </a:p>
        </p:txBody>
      </p:sp>
      <p:sp>
        <p:nvSpPr>
          <p:cNvPr id="24" name="Espaço Reservado para Número de Slide 4">
            <a:extLst>
              <a:ext uri="{FF2B5EF4-FFF2-40B4-BE49-F238E27FC236}">
                <a16:creationId xmlns:a16="http://schemas.microsoft.com/office/drawing/2014/main" id="{8B93178B-BFB3-4C74-BFDB-49E4611F12FB}"/>
              </a:ext>
            </a:extLst>
          </p:cNvPr>
          <p:cNvSpPr txBox="1">
            <a:spLocks/>
          </p:cNvSpPr>
          <p:nvPr/>
        </p:nvSpPr>
        <p:spPr>
          <a:xfrm>
            <a:off x="11396870" y="379620"/>
            <a:ext cx="434008"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5" name="Pentágono 24">
            <a:extLst>
              <a:ext uri="{FF2B5EF4-FFF2-40B4-BE49-F238E27FC236}">
                <a16:creationId xmlns:a16="http://schemas.microsoft.com/office/drawing/2014/main" id="{7A7FDD02-C2F4-41E4-B3B7-4171B233EB8E}"/>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14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Agrupar 18">
            <a:extLst>
              <a:ext uri="{FF2B5EF4-FFF2-40B4-BE49-F238E27FC236}">
                <a16:creationId xmlns:a16="http://schemas.microsoft.com/office/drawing/2014/main" id="{1E52F81F-9F55-4259-9DEC-E6D2D3869AFA}"/>
              </a:ext>
            </a:extLst>
          </p:cNvPr>
          <p:cNvGrpSpPr/>
          <p:nvPr/>
        </p:nvGrpSpPr>
        <p:grpSpPr>
          <a:xfrm>
            <a:off x="1" y="0"/>
            <a:ext cx="3445564" cy="6858000"/>
            <a:chOff x="8497038" y="155404"/>
            <a:chExt cx="2827606" cy="2308431"/>
          </a:xfrm>
        </p:grpSpPr>
        <p:sp>
          <p:nvSpPr>
            <p:cNvPr id="20" name="Retângulo 19">
              <a:extLst>
                <a:ext uri="{FF2B5EF4-FFF2-40B4-BE49-F238E27FC236}">
                  <a16:creationId xmlns:a16="http://schemas.microsoft.com/office/drawing/2014/main" id="{1DB0423B-BFE5-4688-99FE-3B88479CBC4F}"/>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Google Shape;62;p13">
              <a:extLst>
                <a:ext uri="{FF2B5EF4-FFF2-40B4-BE49-F238E27FC236}">
                  <a16:creationId xmlns:a16="http://schemas.microsoft.com/office/drawing/2014/main" id="{C10E9FA6-1979-4D41-A34F-80E912CFA0EB}"/>
                </a:ext>
              </a:extLst>
            </p:cNvPr>
            <p:cNvPicPr preferRelativeResize="0"/>
            <p:nvPr/>
          </p:nvPicPr>
          <p:blipFill>
            <a:blip r:embed="rId2">
              <a:alphaModFix/>
            </a:blip>
            <a:stretch>
              <a:fillRect/>
            </a:stretch>
          </p:blipFill>
          <p:spPr>
            <a:xfrm flipH="1">
              <a:off x="9387797" y="1853141"/>
              <a:ext cx="1936847" cy="610694"/>
            </a:xfrm>
            <a:prstGeom prst="rect">
              <a:avLst/>
            </a:prstGeom>
            <a:noFill/>
            <a:ln>
              <a:noFill/>
            </a:ln>
          </p:spPr>
        </p:pic>
      </p:grpSp>
      <p:sp>
        <p:nvSpPr>
          <p:cNvPr id="2" name="Retângulo 1">
            <a:extLst>
              <a:ext uri="{FF2B5EF4-FFF2-40B4-BE49-F238E27FC236}">
                <a16:creationId xmlns:a16="http://schemas.microsoft.com/office/drawing/2014/main" id="{EC529A09-4B2A-4D45-872A-5138856595CA}"/>
              </a:ext>
            </a:extLst>
          </p:cNvPr>
          <p:cNvSpPr/>
          <p:nvPr/>
        </p:nvSpPr>
        <p:spPr>
          <a:xfrm>
            <a:off x="4378385" y="2252838"/>
            <a:ext cx="6096000" cy="3539430"/>
          </a:xfrm>
          <a:prstGeom prst="rect">
            <a:avLst/>
          </a:prstGeom>
        </p:spPr>
        <p:txBody>
          <a:bodyPr>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Nome do Aluno:</a:t>
            </a:r>
          </a:p>
          <a:p>
            <a:r>
              <a:rPr lang="pt-BR" sz="1400" dirty="0">
                <a:solidFill>
                  <a:srgbClr val="434343"/>
                </a:solidFill>
                <a:latin typeface="Open Sans" panose="020B0604020202020204" charset="0"/>
                <a:ea typeface="Open Sans" panose="020B0604020202020204" charset="0"/>
                <a:cs typeface="Open Sans" panose="020B0604020202020204" charset="0"/>
              </a:rPr>
              <a:t>Rafael Santos Araújo</a:t>
            </a: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b="1" dirty="0">
              <a:solidFill>
                <a:srgbClr val="434343"/>
              </a:solidFill>
              <a:latin typeface="Open Sans" panose="020B0604020202020204" charset="0"/>
              <a:ea typeface="Open Sans" panose="020B0604020202020204" charset="0"/>
              <a:cs typeface="Open Sans" panose="020B0604020202020204" charset="0"/>
            </a:endParaRP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b="1" dirty="0">
                <a:solidFill>
                  <a:srgbClr val="434343"/>
                </a:solidFill>
                <a:latin typeface="Open Sans" panose="020B0604020202020204" charset="0"/>
                <a:ea typeface="Open Sans" panose="020B0604020202020204" charset="0"/>
                <a:cs typeface="Open Sans" panose="020B0604020202020204" charset="0"/>
              </a:rPr>
              <a:t>Coordenadores: </a:t>
            </a:r>
          </a:p>
          <a:p>
            <a:r>
              <a:rPr lang="pt-BR" sz="1400" dirty="0" err="1">
                <a:solidFill>
                  <a:srgbClr val="434343"/>
                </a:solidFill>
                <a:latin typeface="Open Sans" panose="020B0604020202020204" charset="0"/>
                <a:ea typeface="Open Sans" panose="020B0604020202020204" charset="0"/>
                <a:cs typeface="Open Sans" panose="020B0604020202020204" charset="0"/>
              </a:rPr>
              <a:t>Profª</a:t>
            </a:r>
            <a:r>
              <a:rPr lang="pt-BR" sz="1400" dirty="0">
                <a:solidFill>
                  <a:srgbClr val="434343"/>
                </a:solidFill>
                <a:latin typeface="Open Sans" panose="020B0604020202020204" charset="0"/>
                <a:ea typeface="Open Sans" panose="020B0604020202020204" charset="0"/>
                <a:cs typeface="Open Sans" panose="020B0604020202020204" charset="0"/>
              </a:rPr>
              <a:t> </a:t>
            </a:r>
            <a:r>
              <a:rPr lang="pt-BR" sz="1400" dirty="0" err="1">
                <a:solidFill>
                  <a:srgbClr val="434343"/>
                </a:solidFill>
                <a:latin typeface="Open Sans" panose="020B0604020202020204" charset="0"/>
                <a:ea typeface="Open Sans" panose="020B0604020202020204" charset="0"/>
                <a:cs typeface="Open Sans" panose="020B0604020202020204" charset="0"/>
              </a:rPr>
              <a:t>Dr</a:t>
            </a:r>
            <a:r>
              <a:rPr lang="pt-BR" sz="1400" dirty="0">
                <a:solidFill>
                  <a:srgbClr val="434343"/>
                </a:solidFill>
                <a:latin typeface="Open Sans" panose="020B0604020202020204" charset="0"/>
                <a:ea typeface="Open Sans" panose="020B0604020202020204" charset="0"/>
                <a:cs typeface="Open Sans" panose="020B0604020202020204" charset="0"/>
              </a:rPr>
              <a:t>ª Alessandra de </a:t>
            </a:r>
            <a:r>
              <a:rPr lang="pt-BR" sz="1400" dirty="0" err="1">
                <a:solidFill>
                  <a:srgbClr val="434343"/>
                </a:solidFill>
                <a:latin typeface="Open Sans" panose="020B0604020202020204" charset="0"/>
                <a:ea typeface="Open Sans" panose="020B0604020202020204" charset="0"/>
                <a:cs typeface="Open Sans" panose="020B0604020202020204" charset="0"/>
              </a:rPr>
              <a:t>Álvila</a:t>
            </a:r>
            <a:r>
              <a:rPr lang="pt-BR" sz="1400" dirty="0">
                <a:solidFill>
                  <a:srgbClr val="434343"/>
                </a:solidFill>
                <a:latin typeface="Open Sans" panose="020B0604020202020204" charset="0"/>
                <a:ea typeface="Open Sans" panose="020B0604020202020204" charset="0"/>
                <a:cs typeface="Open Sans" panose="020B0604020202020204" charset="0"/>
              </a:rPr>
              <a:t> </a:t>
            </a:r>
            <a:r>
              <a:rPr lang="pt-BR" sz="1400" dirty="0" err="1">
                <a:solidFill>
                  <a:srgbClr val="434343"/>
                </a:solidFill>
                <a:latin typeface="Open Sans" panose="020B0604020202020204" charset="0"/>
                <a:ea typeface="Open Sans" panose="020B0604020202020204" charset="0"/>
                <a:cs typeface="Open Sans" panose="020B0604020202020204" charset="0"/>
              </a:rPr>
              <a:t>Montini</a:t>
            </a:r>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err="1">
                <a:solidFill>
                  <a:srgbClr val="434343"/>
                </a:solidFill>
                <a:latin typeface="Open Sans" panose="020B0604020202020204" charset="0"/>
                <a:ea typeface="Open Sans" panose="020B0604020202020204" charset="0"/>
                <a:cs typeface="Open Sans" panose="020B0604020202020204" charset="0"/>
              </a:rPr>
              <a:t>Profª</a:t>
            </a:r>
            <a:r>
              <a:rPr lang="pt-BR" sz="1400" dirty="0">
                <a:solidFill>
                  <a:srgbClr val="434343"/>
                </a:solidFill>
                <a:latin typeface="Open Sans" panose="020B0604020202020204" charset="0"/>
                <a:ea typeface="Open Sans" panose="020B0604020202020204" charset="0"/>
                <a:cs typeface="Open Sans" panose="020B0604020202020204" charset="0"/>
              </a:rPr>
              <a:t> Dr.  </a:t>
            </a:r>
            <a:r>
              <a:rPr lang="pt-BR" sz="1400" dirty="0">
                <a:solidFill>
                  <a:srgbClr val="434343"/>
                </a:solidFill>
                <a:latin typeface="Open Sans" panose="020B0604020202020204" charset="0"/>
              </a:rPr>
              <a:t>Adolpho Walter </a:t>
            </a:r>
            <a:r>
              <a:rPr lang="pt-BR" sz="1400" dirty="0" err="1">
                <a:solidFill>
                  <a:srgbClr val="434343"/>
                </a:solidFill>
                <a:latin typeface="Open Sans" panose="020B0604020202020204" charset="0"/>
              </a:rPr>
              <a:t>Pimazoni</a:t>
            </a:r>
            <a:r>
              <a:rPr lang="pt-BR" sz="1400" dirty="0">
                <a:solidFill>
                  <a:srgbClr val="434343"/>
                </a:solidFill>
                <a:latin typeface="Open Sans" panose="020B0604020202020204" charset="0"/>
              </a:rPr>
              <a:t> </a:t>
            </a:r>
            <a:r>
              <a:rPr lang="pt-BR" sz="1400" dirty="0" err="1">
                <a:solidFill>
                  <a:srgbClr val="434343"/>
                </a:solidFill>
                <a:latin typeface="Open Sans" panose="020B0604020202020204" charset="0"/>
              </a:rPr>
              <a:t>Canton</a:t>
            </a:r>
            <a:endParaRPr lang="pt-BR" sz="1400" dirty="0">
              <a:solidFill>
                <a:srgbClr val="434343"/>
              </a:solidFill>
              <a:latin typeface="Open Sans" panose="020B0604020202020204" charset="0"/>
            </a:endParaRPr>
          </a:p>
        </p:txBody>
      </p:sp>
      <p:sp>
        <p:nvSpPr>
          <p:cNvPr id="17" name="Title Placeholder 1">
            <a:extLst>
              <a:ext uri="{FF2B5EF4-FFF2-40B4-BE49-F238E27FC236}">
                <a16:creationId xmlns:a16="http://schemas.microsoft.com/office/drawing/2014/main" id="{3A953594-6680-4823-92E3-9184F1B5A4D3}"/>
              </a:ext>
            </a:extLst>
          </p:cNvPr>
          <p:cNvSpPr txBox="1">
            <a:spLocks/>
          </p:cNvSpPr>
          <p:nvPr/>
        </p:nvSpPr>
        <p:spPr>
          <a:xfrm>
            <a:off x="3982171" y="502979"/>
            <a:ext cx="6624736" cy="713234"/>
          </a:xfrm>
          <a:prstGeom prst="rect">
            <a:avLst/>
          </a:prstGeom>
        </p:spPr>
        <p:txBody>
          <a:bodyPr vert="horz" lIns="91440" tIns="45720" rIns="91440" bIns="45720" rtlCol="0" anchor="ctr">
            <a:normAutofit fontScale="85000" lnSpcReduction="20000"/>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err="1">
                <a:solidFill>
                  <a:srgbClr val="434343"/>
                </a:solidFill>
                <a:latin typeface="Open Sans" panose="020B0604020202020204" charset="0"/>
                <a:ea typeface="Open Sans" panose="020B0604020202020204" charset="0"/>
                <a:cs typeface="Open Sans" panose="020B0604020202020204" charset="0"/>
              </a:rPr>
              <a:t>Pós-Graduação</a:t>
            </a:r>
            <a:r>
              <a:rPr lang="en-US" dirty="0">
                <a:solidFill>
                  <a:srgbClr val="434343"/>
                </a:solidFill>
                <a:latin typeface="Open Sans" panose="020B0604020202020204" charset="0"/>
                <a:ea typeface="Open Sans" panose="020B0604020202020204" charset="0"/>
                <a:cs typeface="Open Sans" panose="020B0604020202020204" charset="0"/>
              </a:rPr>
              <a:t> de Análise de Dados, Data Mining e </a:t>
            </a:r>
            <a:r>
              <a:rPr lang="en-US" dirty="0" err="1">
                <a:solidFill>
                  <a:srgbClr val="434343"/>
                </a:solidFill>
                <a:latin typeface="Open Sans" panose="020B0604020202020204" charset="0"/>
                <a:ea typeface="Open Sans" panose="020B0604020202020204" charset="0"/>
                <a:cs typeface="Open Sans" panose="020B0604020202020204" charset="0"/>
              </a:rPr>
              <a:t>Inteligência</a:t>
            </a:r>
            <a:r>
              <a:rPr lang="en-US" dirty="0">
                <a:solidFill>
                  <a:srgbClr val="434343"/>
                </a:solidFill>
                <a:latin typeface="Open Sans" panose="020B0604020202020204" charset="0"/>
                <a:ea typeface="Open Sans" panose="020B0604020202020204" charset="0"/>
                <a:cs typeface="Open Sans" panose="020B0604020202020204" charset="0"/>
              </a:rPr>
              <a:t> Artificial</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pic>
        <p:nvPicPr>
          <p:cNvPr id="2050" name="Picture 2" descr="Photo Of People Near Wooden Table">
            <a:extLst>
              <a:ext uri="{FF2B5EF4-FFF2-40B4-BE49-F238E27FC236}">
                <a16:creationId xmlns:a16="http://schemas.microsoft.com/office/drawing/2014/main" id="{1FA243AB-D387-43BF-858B-256C06F445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75547"/>
            <a:ext cx="3438939" cy="229262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m 12"/>
          <p:cNvPicPr>
            <a:picLocks noChangeAspect="1"/>
          </p:cNvPicPr>
          <p:nvPr/>
        </p:nvPicPr>
        <p:blipFill rotWithShape="1">
          <a:blip r:embed="rId4"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spTree>
    <p:extLst>
      <p:ext uri="{BB962C8B-B14F-4D97-AF65-F5344CB8AC3E}">
        <p14:creationId xmlns:p14="http://schemas.microsoft.com/office/powerpoint/2010/main" val="820987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E4FC6B1B-5797-4075-9743-B408E428F048}"/>
              </a:ext>
            </a:extLst>
          </p:cNvPr>
          <p:cNvSpPr/>
          <p:nvPr/>
        </p:nvSpPr>
        <p:spPr>
          <a:xfrm>
            <a:off x="527463" y="1029522"/>
            <a:ext cx="10071653" cy="2462213"/>
          </a:xfrm>
          <a:prstGeom prst="rect">
            <a:avLst/>
          </a:prstGeom>
        </p:spPr>
        <p:txBody>
          <a:bodyPr wrap="square">
            <a:spAutoFit/>
          </a:bodyPr>
          <a:lstStyle/>
          <a:p>
            <a:r>
              <a:rPr lang="pt-BR" sz="1400" dirty="0">
                <a:solidFill>
                  <a:srgbClr val="434343"/>
                </a:solidFill>
                <a:latin typeface="Open Sans" panose="020B0604020202020204" charset="0"/>
              </a:rPr>
              <a:t>Anexo I</a:t>
            </a:r>
          </a:p>
          <a:p>
            <a:pPr marL="285750" indent="-285750">
              <a:buFont typeface="Arial" panose="020B0604020202020204" pitchFamily="34" charset="0"/>
              <a:buChar char="•"/>
            </a:pPr>
            <a:r>
              <a:rPr lang="pt-BR" sz="1400" dirty="0" err="1">
                <a:solidFill>
                  <a:srgbClr val="434343"/>
                </a:solidFill>
                <a:latin typeface="Open Sans" panose="020B0604020202020204" charset="0"/>
              </a:rPr>
              <a:t>Base_amostra.xslx</a:t>
            </a:r>
            <a:endParaRPr lang="pt-BR" sz="1400" dirty="0">
              <a:solidFill>
                <a:srgbClr val="434343"/>
              </a:solidFill>
              <a:latin typeface="Open Sans" panose="020B0604020202020204" charset="0"/>
            </a:endParaRPr>
          </a:p>
          <a:p>
            <a:endParaRPr lang="pt-BR" sz="1400" dirty="0">
              <a:solidFill>
                <a:srgbClr val="434343"/>
              </a:solidFill>
              <a:latin typeface="Open Sans" panose="020B0604020202020204" charset="0"/>
            </a:endParaRPr>
          </a:p>
          <a:p>
            <a:r>
              <a:rPr lang="pt-BR" sz="1400" dirty="0">
                <a:solidFill>
                  <a:srgbClr val="434343"/>
                </a:solidFill>
                <a:latin typeface="Open Sans" panose="020B0604020202020204" charset="0"/>
              </a:rPr>
              <a:t>Anexo II</a:t>
            </a:r>
          </a:p>
          <a:p>
            <a:pPr marL="285750" indent="-285750">
              <a:buFont typeface="Arial" panose="020B0604020202020204" pitchFamily="34" charset="0"/>
              <a:buChar char="•"/>
            </a:pPr>
            <a:r>
              <a:rPr lang="pt-BR" sz="1400" dirty="0">
                <a:solidFill>
                  <a:srgbClr val="434343"/>
                </a:solidFill>
                <a:latin typeface="Open Sans" panose="020B0604020202020204" charset="0"/>
              </a:rPr>
              <a:t>Cópia Dicionário de Variáveis.xls</a:t>
            </a:r>
          </a:p>
          <a:p>
            <a:pPr marL="285750" indent="-285750">
              <a:buFont typeface="Arial" panose="020B0604020202020204" pitchFamily="34" charset="0"/>
              <a:buChar char="•"/>
            </a:pPr>
            <a:endParaRPr lang="pt-BR" sz="1400" dirty="0">
              <a:solidFill>
                <a:srgbClr val="434343"/>
              </a:solidFill>
              <a:latin typeface="Open Sans" panose="020B0604020202020204" charset="0"/>
            </a:endParaRPr>
          </a:p>
          <a:p>
            <a:r>
              <a:rPr lang="pt-BR" sz="1400" dirty="0">
                <a:solidFill>
                  <a:srgbClr val="434343"/>
                </a:solidFill>
                <a:latin typeface="Open Sans" panose="020B0604020202020204" charset="0"/>
              </a:rPr>
              <a:t>Anexo III</a:t>
            </a:r>
          </a:p>
          <a:p>
            <a:pPr marL="285750" indent="-285750">
              <a:buFont typeface="Arial" panose="020B0604020202020204" pitchFamily="34" charset="0"/>
              <a:buChar char="•"/>
            </a:pPr>
            <a:r>
              <a:rPr lang="pt-BR" sz="1400" dirty="0">
                <a:solidFill>
                  <a:srgbClr val="434343"/>
                </a:solidFill>
                <a:latin typeface="Open Sans" panose="020B0604020202020204" charset="0"/>
              </a:rPr>
              <a:t>Notebook com o código do projeto.</a:t>
            </a:r>
          </a:p>
          <a:p>
            <a:pPr marL="285750" indent="-285750">
              <a:buFont typeface="Arial" panose="020B0604020202020204" pitchFamily="34" charset="0"/>
              <a:buChar char="•"/>
            </a:pP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30</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sp>
        <p:nvSpPr>
          <p:cNvPr id="12" name="Espaço Reservado para Data 5">
            <a:extLst>
              <a:ext uri="{FF2B5EF4-FFF2-40B4-BE49-F238E27FC236}">
                <a16:creationId xmlns:a16="http://schemas.microsoft.com/office/drawing/2014/main" id="{C12A3D3C-1B8D-43C2-9967-93C9AA30D0DA}"/>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4"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a:t>
            </a:r>
            <a:r>
              <a:rPr lang="en-US" dirty="0" err="1">
                <a:solidFill>
                  <a:srgbClr val="434343"/>
                </a:solidFill>
                <a:latin typeface="Open Sans" panose="020B0604020202020204" charset="0"/>
                <a:ea typeface="Open Sans" panose="020B0604020202020204" charset="0"/>
                <a:cs typeface="Open Sans" panose="020B0604020202020204" charset="0"/>
              </a:rPr>
              <a:t>Anexos</a:t>
            </a:r>
            <a:endParaRPr lang="en-US" dirty="0">
              <a:solidFill>
                <a:srgbClr val="434343"/>
              </a:solidFill>
              <a:latin typeface="Open Sans" panose="020B0604020202020204" charset="0"/>
              <a:ea typeface="Open Sans" panose="020B0604020202020204" charset="0"/>
              <a:cs typeface="Open Sans" panose="020B0604020202020204" charset="0"/>
            </a:endParaRP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956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DFCD4E80-B3C3-4C02-BE52-6A1E40E35098}"/>
              </a:ext>
            </a:extLst>
          </p:cNvPr>
          <p:cNvSpPr/>
          <p:nvPr/>
        </p:nvSpPr>
        <p:spPr>
          <a:xfrm>
            <a:off x="4765074" y="554749"/>
            <a:ext cx="5166320" cy="5632504"/>
          </a:xfrm>
          <a:prstGeom prst="rect">
            <a:avLst/>
          </a:prstGeom>
          <a:solidFill>
            <a:schemeClr val="bg1"/>
          </a:solidFill>
        </p:spPr>
        <p:txBody>
          <a:bodyPr wrap="square">
            <a:spAutoFit/>
          </a:bodyPr>
          <a:lstStyle/>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Objetivo do Trabalho</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Contextualização do Problema</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Base de Dados</a:t>
            </a:r>
          </a:p>
          <a:p>
            <a:pPr marL="857250" lvl="1" indent="-400050">
              <a:lnSpc>
                <a:spcPct val="200000"/>
              </a:lnSpc>
              <a:buFont typeface="+mj-lt"/>
              <a:buAutoNum type="romanLcPeriod"/>
            </a:pPr>
            <a:r>
              <a:rPr lang="pt-BR" sz="1400" dirty="0">
                <a:solidFill>
                  <a:srgbClr val="434343"/>
                </a:solidFill>
                <a:latin typeface="Open Sans" panose="020B0604020202020204" charset="0"/>
                <a:ea typeface="Open Sans" panose="020B0604020202020204" charset="0"/>
                <a:cs typeface="Open Sans" panose="020B0604020202020204" charset="0"/>
              </a:rPr>
              <a:t>Bases originais </a:t>
            </a:r>
          </a:p>
          <a:p>
            <a:pPr marL="857250" lvl="1" indent="-400050">
              <a:lnSpc>
                <a:spcPct val="200000"/>
              </a:lnSpc>
              <a:buFont typeface="+mj-lt"/>
              <a:buAutoNum type="romanLcPeriod"/>
            </a:pPr>
            <a:r>
              <a:rPr lang="pt-BR" sz="1400" dirty="0">
                <a:solidFill>
                  <a:srgbClr val="434343"/>
                </a:solidFill>
                <a:latin typeface="Open Sans" panose="020B0604020202020204" charset="0"/>
                <a:ea typeface="Open Sans" panose="020B0604020202020204" charset="0"/>
                <a:cs typeface="Open Sans" panose="020B0604020202020204" charset="0"/>
              </a:rPr>
              <a:t>Filtros</a:t>
            </a:r>
          </a:p>
          <a:p>
            <a:pPr marL="857250" lvl="1" indent="-400050">
              <a:lnSpc>
                <a:spcPct val="200000"/>
              </a:lnSpc>
              <a:buFont typeface="+mj-lt"/>
              <a:buAutoNum type="romanLcPeriod"/>
            </a:pPr>
            <a:r>
              <a:rPr lang="pt-BR" sz="1400" dirty="0">
                <a:solidFill>
                  <a:srgbClr val="434343"/>
                </a:solidFill>
                <a:latin typeface="Open Sans" panose="020B0604020202020204" charset="0"/>
                <a:ea typeface="Open Sans" panose="020B0604020202020204" charset="0"/>
                <a:cs typeface="Open Sans" panose="020B0604020202020204" charset="0"/>
              </a:rPr>
              <a:t>Principais variáveis</a:t>
            </a:r>
          </a:p>
          <a:p>
            <a:pPr marL="857250" lvl="1" indent="-400050">
              <a:lnSpc>
                <a:spcPct val="200000"/>
              </a:lnSpc>
              <a:buFont typeface="+mj-lt"/>
              <a:buAutoNum type="romanLcPeriod"/>
            </a:pPr>
            <a:r>
              <a:rPr lang="pt-BR" sz="1400" dirty="0">
                <a:solidFill>
                  <a:srgbClr val="434343"/>
                </a:solidFill>
                <a:latin typeface="Open Sans" panose="020B0604020202020204" charset="0"/>
                <a:ea typeface="Open Sans" panose="020B0604020202020204" charset="0"/>
                <a:cs typeface="Open Sans" panose="020B0604020202020204" charset="0"/>
              </a:rPr>
              <a:t>Processo de redução de variáveis</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Análise Exploratória de Dados</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Modelagem com Estatística Tradicional</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Modelagem com Inteligência Artificial</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Conclusões</a:t>
            </a:r>
          </a:p>
          <a:p>
            <a:pPr marL="342900" indent="-342900">
              <a:lnSpc>
                <a:spcPct val="200000"/>
              </a:lnSpc>
              <a:buFont typeface="+mj-lt"/>
              <a:buAutoNum type="arabicPeriod"/>
            </a:pPr>
            <a:r>
              <a:rPr lang="pt-BR" sz="1400" dirty="0">
                <a:solidFill>
                  <a:srgbClr val="434343"/>
                </a:solidFill>
                <a:latin typeface="Open Sans" panose="020B0604020202020204" charset="0"/>
                <a:ea typeface="Open Sans" panose="020B0604020202020204" charset="0"/>
                <a:cs typeface="Open Sans" panose="020B0604020202020204" charset="0"/>
              </a:rPr>
              <a:t>Sugestão para Trabalhos Futuros</a:t>
            </a:r>
          </a:p>
          <a:p>
            <a:pPr>
              <a:lnSpc>
                <a:spcPct val="200000"/>
              </a:lnSpc>
            </a:pPr>
            <a:r>
              <a:rPr lang="pt-BR" sz="1400" dirty="0">
                <a:solidFill>
                  <a:srgbClr val="434343"/>
                </a:solidFill>
                <a:latin typeface="Open Sans" panose="020B0604020202020204" charset="0"/>
                <a:ea typeface="Open Sans" panose="020B0604020202020204" charset="0"/>
                <a:cs typeface="Open Sans" panose="020B0604020202020204" charset="0"/>
              </a:rPr>
              <a:t>Anexos</a:t>
            </a:r>
          </a:p>
        </p:txBody>
      </p:sp>
      <p:sp>
        <p:nvSpPr>
          <p:cNvPr id="10" name="Title Placeholder 1">
            <a:extLst>
              <a:ext uri="{FF2B5EF4-FFF2-40B4-BE49-F238E27FC236}">
                <a16:creationId xmlns:a16="http://schemas.microsoft.com/office/drawing/2014/main" id="{E366D41B-C93F-47E9-8910-B3ED36B5B583}"/>
              </a:ext>
            </a:extLst>
          </p:cNvPr>
          <p:cNvSpPr txBox="1">
            <a:spLocks/>
          </p:cNvSpPr>
          <p:nvPr/>
        </p:nvSpPr>
        <p:spPr>
          <a:xfrm>
            <a:off x="2620215" y="496105"/>
            <a:ext cx="6624736" cy="7132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6ADBD9"/>
                </a:solidFill>
                <a:latin typeface="Open Sans" panose="020B0604020202020204" charset="0"/>
                <a:ea typeface="Open Sans" panose="020B0604020202020204" charset="0"/>
                <a:cs typeface="Open Sans" panose="020B0604020202020204" charset="0"/>
              </a:rPr>
              <a:t>Agenda</a:t>
            </a:r>
          </a:p>
        </p:txBody>
      </p:sp>
      <p:cxnSp>
        <p:nvCxnSpPr>
          <p:cNvPr id="12" name="Conector reto 11">
            <a:extLst>
              <a:ext uri="{FF2B5EF4-FFF2-40B4-BE49-F238E27FC236}">
                <a16:creationId xmlns:a16="http://schemas.microsoft.com/office/drawing/2014/main" id="{F7930CF3-BFC0-49B5-B624-FCF47341D5DC}"/>
              </a:ext>
            </a:extLst>
          </p:cNvPr>
          <p:cNvCxnSpPr>
            <a:cxnSpLocks/>
            <a:endCxn id="31" idx="0"/>
          </p:cNvCxnSpPr>
          <p:nvPr/>
        </p:nvCxnSpPr>
        <p:spPr>
          <a:xfrm>
            <a:off x="4631064" y="823222"/>
            <a:ext cx="10996" cy="5099377"/>
          </a:xfrm>
          <a:prstGeom prst="line">
            <a:avLst/>
          </a:prstGeom>
          <a:ln>
            <a:solidFill>
              <a:srgbClr val="434343"/>
            </a:solidFil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3FAE197E-B230-43A7-BFD6-755E781038C3}"/>
              </a:ext>
            </a:extLst>
          </p:cNvPr>
          <p:cNvSpPr/>
          <p:nvPr/>
        </p:nvSpPr>
        <p:spPr>
          <a:xfrm>
            <a:off x="4558208" y="779835"/>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14" name="Elipse 13">
            <a:extLst>
              <a:ext uri="{FF2B5EF4-FFF2-40B4-BE49-F238E27FC236}">
                <a16:creationId xmlns:a16="http://schemas.microsoft.com/office/drawing/2014/main" id="{DB6EB9D9-7F35-4C56-9960-B08A84F9FE06}"/>
              </a:ext>
            </a:extLst>
          </p:cNvPr>
          <p:cNvSpPr/>
          <p:nvPr/>
        </p:nvSpPr>
        <p:spPr>
          <a:xfrm>
            <a:off x="4558208" y="1704077"/>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19" name="Elipse 18">
            <a:extLst>
              <a:ext uri="{FF2B5EF4-FFF2-40B4-BE49-F238E27FC236}">
                <a16:creationId xmlns:a16="http://schemas.microsoft.com/office/drawing/2014/main" id="{A1FD3738-3BA8-43DD-BDEA-43513556BCB3}"/>
              </a:ext>
            </a:extLst>
          </p:cNvPr>
          <p:cNvSpPr/>
          <p:nvPr/>
        </p:nvSpPr>
        <p:spPr>
          <a:xfrm>
            <a:off x="4558208" y="2109696"/>
            <a:ext cx="145712" cy="145774"/>
          </a:xfrm>
          <a:prstGeom prst="ellipse">
            <a:avLst/>
          </a:prstGeom>
          <a:solidFill>
            <a:schemeClr val="bg1"/>
          </a:solidFill>
          <a:ln w="635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0" name="Elipse 19">
            <a:extLst>
              <a:ext uri="{FF2B5EF4-FFF2-40B4-BE49-F238E27FC236}">
                <a16:creationId xmlns:a16="http://schemas.microsoft.com/office/drawing/2014/main" id="{E8FD2CCA-FA6C-4142-9B0D-E4E25F50DDB7}"/>
              </a:ext>
            </a:extLst>
          </p:cNvPr>
          <p:cNvSpPr/>
          <p:nvPr/>
        </p:nvSpPr>
        <p:spPr>
          <a:xfrm>
            <a:off x="4558208" y="2529543"/>
            <a:ext cx="145712" cy="145774"/>
          </a:xfrm>
          <a:prstGeom prst="ellipse">
            <a:avLst/>
          </a:prstGeom>
          <a:solidFill>
            <a:schemeClr val="bg1"/>
          </a:solidFill>
          <a:ln w="635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1" name="Elipse 20">
            <a:extLst>
              <a:ext uri="{FF2B5EF4-FFF2-40B4-BE49-F238E27FC236}">
                <a16:creationId xmlns:a16="http://schemas.microsoft.com/office/drawing/2014/main" id="{20F007FE-3C45-4C50-96EF-E95FF61957B6}"/>
              </a:ext>
            </a:extLst>
          </p:cNvPr>
          <p:cNvSpPr/>
          <p:nvPr/>
        </p:nvSpPr>
        <p:spPr>
          <a:xfrm>
            <a:off x="4558208" y="2973443"/>
            <a:ext cx="145712" cy="145774"/>
          </a:xfrm>
          <a:prstGeom prst="ellipse">
            <a:avLst/>
          </a:prstGeom>
          <a:solidFill>
            <a:schemeClr val="bg1"/>
          </a:solidFill>
          <a:ln w="635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7" name="Espaço Reservado para Número de Slide 4">
            <a:extLst>
              <a:ext uri="{FF2B5EF4-FFF2-40B4-BE49-F238E27FC236}">
                <a16:creationId xmlns:a16="http://schemas.microsoft.com/office/drawing/2014/main" id="{22B111D7-6513-4977-A767-A5AF2542645F}"/>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4</a:t>
            </a:fld>
            <a:endParaRPr lang="pt-BR" dirty="0">
              <a:solidFill>
                <a:srgbClr val="6ADBD9"/>
              </a:solidFill>
            </a:endParaRPr>
          </a:p>
        </p:txBody>
      </p:sp>
      <p:sp>
        <p:nvSpPr>
          <p:cNvPr id="28" name="Pentágono 27">
            <a:extLst>
              <a:ext uri="{FF2B5EF4-FFF2-40B4-BE49-F238E27FC236}">
                <a16:creationId xmlns:a16="http://schemas.microsoft.com/office/drawing/2014/main" id="{2AD141AF-5A45-4FCB-ACAC-33EB4EBC55A4}"/>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sp>
        <p:nvSpPr>
          <p:cNvPr id="18" name="Elipse 17">
            <a:extLst>
              <a:ext uri="{FF2B5EF4-FFF2-40B4-BE49-F238E27FC236}">
                <a16:creationId xmlns:a16="http://schemas.microsoft.com/office/drawing/2014/main" id="{43901B07-45B4-4E86-84D2-99A00E832B84}"/>
              </a:ext>
            </a:extLst>
          </p:cNvPr>
          <p:cNvSpPr/>
          <p:nvPr/>
        </p:nvSpPr>
        <p:spPr>
          <a:xfrm>
            <a:off x="4558208" y="1276789"/>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15" name="Elipse 14">
            <a:extLst>
              <a:ext uri="{FF2B5EF4-FFF2-40B4-BE49-F238E27FC236}">
                <a16:creationId xmlns:a16="http://schemas.microsoft.com/office/drawing/2014/main" id="{539B0DFA-8F15-49B6-BFF8-08611FB7392C}"/>
              </a:ext>
            </a:extLst>
          </p:cNvPr>
          <p:cNvSpPr/>
          <p:nvPr/>
        </p:nvSpPr>
        <p:spPr>
          <a:xfrm>
            <a:off x="4558208" y="3394517"/>
            <a:ext cx="145712" cy="145774"/>
          </a:xfrm>
          <a:prstGeom prst="ellipse">
            <a:avLst/>
          </a:prstGeom>
          <a:solidFill>
            <a:schemeClr val="bg1"/>
          </a:solidFill>
          <a:ln w="635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2" name="Elipse 21">
            <a:extLst>
              <a:ext uri="{FF2B5EF4-FFF2-40B4-BE49-F238E27FC236}">
                <a16:creationId xmlns:a16="http://schemas.microsoft.com/office/drawing/2014/main" id="{720E669F-5389-4DCE-864B-761AF2A4B25A}"/>
              </a:ext>
            </a:extLst>
          </p:cNvPr>
          <p:cNvSpPr/>
          <p:nvPr/>
        </p:nvSpPr>
        <p:spPr>
          <a:xfrm>
            <a:off x="4558208" y="3815591"/>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3" name="Elipse 22">
            <a:extLst>
              <a:ext uri="{FF2B5EF4-FFF2-40B4-BE49-F238E27FC236}">
                <a16:creationId xmlns:a16="http://schemas.microsoft.com/office/drawing/2014/main" id="{6E71B8F3-6326-4C0C-A58D-B01B7517A5E8}"/>
              </a:ext>
            </a:extLst>
          </p:cNvPr>
          <p:cNvSpPr/>
          <p:nvPr/>
        </p:nvSpPr>
        <p:spPr>
          <a:xfrm>
            <a:off x="4558208" y="4259491"/>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4" name="Elipse 23">
            <a:extLst>
              <a:ext uri="{FF2B5EF4-FFF2-40B4-BE49-F238E27FC236}">
                <a16:creationId xmlns:a16="http://schemas.microsoft.com/office/drawing/2014/main" id="{53784E7B-AFD7-4F97-B13C-E9B157E9F7A4}"/>
              </a:ext>
            </a:extLst>
          </p:cNvPr>
          <p:cNvSpPr/>
          <p:nvPr/>
        </p:nvSpPr>
        <p:spPr>
          <a:xfrm>
            <a:off x="4558208" y="4679338"/>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5" name="Elipse 24">
            <a:extLst>
              <a:ext uri="{FF2B5EF4-FFF2-40B4-BE49-F238E27FC236}">
                <a16:creationId xmlns:a16="http://schemas.microsoft.com/office/drawing/2014/main" id="{57B781B4-9F29-4E99-A21D-D2D6918B7233}"/>
              </a:ext>
            </a:extLst>
          </p:cNvPr>
          <p:cNvSpPr/>
          <p:nvPr/>
        </p:nvSpPr>
        <p:spPr>
          <a:xfrm>
            <a:off x="4558208" y="5069224"/>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26" name="Elipse 25">
            <a:extLst>
              <a:ext uri="{FF2B5EF4-FFF2-40B4-BE49-F238E27FC236}">
                <a16:creationId xmlns:a16="http://schemas.microsoft.com/office/drawing/2014/main" id="{EB9DEA45-155F-4A0F-869F-9487D0CCF3DD}"/>
              </a:ext>
            </a:extLst>
          </p:cNvPr>
          <p:cNvSpPr/>
          <p:nvPr/>
        </p:nvSpPr>
        <p:spPr>
          <a:xfrm>
            <a:off x="4558208" y="5459110"/>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
        <p:nvSpPr>
          <p:cNvPr id="30" name="Espaço Reservado para Data 5">
            <a:extLst>
              <a:ext uri="{FF2B5EF4-FFF2-40B4-BE49-F238E27FC236}">
                <a16:creationId xmlns:a16="http://schemas.microsoft.com/office/drawing/2014/main" id="{591287D2-17D8-4386-8D13-98D3DA751F38}"/>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29" name="Imagem 28"/>
          <p:cNvPicPr>
            <a:picLocks noChangeAspect="1"/>
          </p:cNvPicPr>
          <p:nvPr/>
        </p:nvPicPr>
        <p:blipFill rotWithShape="1">
          <a:blip r:embed="rId2"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sp>
        <p:nvSpPr>
          <p:cNvPr id="31" name="Elipse 30">
            <a:extLst>
              <a:ext uri="{FF2B5EF4-FFF2-40B4-BE49-F238E27FC236}">
                <a16:creationId xmlns:a16="http://schemas.microsoft.com/office/drawing/2014/main" id="{FD4D9DC0-2876-4E60-B8A8-143D4335B0FD}"/>
              </a:ext>
            </a:extLst>
          </p:cNvPr>
          <p:cNvSpPr/>
          <p:nvPr/>
        </p:nvSpPr>
        <p:spPr>
          <a:xfrm>
            <a:off x="4569204" y="5922599"/>
            <a:ext cx="145712" cy="145774"/>
          </a:xfrm>
          <a:prstGeom prst="ellipse">
            <a:avLst/>
          </a:prstGeom>
          <a:solidFill>
            <a:schemeClr val="bg1"/>
          </a:solidFill>
          <a:ln w="25400">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9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2">
            <a:alphaModFix/>
          </a:blip>
          <a:stretch>
            <a:fillRect/>
          </a:stretch>
        </p:blipFill>
        <p:spPr>
          <a:xfrm flipH="1">
            <a:off x="9515060" y="4625654"/>
            <a:ext cx="2628806" cy="2116755"/>
          </a:xfrm>
          <a:prstGeom prst="rect">
            <a:avLst/>
          </a:prstGeom>
          <a:noFill/>
          <a:ln>
            <a:noFill/>
          </a:ln>
        </p:spPr>
      </p:pic>
      <p:graphicFrame>
        <p:nvGraphicFramePr>
          <p:cNvPr id="2" name="Diagrama 1">
            <a:extLst>
              <a:ext uri="{FF2B5EF4-FFF2-40B4-BE49-F238E27FC236}">
                <a16:creationId xmlns:a16="http://schemas.microsoft.com/office/drawing/2014/main" id="{CB95FEA1-C38C-4438-AEAD-CF55A042FA4C}"/>
              </a:ext>
            </a:extLst>
          </p:cNvPr>
          <p:cNvGraphicFramePr/>
          <p:nvPr/>
        </p:nvGraphicFramePr>
        <p:xfrm>
          <a:off x="757811" y="195779"/>
          <a:ext cx="10071652" cy="440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Google Shape;115;p18">
            <a:extLst>
              <a:ext uri="{FF2B5EF4-FFF2-40B4-BE49-F238E27FC236}">
                <a16:creationId xmlns:a16="http://schemas.microsoft.com/office/drawing/2014/main" id="{AD5E3D5B-4DB5-4E11-AB70-628F9A625BBA}"/>
              </a:ext>
            </a:extLst>
          </p:cNvPr>
          <p:cNvSpPr txBox="1"/>
          <p:nvPr/>
        </p:nvSpPr>
        <p:spPr>
          <a:xfrm>
            <a:off x="942109" y="2987964"/>
            <a:ext cx="1920362" cy="211675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tabLst/>
              <a:defRPr/>
            </a:pPr>
            <a:r>
              <a:rPr kumimoji="0" lang="da-DK" sz="1200" b="1" i="0" u="none" strike="noStrike" kern="1200" cap="none" spc="0" normalizeH="0" baseline="0" noProof="0" dirty="0">
                <a:ln>
                  <a:noFill/>
                </a:ln>
                <a:solidFill>
                  <a:srgbClr val="434343"/>
                </a:solidFill>
                <a:effectLst/>
                <a:uLnTx/>
                <a:uFillTx/>
                <a:latin typeface="Open Sans"/>
                <a:ea typeface="Open Sans"/>
                <a:cs typeface="Open Sans"/>
              </a:rPr>
              <a:t>Definição do problema</a:t>
            </a:r>
          </a:p>
          <a:p>
            <a:pPr marL="0" marR="0" lvl="0" indent="0" algn="l" defTabSz="914400" rtl="0" eaLnBrk="1" fontAlgn="auto" latinLnBrk="0" hangingPunct="1">
              <a:lnSpc>
                <a:spcPct val="100000"/>
              </a:lnSpc>
              <a:spcBef>
                <a:spcPts val="0"/>
              </a:spcBef>
              <a:spcAft>
                <a:spcPts val="0"/>
              </a:spcAft>
              <a:buClrTx/>
              <a:buSzTx/>
              <a:tabLst/>
              <a:defRPr/>
            </a:pPr>
            <a:endParaRPr kumimoji="0" sz="12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171450" indent="-171450">
              <a:buFont typeface="Arial" panose="020B0604020202020204" pitchFamily="34" charset="0"/>
              <a:buChar char="•"/>
            </a:pPr>
            <a:r>
              <a:rPr lang="en-US" sz="1200" dirty="0" err="1">
                <a:solidFill>
                  <a:srgbClr val="434343"/>
                </a:solidFill>
                <a:latin typeface="Open Sans"/>
              </a:rPr>
              <a:t>Objetivos</a:t>
            </a:r>
            <a:endParaRPr lang="en-US" sz="1200" dirty="0">
              <a:solidFill>
                <a:srgbClr val="434343"/>
              </a:solidFill>
              <a:latin typeface="Open Sans"/>
            </a:endParaRPr>
          </a:p>
          <a:p>
            <a:pPr marL="171450" indent="-171450">
              <a:buFont typeface="Arial" panose="020B0604020202020204" pitchFamily="34" charset="0"/>
              <a:buChar char="•"/>
            </a:pPr>
            <a:r>
              <a:rPr lang="en-US" sz="1200" dirty="0" err="1">
                <a:solidFill>
                  <a:srgbClr val="434343"/>
                </a:solidFill>
                <a:latin typeface="Open Sans"/>
              </a:rPr>
              <a:t>Conceitos</a:t>
            </a:r>
            <a:r>
              <a:rPr lang="en-US" sz="1200" dirty="0">
                <a:solidFill>
                  <a:srgbClr val="434343"/>
                </a:solidFill>
                <a:latin typeface="Open Sans"/>
              </a:rPr>
              <a:t> </a:t>
            </a:r>
          </a:p>
          <a:p>
            <a:pPr marL="171450" indent="-171450">
              <a:buFont typeface="Arial" panose="020B0604020202020204" pitchFamily="34" charset="0"/>
              <a:buChar char="•"/>
            </a:pPr>
            <a:r>
              <a:rPr lang="en-US" sz="1200" dirty="0" err="1">
                <a:solidFill>
                  <a:srgbClr val="434343"/>
                </a:solidFill>
                <a:latin typeface="Open Sans"/>
              </a:rPr>
              <a:t>Variáveis</a:t>
            </a:r>
            <a:endParaRPr lang="en-US" sz="1200" dirty="0">
              <a:solidFill>
                <a:srgbClr val="434343"/>
              </a:solidFill>
              <a:latin typeface="Open Sans"/>
            </a:endParaRPr>
          </a:p>
          <a:p>
            <a:pPr marL="0" marR="0" lvl="0" indent="0" algn="l" defTabSz="914400" rtl="0" eaLnBrk="1" fontAlgn="auto" latinLnBrk="0" hangingPunct="1">
              <a:lnSpc>
                <a:spcPct val="100000"/>
              </a:lnSpc>
              <a:spcBef>
                <a:spcPts val="0"/>
              </a:spcBef>
              <a:spcAft>
                <a:spcPts val="0"/>
              </a:spcAft>
              <a:buClrTx/>
              <a:buSzTx/>
              <a:tabLst/>
              <a:defRPr/>
            </a:pPr>
            <a:endParaRPr kumimoji="0"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p:txBody>
      </p:sp>
      <p:sp>
        <p:nvSpPr>
          <p:cNvPr id="10" name="Google Shape;115;p18">
            <a:extLst>
              <a:ext uri="{FF2B5EF4-FFF2-40B4-BE49-F238E27FC236}">
                <a16:creationId xmlns:a16="http://schemas.microsoft.com/office/drawing/2014/main" id="{AFE34AE6-E13A-4648-B751-CE27D6EDDC6F}"/>
              </a:ext>
            </a:extLst>
          </p:cNvPr>
          <p:cNvSpPr txBox="1"/>
          <p:nvPr/>
        </p:nvSpPr>
        <p:spPr>
          <a:xfrm>
            <a:off x="3147856" y="2987964"/>
            <a:ext cx="1920362" cy="240072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1" i="0" u="none" strike="noStrike" kern="1200" cap="none" spc="0" normalizeH="0" baseline="0" noProof="0" dirty="0">
                <a:ln>
                  <a:noFill/>
                </a:ln>
                <a:solidFill>
                  <a:srgbClr val="434343"/>
                </a:solidFill>
                <a:effectLst/>
                <a:uLnTx/>
                <a:uFillTx/>
                <a:latin typeface="Open Sans"/>
                <a:ea typeface="Open Sans"/>
                <a:cs typeface="Open Sans"/>
              </a:rPr>
              <a:t>Análise preliminar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rPr>
              <a:t>Medidas resumo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solidFill>
                  <a:srgbClr val="434343"/>
                </a:solidFill>
                <a:latin typeface="Open Sans"/>
                <a:ea typeface="Open Sans"/>
                <a:cs typeface="Open Sans"/>
                <a:sym typeface="Open Sans"/>
              </a:rPr>
              <a:t>Seleção de variáveis</a:t>
            </a:r>
            <a:endPar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R="0" lvl="0" algn="l" defTabSz="914400" rtl="0" eaLnBrk="1" fontAlgn="auto" latinLnBrk="0" hangingPunct="1">
              <a:lnSpc>
                <a:spcPct val="100000"/>
              </a:lnSpc>
              <a:spcBef>
                <a:spcPts val="0"/>
              </a:spcBef>
              <a:spcAft>
                <a:spcPts val="0"/>
              </a:spcAft>
              <a:buClrTx/>
              <a:buSzTx/>
              <a:tabLst/>
              <a:defRPr/>
            </a:pPr>
            <a:endParaRPr lang="pt-BR" sz="1200" i="1" dirty="0">
              <a:solidFill>
                <a:srgbClr val="434343"/>
              </a:solidFill>
              <a:latin typeface="Open Sans"/>
              <a:sym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p:txBody>
      </p:sp>
      <p:sp>
        <p:nvSpPr>
          <p:cNvPr id="11" name="Google Shape;115;p18">
            <a:extLst>
              <a:ext uri="{FF2B5EF4-FFF2-40B4-BE49-F238E27FC236}">
                <a16:creationId xmlns:a16="http://schemas.microsoft.com/office/drawing/2014/main" id="{7CC50689-F2ED-4732-B53F-AD0B114B8E9E}"/>
              </a:ext>
            </a:extLst>
          </p:cNvPr>
          <p:cNvSpPr txBox="1"/>
          <p:nvPr/>
        </p:nvSpPr>
        <p:spPr>
          <a:xfrm>
            <a:off x="4993373" y="2987963"/>
            <a:ext cx="1834290" cy="211675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1" i="0" u="none" strike="noStrike" kern="1200" cap="none" spc="0" normalizeH="0" baseline="0" noProof="0" dirty="0">
                <a:ln>
                  <a:noFill/>
                </a:ln>
                <a:solidFill>
                  <a:srgbClr val="434343"/>
                </a:solidFill>
                <a:effectLst/>
                <a:uLnTx/>
                <a:uFillTx/>
                <a:latin typeface="Open Sans"/>
                <a:ea typeface="Open Sans"/>
                <a:cs typeface="Open Sans"/>
              </a:rPr>
              <a:t>Avaliação das técnicas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rPr>
              <a:t>Regressão Logística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200" b="0" i="0" u="none" strike="noStrike" kern="1200" cap="none" spc="0" normalizeH="0" baseline="0" noProof="0" dirty="0">
                <a:ln>
                  <a:noFill/>
                </a:ln>
                <a:solidFill>
                  <a:srgbClr val="434343"/>
                </a:solidFill>
                <a:effectLst/>
                <a:uLnTx/>
                <a:uFillTx/>
                <a:latin typeface="Open Sans"/>
                <a:ea typeface="+mn-ea"/>
                <a:cs typeface="+mn-cs"/>
                <a:sym typeface="Open Sans"/>
              </a:rPr>
              <a:t>Árvore de Decisão</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p:txBody>
      </p:sp>
      <p:sp>
        <p:nvSpPr>
          <p:cNvPr id="13" name="Google Shape;115;p18">
            <a:extLst>
              <a:ext uri="{FF2B5EF4-FFF2-40B4-BE49-F238E27FC236}">
                <a16:creationId xmlns:a16="http://schemas.microsoft.com/office/drawing/2014/main" id="{1AB15A37-AE08-4C9E-BCC7-7D574DF19B47}"/>
              </a:ext>
            </a:extLst>
          </p:cNvPr>
          <p:cNvSpPr txBox="1"/>
          <p:nvPr/>
        </p:nvSpPr>
        <p:spPr>
          <a:xfrm>
            <a:off x="8830930" y="2987964"/>
            <a:ext cx="1763760" cy="211674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1" i="0" u="none" strike="noStrike" kern="1200" cap="none" spc="0" normalizeH="0" baseline="0" noProof="0" dirty="0">
                <a:ln>
                  <a:noFill/>
                </a:ln>
                <a:solidFill>
                  <a:srgbClr val="434343"/>
                </a:solidFill>
                <a:effectLst/>
                <a:uLnTx/>
                <a:uFillTx/>
                <a:latin typeface="Open Sans"/>
                <a:ea typeface="Open Sans"/>
                <a:cs typeface="Open Sans"/>
              </a:rPr>
              <a:t>Definição da técnica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solidFill>
                  <a:srgbClr val="434343"/>
                </a:solidFill>
                <a:latin typeface="Open Sans"/>
                <a:sym typeface="Open Sans"/>
              </a:rPr>
              <a:t>Escolha e aplicação do modelo de melhor desempenho</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p:txBody>
      </p:sp>
      <p:sp>
        <p:nvSpPr>
          <p:cNvPr id="15" name="Espaço Reservado para Data 5">
            <a:extLst>
              <a:ext uri="{FF2B5EF4-FFF2-40B4-BE49-F238E27FC236}">
                <a16:creationId xmlns:a16="http://schemas.microsoft.com/office/drawing/2014/main" id="{CFD695E7-181C-46B2-911D-897ECEF89B0F}"/>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16" name="Imagem 15"/>
          <p:cNvPicPr>
            <a:picLocks noChangeAspect="1"/>
          </p:cNvPicPr>
          <p:nvPr/>
        </p:nvPicPr>
        <p:blipFill rotWithShape="1">
          <a:blip r:embed="rId8"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8" name="Title Placeholder 1">
            <a:extLst>
              <a:ext uri="{FF2B5EF4-FFF2-40B4-BE49-F238E27FC236}">
                <a16:creationId xmlns:a16="http://schemas.microsoft.com/office/drawing/2014/main" id="{A7D9B2E2-5E15-4005-B2C6-D2A3CDFA3E6F}"/>
              </a:ext>
            </a:extLst>
          </p:cNvPr>
          <p:cNvSpPr txBox="1">
            <a:spLocks/>
          </p:cNvSpPr>
          <p:nvPr/>
        </p:nvSpPr>
        <p:spPr>
          <a:xfrm>
            <a:off x="360000" y="165600"/>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err="1">
                <a:solidFill>
                  <a:srgbClr val="434343"/>
                </a:solidFill>
                <a:latin typeface="Open Sans" panose="020B0604020202020204" charset="0"/>
                <a:ea typeface="Open Sans" panose="020B0604020202020204" charset="0"/>
                <a:cs typeface="Open Sans" panose="020B0604020202020204" charset="0"/>
              </a:rPr>
              <a:t>Metodologia</a:t>
            </a:r>
            <a:r>
              <a:rPr lang="en-US" dirty="0">
                <a:solidFill>
                  <a:srgbClr val="434343"/>
                </a:solidFill>
                <a:latin typeface="Open Sans" panose="020B0604020202020204" charset="0"/>
                <a:ea typeface="Open Sans" panose="020B0604020202020204" charset="0"/>
                <a:cs typeface="Open Sans" panose="020B0604020202020204" charset="0"/>
              </a:rPr>
              <a:t> de </a:t>
            </a:r>
            <a:r>
              <a:rPr lang="en-US" dirty="0" err="1">
                <a:solidFill>
                  <a:srgbClr val="434343"/>
                </a:solidFill>
                <a:latin typeface="Open Sans" panose="020B0604020202020204" charset="0"/>
                <a:ea typeface="Open Sans" panose="020B0604020202020204" charset="0"/>
                <a:cs typeface="Open Sans" panose="020B0604020202020204" charset="0"/>
              </a:rPr>
              <a:t>análise</a:t>
            </a:r>
            <a:r>
              <a:rPr lang="en-US" dirty="0">
                <a:solidFill>
                  <a:srgbClr val="434343"/>
                </a:solidFill>
                <a:latin typeface="Open Sans" panose="020B0604020202020204" charset="0"/>
                <a:ea typeface="Open Sans" panose="020B0604020202020204" charset="0"/>
                <a:cs typeface="Open Sans" panose="020B0604020202020204" charset="0"/>
              </a:rPr>
              <a:t> de dados</a:t>
            </a:r>
          </a:p>
        </p:txBody>
      </p:sp>
      <p:sp>
        <p:nvSpPr>
          <p:cNvPr id="19" name="Google Shape;115;p18">
            <a:extLst>
              <a:ext uri="{FF2B5EF4-FFF2-40B4-BE49-F238E27FC236}">
                <a16:creationId xmlns:a16="http://schemas.microsoft.com/office/drawing/2014/main" id="{C7653D6A-8ACA-417F-AFF4-E33C10C3F7D1}"/>
              </a:ext>
            </a:extLst>
          </p:cNvPr>
          <p:cNvSpPr txBox="1"/>
          <p:nvPr/>
        </p:nvSpPr>
        <p:spPr>
          <a:xfrm>
            <a:off x="6849804" y="2987959"/>
            <a:ext cx="1834290" cy="211675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1" i="0" u="none" strike="noStrike" kern="1200" cap="none" spc="0" normalizeH="0" baseline="0" noProof="0" dirty="0">
                <a:ln>
                  <a:noFill/>
                </a:ln>
                <a:solidFill>
                  <a:srgbClr val="434343"/>
                </a:solidFill>
                <a:effectLst/>
                <a:uLnTx/>
                <a:uFillTx/>
                <a:latin typeface="Open Sans"/>
                <a:ea typeface="Open Sans"/>
                <a:cs typeface="Open Sans"/>
              </a:rPr>
              <a:t>Avaliação das técnicas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pt-BR" sz="1200" b="0" i="0" u="none" strike="noStrike" kern="1200" cap="none" spc="0" normalizeH="0" baseline="0" noProof="0" dirty="0" err="1">
                <a:ln>
                  <a:noFill/>
                </a:ln>
                <a:solidFill>
                  <a:srgbClr val="434343"/>
                </a:solidFill>
                <a:effectLst/>
                <a:uLnTx/>
                <a:uFillTx/>
                <a:latin typeface="Open Sans"/>
                <a:ea typeface="Open Sans"/>
                <a:cs typeface="Open Sans"/>
                <a:sym typeface="Open Sans"/>
              </a:rPr>
              <a:t>Random</a:t>
            </a:r>
            <a:r>
              <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rPr>
              <a:t> Forest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err="1">
                <a:solidFill>
                  <a:srgbClr val="434343"/>
                </a:solidFill>
                <a:latin typeface="Open Sans"/>
                <a:ea typeface="Open Sans"/>
                <a:cs typeface="Open Sans"/>
                <a:sym typeface="Open Sans"/>
              </a:rPr>
              <a:t>Gradient</a:t>
            </a:r>
            <a:r>
              <a:rPr lang="pt-BR" sz="1200" dirty="0">
                <a:solidFill>
                  <a:srgbClr val="434343"/>
                </a:solidFill>
                <a:latin typeface="Open Sans"/>
                <a:ea typeface="Open Sans"/>
                <a:cs typeface="Open Sans"/>
                <a:sym typeface="Open Sans"/>
              </a:rPr>
              <a:t> </a:t>
            </a:r>
            <a:r>
              <a:rPr lang="pt-BR" sz="1200" dirty="0" err="1">
                <a:solidFill>
                  <a:srgbClr val="434343"/>
                </a:solidFill>
                <a:latin typeface="Open Sans"/>
                <a:ea typeface="Open Sans"/>
                <a:cs typeface="Open Sans"/>
                <a:sym typeface="Open Sans"/>
              </a:rPr>
              <a:t>Boost</a:t>
            </a:r>
            <a:endParaRPr lang="pt-BR" sz="1200" dirty="0">
              <a:solidFill>
                <a:srgbClr val="434343"/>
              </a:solidFill>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err="1">
                <a:solidFill>
                  <a:srgbClr val="434343"/>
                </a:solidFill>
                <a:latin typeface="Open Sans"/>
                <a:ea typeface="Open Sans"/>
                <a:cs typeface="Open Sans"/>
                <a:sym typeface="Open Sans"/>
              </a:rPr>
              <a:t>XGBoost</a:t>
            </a:r>
            <a:endParaRPr lang="pt-BR" sz="1200" dirty="0">
              <a:solidFill>
                <a:srgbClr val="434343"/>
              </a:solidFill>
              <a:latin typeface="Open Sans"/>
              <a:ea typeface="Open Sans"/>
              <a:cs typeface="Open Sans"/>
              <a:sym typeface="Open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solidFill>
                  <a:srgbClr val="434343"/>
                </a:solidFill>
                <a:latin typeface="Open Sans"/>
                <a:ea typeface="Open Sans"/>
                <a:cs typeface="Open Sans"/>
                <a:sym typeface="Open Sans"/>
              </a:rPr>
              <a:t>LGBM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solidFill>
                  <a:srgbClr val="434343"/>
                </a:solidFill>
                <a:latin typeface="Open Sans"/>
                <a:ea typeface="Open Sans"/>
                <a:cs typeface="Open Sans"/>
                <a:sym typeface="Open Sans"/>
              </a:rPr>
              <a:t>Catboost</a:t>
            </a:r>
            <a:endPar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a:p>
            <a:pPr marR="0" lvl="0" algn="l" defTabSz="914400" rtl="0" eaLnBrk="1" fontAlgn="auto" latinLnBrk="0" hangingPunct="1">
              <a:lnSpc>
                <a:spcPct val="100000"/>
              </a:lnSpc>
              <a:spcBef>
                <a:spcPts val="0"/>
              </a:spcBef>
              <a:spcAft>
                <a:spcPts val="0"/>
              </a:spcAft>
              <a:buClrTx/>
              <a:buSzTx/>
              <a:tabLst/>
              <a:defRPr/>
            </a:pPr>
            <a:endParaRPr kumimoji="0" lang="pt-BR" sz="1200" b="0" i="0" u="none" strike="noStrike" kern="1200" cap="none" spc="0" normalizeH="0" baseline="0" noProof="0" dirty="0">
              <a:ln>
                <a:noFill/>
              </a:ln>
              <a:solidFill>
                <a:srgbClr val="434343"/>
              </a:solidFill>
              <a:effectLst/>
              <a:uLnTx/>
              <a:uFillTx/>
              <a:latin typeface="Open Sans"/>
              <a:ea typeface="Open Sans"/>
              <a:cs typeface="Open Sans"/>
              <a:sym typeface="Open Sans"/>
            </a:endParaRPr>
          </a:p>
        </p:txBody>
      </p:sp>
    </p:spTree>
    <p:extLst>
      <p:ext uri="{BB962C8B-B14F-4D97-AF65-F5344CB8AC3E}">
        <p14:creationId xmlns:p14="http://schemas.microsoft.com/office/powerpoint/2010/main" val="17242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Agrupar 36">
            <a:extLst>
              <a:ext uri="{FF2B5EF4-FFF2-40B4-BE49-F238E27FC236}">
                <a16:creationId xmlns:a16="http://schemas.microsoft.com/office/drawing/2014/main" id="{D0344037-3C7F-4A99-ACBD-4633CC85829D}"/>
              </a:ext>
            </a:extLst>
          </p:cNvPr>
          <p:cNvGrpSpPr/>
          <p:nvPr/>
        </p:nvGrpSpPr>
        <p:grpSpPr>
          <a:xfrm>
            <a:off x="4128402" y="2192522"/>
            <a:ext cx="8063598" cy="3682612"/>
            <a:chOff x="8497038" y="155404"/>
            <a:chExt cx="2827606" cy="2308431"/>
          </a:xfrm>
        </p:grpSpPr>
        <p:sp>
          <p:nvSpPr>
            <p:cNvPr id="38" name="Retângulo 37">
              <a:extLst>
                <a:ext uri="{FF2B5EF4-FFF2-40B4-BE49-F238E27FC236}">
                  <a16:creationId xmlns:a16="http://schemas.microsoft.com/office/drawing/2014/main" id="{D902E99D-1B43-474C-AC5E-3E8665E2FA1E}"/>
                </a:ext>
              </a:extLst>
            </p:cNvPr>
            <p:cNvSpPr/>
            <p:nvPr/>
          </p:nvSpPr>
          <p:spPr>
            <a:xfrm>
              <a:off x="8497038" y="155404"/>
              <a:ext cx="2827606" cy="2308431"/>
            </a:xfrm>
            <a:prstGeom prst="rect">
              <a:avLst/>
            </a:prstGeom>
            <a:gradFill>
              <a:gsLst>
                <a:gs pos="0">
                  <a:srgbClr val="6ADBD9"/>
                </a:gs>
                <a:gs pos="50000">
                  <a:srgbClr val="6ADBD9"/>
                </a:gs>
                <a:gs pos="100000">
                  <a:srgbClr val="66CCFF"/>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9" name="Google Shape;62;p13">
              <a:extLst>
                <a:ext uri="{FF2B5EF4-FFF2-40B4-BE49-F238E27FC236}">
                  <a16:creationId xmlns:a16="http://schemas.microsoft.com/office/drawing/2014/main" id="{8B9985CB-6CA9-436F-94A6-2475F49B55AD}"/>
                </a:ext>
              </a:extLst>
            </p:cNvPr>
            <p:cNvPicPr preferRelativeResize="0"/>
            <p:nvPr/>
          </p:nvPicPr>
          <p:blipFill>
            <a:blip r:embed="rId2">
              <a:alphaModFix/>
            </a:blip>
            <a:stretch>
              <a:fillRect/>
            </a:stretch>
          </p:blipFill>
          <p:spPr>
            <a:xfrm flipH="1">
              <a:off x="10275555" y="869683"/>
              <a:ext cx="1028361" cy="1551347"/>
            </a:xfrm>
            <a:prstGeom prst="rect">
              <a:avLst/>
            </a:prstGeom>
            <a:noFill/>
            <a:ln>
              <a:noFill/>
            </a:ln>
          </p:spPr>
        </p:pic>
      </p:grpSp>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6</a:t>
            </a:fld>
            <a:endParaRPr lang="pt-BR" dirty="0">
              <a:solidFill>
                <a:srgbClr val="6ADBD9"/>
              </a:solidFill>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sp>
        <p:nvSpPr>
          <p:cNvPr id="33" name="Retângulo 32">
            <a:extLst>
              <a:ext uri="{FF2B5EF4-FFF2-40B4-BE49-F238E27FC236}">
                <a16:creationId xmlns:a16="http://schemas.microsoft.com/office/drawing/2014/main" id="{0FD99386-E63C-4C99-80A4-BB4B8C72028D}"/>
              </a:ext>
            </a:extLst>
          </p:cNvPr>
          <p:cNvSpPr/>
          <p:nvPr/>
        </p:nvSpPr>
        <p:spPr>
          <a:xfrm>
            <a:off x="4128401" y="1170235"/>
            <a:ext cx="6624735" cy="954107"/>
          </a:xfrm>
          <a:prstGeom prst="rect">
            <a:avLst/>
          </a:prstGeom>
        </p:spPr>
        <p:txBody>
          <a:bodyPr wrap="square">
            <a:spAutoFit/>
          </a:bodyPr>
          <a:lstStyle/>
          <a:p>
            <a:r>
              <a:rPr lang="da-DK" sz="1400" dirty="0">
                <a:solidFill>
                  <a:srgbClr val="434343"/>
                </a:solidFill>
                <a:latin typeface="Open Sans" panose="020B0604020202020204" charset="0"/>
              </a:rPr>
              <a:t>O objetivo do trabalho é predizer a evasão ou conclusão escolar dos alunos do ensino superior que possuem financiamento estudantil, parcial ou integral, seja por programas sociais do governo, como o Fies ou Prouni, ou pela própria instituição de ensino superior.</a:t>
            </a:r>
          </a:p>
        </p:txBody>
      </p:sp>
      <p:sp>
        <p:nvSpPr>
          <p:cNvPr id="16" name="Title Placeholder 1">
            <a:extLst>
              <a:ext uri="{FF2B5EF4-FFF2-40B4-BE49-F238E27FC236}">
                <a16:creationId xmlns:a16="http://schemas.microsoft.com/office/drawing/2014/main" id="{FE5B923B-7615-4D2B-8B10-CCD77CD5B3B9}"/>
              </a:ext>
            </a:extLst>
          </p:cNvPr>
          <p:cNvSpPr txBox="1">
            <a:spLocks/>
          </p:cNvSpPr>
          <p:nvPr/>
        </p:nvSpPr>
        <p:spPr>
          <a:xfrm>
            <a:off x="3231909" y="3151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1. </a:t>
            </a:r>
            <a:r>
              <a:rPr lang="en-US" dirty="0" err="1">
                <a:solidFill>
                  <a:srgbClr val="434343"/>
                </a:solidFill>
                <a:latin typeface="Open Sans" panose="020B0604020202020204" charset="0"/>
                <a:ea typeface="Open Sans" panose="020B0604020202020204" charset="0"/>
                <a:cs typeface="Open Sans" panose="020B0604020202020204" charset="0"/>
              </a:rPr>
              <a:t>Objetivo</a:t>
            </a:r>
            <a:r>
              <a:rPr lang="en-US" dirty="0">
                <a:solidFill>
                  <a:srgbClr val="434343"/>
                </a:solidFill>
                <a:latin typeface="Open Sans" panose="020B0604020202020204" charset="0"/>
                <a:ea typeface="Open Sans" panose="020B0604020202020204" charset="0"/>
                <a:cs typeface="Open Sans" panose="020B0604020202020204" charset="0"/>
              </a:rPr>
              <a:t> do </a:t>
            </a:r>
            <a:r>
              <a:rPr lang="en-US" dirty="0" err="1">
                <a:solidFill>
                  <a:srgbClr val="434343"/>
                </a:solidFill>
                <a:latin typeface="Open Sans" panose="020B0604020202020204" charset="0"/>
                <a:ea typeface="Open Sans" panose="020B0604020202020204" charset="0"/>
                <a:cs typeface="Open Sans" panose="020B0604020202020204" charset="0"/>
              </a:rPr>
              <a:t>Trabalho</a:t>
            </a:r>
            <a:endParaRPr lang="en-US" dirty="0">
              <a:solidFill>
                <a:srgbClr val="434343"/>
              </a:solidFill>
              <a:latin typeface="Open Sans" panose="020B0604020202020204" charset="0"/>
              <a:ea typeface="Open Sans" panose="020B0604020202020204" charset="0"/>
              <a:cs typeface="Open Sans" panose="020B0604020202020204" charset="0"/>
            </a:endParaRP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3" name="Retângulo 2">
            <a:extLst>
              <a:ext uri="{FF2B5EF4-FFF2-40B4-BE49-F238E27FC236}">
                <a16:creationId xmlns:a16="http://schemas.microsoft.com/office/drawing/2014/main" id="{ED072FB0-079E-451B-A8DE-04ADFF128F4D}"/>
              </a:ext>
            </a:extLst>
          </p:cNvPr>
          <p:cNvSpPr/>
          <p:nvPr/>
        </p:nvSpPr>
        <p:spPr>
          <a:xfrm>
            <a:off x="4392768" y="2408673"/>
            <a:ext cx="6096000" cy="1815882"/>
          </a:xfrm>
          <a:prstGeom prst="rect">
            <a:avLst/>
          </a:prstGeom>
        </p:spPr>
        <p:txBody>
          <a:bodyPr>
            <a:spAutoFit/>
          </a:bodyPr>
          <a:lstStyle/>
          <a:p>
            <a:r>
              <a:rPr lang="pt-BR" sz="1400" dirty="0">
                <a:solidFill>
                  <a:srgbClr val="434343"/>
                </a:solidFill>
                <a:latin typeface="Open Sans" panose="020B0604020202020204" charset="0"/>
                <a:ea typeface="Open Sans" panose="020B0604020202020204" charset="0"/>
                <a:cs typeface="Open Sans" panose="020B0604020202020204" charset="0"/>
              </a:rPr>
              <a:t>A predição será realizada usando a base pública do Micro Censo Escolar da Educação Superior, fornecida pelo Inep (Instituto Nacional de Estudos e Pesquisas Educacionais Anísio Teixeira).</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Desta forma, é possível identificar as características mais propensas à interrupção ou à conclusão do aluno no curso, possibilitando a análise e aplicação de políticas públicas preventivas para a redução da evasão escolar.</a:t>
            </a:r>
          </a:p>
        </p:txBody>
      </p:sp>
      <p:sp>
        <p:nvSpPr>
          <p:cNvPr id="17" name="Retângulo 16">
            <a:extLst>
              <a:ext uri="{FF2B5EF4-FFF2-40B4-BE49-F238E27FC236}">
                <a16:creationId xmlns:a16="http://schemas.microsoft.com/office/drawing/2014/main" id="{E7608045-A8D1-44D8-9177-8B5DDC17C401}"/>
              </a:ext>
            </a:extLst>
          </p:cNvPr>
          <p:cNvSpPr/>
          <p:nvPr/>
        </p:nvSpPr>
        <p:spPr>
          <a:xfrm>
            <a:off x="1438864" y="831681"/>
            <a:ext cx="1898401" cy="646331"/>
          </a:xfrm>
          <a:prstGeom prst="rect">
            <a:avLst/>
          </a:prstGeom>
        </p:spPr>
        <p:txBody>
          <a:bodyPr wrap="square">
            <a:spAutoFit/>
          </a:bodyPr>
          <a:lstStyle/>
          <a:p>
            <a:pPr algn="r"/>
            <a:r>
              <a:rPr lang="da-DK" dirty="0">
                <a:solidFill>
                  <a:schemeClr val="accent4"/>
                </a:solidFill>
              </a:rPr>
              <a:t>Modificar imagem a seu critério</a:t>
            </a:r>
            <a:endParaRPr lang="pt-BR" dirty="0">
              <a:solidFill>
                <a:schemeClr val="accent4"/>
              </a:solidFill>
            </a:endParaRPr>
          </a:p>
        </p:txBody>
      </p:sp>
      <p:pic>
        <p:nvPicPr>
          <p:cNvPr id="15" name="Imagem 14"/>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pic>
        <p:nvPicPr>
          <p:cNvPr id="1030" name="Picture 6" descr="Person Holding Black Camera Lens">
            <a:extLst>
              <a:ext uri="{FF2B5EF4-FFF2-40B4-BE49-F238E27FC236}">
                <a16:creationId xmlns:a16="http://schemas.microsoft.com/office/drawing/2014/main" id="{BE07A035-5C75-4793-B8E3-23775B1109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543" t="-459" r="14703" b="459"/>
          <a:stretch/>
        </p:blipFill>
        <p:spPr bwMode="auto">
          <a:xfrm>
            <a:off x="-1" y="-22615"/>
            <a:ext cx="3337265" cy="688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1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aptop computer work typing man conversation design editing">
            <a:extLst>
              <a:ext uri="{FF2B5EF4-FFF2-40B4-BE49-F238E27FC236}">
                <a16:creationId xmlns:a16="http://schemas.microsoft.com/office/drawing/2014/main" id="{7329F56A-C9D1-4D09-9966-22A7311CE0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74" r="48143"/>
          <a:stretch/>
        </p:blipFill>
        <p:spPr bwMode="auto">
          <a:xfrm>
            <a:off x="-44107" y="0"/>
            <a:ext cx="3231909" cy="6887817"/>
          </a:xfrm>
          <a:prstGeom prst="rect">
            <a:avLst/>
          </a:prstGeom>
          <a:noFill/>
          <a:extLst>
            <a:ext uri="{909E8E84-426E-40DD-AFC4-6F175D3DCCD1}">
              <a14:hiddenFill xmlns:a14="http://schemas.microsoft.com/office/drawing/2010/main">
                <a:solidFill>
                  <a:srgbClr val="FFFFFF"/>
                </a:solidFill>
              </a14:hiddenFill>
            </a:ext>
          </a:extLst>
        </p:spPr>
      </p:pic>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FB8526-A7DF-44F1-A0A0-E2C9088E1528}" type="slidenum">
              <a:rPr kumimoji="0" lang="pt-BR" sz="1200" b="0" i="0" u="none" strike="noStrike" kern="1200" cap="none" spc="0" normalizeH="0" baseline="0" noProof="0" smtClean="0">
                <a:ln>
                  <a:noFill/>
                </a:ln>
                <a:solidFill>
                  <a:srgbClr val="6ADBD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dirty="0">
              <a:ln>
                <a:noFill/>
              </a:ln>
              <a:solidFill>
                <a:srgbClr val="6ADBD9"/>
              </a:solidFill>
              <a:effectLst/>
              <a:uLnTx/>
              <a:uFillTx/>
              <a:latin typeface="Calibri" panose="020F0502020204030204"/>
              <a:ea typeface="+mn-ea"/>
              <a:cs typeface="+mn-cs"/>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6ADBD9"/>
              </a:solidFill>
              <a:effectLst/>
              <a:uLnTx/>
              <a:uFillTx/>
              <a:latin typeface="Calibri" panose="020F0502020204030204"/>
              <a:ea typeface="+mn-ea"/>
              <a:cs typeface="+mn-cs"/>
            </a:endParaRPr>
          </a:p>
        </p:txBody>
      </p:sp>
      <p:sp>
        <p:nvSpPr>
          <p:cNvPr id="12" name="Title Placeholder 1">
            <a:extLst>
              <a:ext uri="{FF2B5EF4-FFF2-40B4-BE49-F238E27FC236}">
                <a16:creationId xmlns:a16="http://schemas.microsoft.com/office/drawing/2014/main" id="{17BD6BCE-F462-485D-9D0B-776FE951363B}"/>
              </a:ext>
            </a:extLst>
          </p:cNvPr>
          <p:cNvSpPr txBox="1">
            <a:spLocks/>
          </p:cNvSpPr>
          <p:nvPr/>
        </p:nvSpPr>
        <p:spPr>
          <a:xfrm>
            <a:off x="3187802" y="34134"/>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2. </a:t>
            </a:r>
            <a:r>
              <a:rPr lang="en-US" dirty="0" err="1">
                <a:solidFill>
                  <a:srgbClr val="434343"/>
                </a:solidFill>
                <a:latin typeface="Open Sans" panose="020B0604020202020204" charset="0"/>
                <a:ea typeface="Open Sans" panose="020B0604020202020204" charset="0"/>
                <a:cs typeface="Open Sans" panose="020B0604020202020204" charset="0"/>
              </a:rPr>
              <a:t>Contextualização</a:t>
            </a:r>
            <a:r>
              <a:rPr lang="en-US" dirty="0">
                <a:solidFill>
                  <a:srgbClr val="434343"/>
                </a:solidFill>
                <a:latin typeface="Open Sans" panose="020B0604020202020204" charset="0"/>
                <a:ea typeface="Open Sans" panose="020B0604020202020204" charset="0"/>
                <a:cs typeface="Open Sans" panose="020B0604020202020204" charset="0"/>
              </a:rPr>
              <a:t> do </a:t>
            </a:r>
            <a:r>
              <a:rPr lang="en-US" dirty="0" err="1">
                <a:solidFill>
                  <a:srgbClr val="434343"/>
                </a:solidFill>
                <a:latin typeface="Open Sans" panose="020B0604020202020204" charset="0"/>
                <a:ea typeface="Open Sans" panose="020B0604020202020204" charset="0"/>
                <a:cs typeface="Open Sans" panose="020B0604020202020204" charset="0"/>
              </a:rPr>
              <a:t>Problema</a:t>
            </a:r>
            <a:endParaRPr lang="en-US" dirty="0">
              <a:solidFill>
                <a:srgbClr val="434343"/>
              </a:solidFill>
              <a:latin typeface="Open Sans" panose="020B0604020202020204" charset="0"/>
              <a:ea typeface="Open Sans" panose="020B0604020202020204" charset="0"/>
              <a:cs typeface="Open Sans" panose="020B0604020202020204" charset="0"/>
            </a:endParaRP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
        <p:nvSpPr>
          <p:cNvPr id="16" name="Retângulo 15">
            <a:extLst>
              <a:ext uri="{FF2B5EF4-FFF2-40B4-BE49-F238E27FC236}">
                <a16:creationId xmlns:a16="http://schemas.microsoft.com/office/drawing/2014/main" id="{4928103C-AFF7-4D07-8D73-5DFDC5F7CAE9}"/>
              </a:ext>
            </a:extLst>
          </p:cNvPr>
          <p:cNvSpPr/>
          <p:nvPr/>
        </p:nvSpPr>
        <p:spPr>
          <a:xfrm>
            <a:off x="4310596" y="1155601"/>
            <a:ext cx="6753644" cy="3323987"/>
          </a:xfrm>
          <a:prstGeom prst="rect">
            <a:avLst/>
          </a:prstGeom>
        </p:spPr>
        <p:txBody>
          <a:bodyPr wrap="square">
            <a:spAutoFit/>
          </a:bodyPr>
          <a:lstStyle/>
          <a:p>
            <a:r>
              <a:rPr lang="pt-BR" sz="1400" b="1" dirty="0">
                <a:solidFill>
                  <a:srgbClr val="434343"/>
                </a:solidFill>
                <a:latin typeface="Open Sans" panose="020B0604020202020204" charset="0"/>
                <a:ea typeface="Open Sans" panose="020B0604020202020204" charset="0"/>
                <a:cs typeface="Open Sans" panose="020B0604020202020204" charset="0"/>
              </a:rPr>
              <a:t>Censo Escolar </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O Inep realiza pesquisas para fornecimento e divulgação de dados anonimizados sobre o ensino básico e superior.</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Dentre estas pesquisas, temos o Censo da Educação Superior, realizada anualmente pela Diretoria de Estatísticas Educacionais. </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Os microdados fornecidos são pertinentes aos alunos, docentes, cursos e instituições de ensino superior (IES). </a:t>
            </a:r>
          </a:p>
          <a:p>
            <a:endParaRPr lang="pt-BR" sz="1400" dirty="0">
              <a:solidFill>
                <a:srgbClr val="434343"/>
              </a:solidFill>
              <a:latin typeface="Open Sans" panose="020B0604020202020204" charset="0"/>
              <a:ea typeface="Open Sans" panose="020B0604020202020204" charset="0"/>
              <a:cs typeface="Open Sans" panose="020B0604020202020204" charset="0"/>
            </a:endParaRPr>
          </a:p>
          <a:p>
            <a:r>
              <a:rPr lang="pt-BR" sz="1400" dirty="0">
                <a:solidFill>
                  <a:srgbClr val="434343"/>
                </a:solidFill>
                <a:latin typeface="Open Sans" panose="020B0604020202020204" charset="0"/>
                <a:ea typeface="Open Sans" panose="020B0604020202020204" charset="0"/>
                <a:cs typeface="Open Sans" panose="020B0604020202020204" charset="0"/>
              </a:rPr>
              <a:t>Este estudo considera a extração dos microdados do Censo da Educação Superior de 2018, com o objetivo de predizer a propensão de evasão escolar do aluno matriculado em um curso do ano seguinte, 2019 (último ano com microdados disponíveis no momento deste projeto).</a:t>
            </a:r>
          </a:p>
        </p:txBody>
      </p:sp>
      <p:pic>
        <p:nvPicPr>
          <p:cNvPr id="14" name="Imagem 13"/>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spTree>
    <p:extLst>
      <p:ext uri="{BB962C8B-B14F-4D97-AF65-F5344CB8AC3E}">
        <p14:creationId xmlns:p14="http://schemas.microsoft.com/office/powerpoint/2010/main" val="229644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ço Reservado para Número de Slide 4">
            <a:extLst>
              <a:ext uri="{FF2B5EF4-FFF2-40B4-BE49-F238E27FC236}">
                <a16:creationId xmlns:a16="http://schemas.microsoft.com/office/drawing/2014/main" id="{324E0CE1-943E-4588-9409-DC85D4F20EE4}"/>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8</a:t>
            </a:fld>
            <a:endParaRPr lang="pt-BR" dirty="0">
              <a:solidFill>
                <a:srgbClr val="6ADBD9"/>
              </a:solidFill>
            </a:endParaRPr>
          </a:p>
        </p:txBody>
      </p:sp>
      <p:sp>
        <p:nvSpPr>
          <p:cNvPr id="23" name="Pentágono 22">
            <a:extLst>
              <a:ext uri="{FF2B5EF4-FFF2-40B4-BE49-F238E27FC236}">
                <a16:creationId xmlns:a16="http://schemas.microsoft.com/office/drawing/2014/main" id="{4AD239BA-824E-43B9-8187-7854EE9708F6}"/>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50" name="Picture 2" descr="Black and Gray Laptop Computer · Free Stock Photo">
            <a:extLst>
              <a:ext uri="{FF2B5EF4-FFF2-40B4-BE49-F238E27FC236}">
                <a16:creationId xmlns:a16="http://schemas.microsoft.com/office/drawing/2014/main" id="{1ECB4985-6C66-4E0C-9269-B7678746B15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317" t="-145" r="42382" b="145"/>
          <a:stretch/>
        </p:blipFill>
        <p:spPr bwMode="auto">
          <a:xfrm>
            <a:off x="0" y="0"/>
            <a:ext cx="3231909" cy="6858000"/>
          </a:xfrm>
          <a:prstGeom prst="rect">
            <a:avLst/>
          </a:prstGeom>
          <a:noFill/>
          <a:extLst>
            <a:ext uri="{909E8E84-426E-40DD-AFC4-6F175D3DCCD1}">
              <a14:hiddenFill xmlns:a14="http://schemas.microsoft.com/office/drawing/2010/main">
                <a:solidFill>
                  <a:srgbClr val="FFFFFF"/>
                </a:solidFill>
              </a14:hiddenFill>
            </a:ext>
          </a:extLst>
        </p:spPr>
      </p:pic>
      <p:sp>
        <p:nvSpPr>
          <p:cNvPr id="33" name="Retângulo 32">
            <a:extLst>
              <a:ext uri="{FF2B5EF4-FFF2-40B4-BE49-F238E27FC236}">
                <a16:creationId xmlns:a16="http://schemas.microsoft.com/office/drawing/2014/main" id="{0FD99386-E63C-4C99-80A4-BB4B8C72028D}"/>
              </a:ext>
            </a:extLst>
          </p:cNvPr>
          <p:cNvSpPr/>
          <p:nvPr/>
        </p:nvSpPr>
        <p:spPr>
          <a:xfrm>
            <a:off x="4128401" y="1170235"/>
            <a:ext cx="6624735" cy="2677656"/>
          </a:xfrm>
          <a:prstGeom prst="rect">
            <a:avLst/>
          </a:prstGeom>
        </p:spPr>
        <p:txBody>
          <a:bodyPr wrap="square">
            <a:spAutoFit/>
          </a:bodyPr>
          <a:lstStyle/>
          <a:p>
            <a:r>
              <a:rPr lang="pt-BR" sz="1400" b="1" dirty="0">
                <a:solidFill>
                  <a:srgbClr val="434343"/>
                </a:solidFill>
                <a:latin typeface="Open Sans" panose="020B0604020202020204"/>
              </a:rPr>
              <a:t>Visão da base</a:t>
            </a:r>
          </a:p>
          <a:p>
            <a:pPr marL="285750" indent="-285750">
              <a:buFont typeface="Arial" panose="020B0604020202020204" pitchFamily="34" charset="0"/>
              <a:buChar char="•"/>
            </a:pPr>
            <a:r>
              <a:rPr lang="pt-BR" sz="1400" dirty="0">
                <a:solidFill>
                  <a:srgbClr val="434343"/>
                </a:solidFill>
                <a:latin typeface="Open Sans" panose="020B0604020202020204"/>
              </a:rPr>
              <a:t>Aluno (caso esteja matriculado em mais de um curso, considera aquele de data de ingresso mais antiga).</a:t>
            </a:r>
          </a:p>
          <a:p>
            <a:endParaRPr lang="pt-BR" sz="1400" dirty="0">
              <a:solidFill>
                <a:srgbClr val="434343"/>
              </a:solidFill>
              <a:latin typeface="Open Sans" panose="020B0604020202020204"/>
            </a:endParaRPr>
          </a:p>
          <a:p>
            <a:r>
              <a:rPr lang="pt-BR" sz="1400" b="1" dirty="0">
                <a:solidFill>
                  <a:srgbClr val="434343"/>
                </a:solidFill>
                <a:latin typeface="Open Sans" panose="020B0604020202020204"/>
              </a:rPr>
              <a:t>Filtros de inclusão</a:t>
            </a:r>
          </a:p>
          <a:p>
            <a:pPr marL="285750" indent="-285750">
              <a:buFont typeface="Arial" panose="020B0604020202020204" pitchFamily="34" charset="0"/>
              <a:buChar char="•"/>
            </a:pPr>
            <a:r>
              <a:rPr lang="pt-BR" sz="1400" dirty="0">
                <a:solidFill>
                  <a:srgbClr val="434343"/>
                </a:solidFill>
                <a:latin typeface="Open Sans" panose="020B0604020202020204"/>
              </a:rPr>
              <a:t>Alunos que possuem financiamento estudantil</a:t>
            </a:r>
          </a:p>
          <a:p>
            <a:pPr marL="285750" indent="-285750">
              <a:buFont typeface="Arial" panose="020B0604020202020204" pitchFamily="34" charset="0"/>
              <a:buChar char="•"/>
            </a:pPr>
            <a:r>
              <a:rPr lang="pt-BR" sz="1400" dirty="0">
                <a:solidFill>
                  <a:srgbClr val="434343"/>
                </a:solidFill>
                <a:latin typeface="Open Sans" panose="020B0604020202020204"/>
              </a:rPr>
              <a:t>Que sejam concluintes ou que tenham interrompido o curso.</a:t>
            </a:r>
          </a:p>
          <a:p>
            <a:pPr marL="285750" indent="-285750">
              <a:buFont typeface="Arial" panose="020B0604020202020204" pitchFamily="34" charset="0"/>
              <a:buChar char="•"/>
            </a:pPr>
            <a:endParaRPr lang="pt-BR" sz="1400" dirty="0">
              <a:solidFill>
                <a:srgbClr val="434343"/>
              </a:solidFill>
              <a:latin typeface="Open Sans" panose="020B0604020202020204"/>
            </a:endParaRPr>
          </a:p>
          <a:p>
            <a:r>
              <a:rPr lang="pt-BR" sz="1400" b="1" dirty="0">
                <a:solidFill>
                  <a:srgbClr val="434343"/>
                </a:solidFill>
                <a:latin typeface="Open Sans" panose="020B0604020202020204"/>
              </a:rPr>
              <a:t>Período de Análise</a:t>
            </a:r>
          </a:p>
          <a:p>
            <a:pPr marL="285750" indent="-285750">
              <a:buFont typeface="Arial" panose="020B0604020202020204" pitchFamily="34" charset="0"/>
              <a:buChar char="•"/>
            </a:pPr>
            <a:r>
              <a:rPr lang="pt-BR" sz="1400" dirty="0">
                <a:solidFill>
                  <a:srgbClr val="434343"/>
                </a:solidFill>
                <a:latin typeface="Open Sans" panose="020B0604020202020204"/>
              </a:rPr>
              <a:t>Ano referência: 2018 (T0)</a:t>
            </a:r>
          </a:p>
          <a:p>
            <a:pPr marL="285750" indent="-285750">
              <a:buFont typeface="Arial" panose="020B0604020202020204" pitchFamily="34" charset="0"/>
              <a:buChar char="•"/>
            </a:pPr>
            <a:r>
              <a:rPr lang="pt-BR" sz="1400" dirty="0">
                <a:solidFill>
                  <a:srgbClr val="434343"/>
                </a:solidFill>
                <a:latin typeface="Open Sans" panose="020B0604020202020204"/>
              </a:rPr>
              <a:t>Previsão: 2019 (T+1)</a:t>
            </a:r>
          </a:p>
          <a:p>
            <a:endParaRPr lang="pt-BR" sz="1400" dirty="0">
              <a:solidFill>
                <a:srgbClr val="434343"/>
              </a:solidFill>
              <a:latin typeface="Open Sans" panose="020B0604020202020204"/>
            </a:endParaRPr>
          </a:p>
        </p:txBody>
      </p:sp>
      <p:sp>
        <p:nvSpPr>
          <p:cNvPr id="16" name="Title Placeholder 1">
            <a:extLst>
              <a:ext uri="{FF2B5EF4-FFF2-40B4-BE49-F238E27FC236}">
                <a16:creationId xmlns:a16="http://schemas.microsoft.com/office/drawing/2014/main" id="{FE5B923B-7615-4D2B-8B10-CCD77CD5B3B9}"/>
              </a:ext>
            </a:extLst>
          </p:cNvPr>
          <p:cNvSpPr txBox="1">
            <a:spLocks/>
          </p:cNvSpPr>
          <p:nvPr/>
        </p:nvSpPr>
        <p:spPr>
          <a:xfrm>
            <a:off x="3231909" y="31511"/>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3. Bases de Dados</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pic>
        <p:nvPicPr>
          <p:cNvPr id="15" name="Imagem 14"/>
          <p:cNvPicPr>
            <a:picLocks noChangeAspect="1"/>
          </p:cNvPicPr>
          <p:nvPr/>
        </p:nvPicPr>
        <p:blipFill rotWithShape="1">
          <a:blip r:embed="rId3" cstate="print">
            <a:extLst>
              <a:ext uri="{28A0092B-C50C-407E-A947-70E740481C1C}">
                <a14:useLocalDpi xmlns:a14="http://schemas.microsoft.com/office/drawing/2010/main" val="0"/>
              </a:ext>
            </a:extLst>
          </a:blip>
          <a:srcRect l="7580" t="41980" r="8724" b="41925"/>
          <a:stretch/>
        </p:blipFill>
        <p:spPr>
          <a:xfrm>
            <a:off x="10254266" y="6388856"/>
            <a:ext cx="1705361" cy="327947"/>
          </a:xfrm>
          <a:prstGeom prst="rect">
            <a:avLst/>
          </a:prstGeom>
        </p:spPr>
      </p:pic>
    </p:spTree>
    <p:extLst>
      <p:ext uri="{BB962C8B-B14F-4D97-AF65-F5344CB8AC3E}">
        <p14:creationId xmlns:p14="http://schemas.microsoft.com/office/powerpoint/2010/main" val="123246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E4FC6B1B-5797-4075-9743-B408E428F048}"/>
              </a:ext>
            </a:extLst>
          </p:cNvPr>
          <p:cNvSpPr/>
          <p:nvPr/>
        </p:nvSpPr>
        <p:spPr>
          <a:xfrm>
            <a:off x="527463" y="1029522"/>
            <a:ext cx="10071653" cy="3539430"/>
          </a:xfrm>
          <a:prstGeom prst="rect">
            <a:avLst/>
          </a:prstGeom>
        </p:spPr>
        <p:txBody>
          <a:bodyPr wrap="square">
            <a:spAutoFit/>
          </a:bodyPr>
          <a:lstStyle/>
          <a:p>
            <a:r>
              <a:rPr lang="pt-BR" sz="1400" dirty="0">
                <a:solidFill>
                  <a:srgbClr val="434343"/>
                </a:solidFill>
                <a:latin typeface="Open Sans" panose="020B0604020202020204" charset="0"/>
              </a:rPr>
              <a:t>A base original se encontra na pasta “</a:t>
            </a:r>
            <a:r>
              <a:rPr lang="pt-BR" sz="1400" b="1" dirty="0">
                <a:solidFill>
                  <a:srgbClr val="434343"/>
                </a:solidFill>
                <a:latin typeface="Open Sans" panose="020B0604020202020204" charset="0"/>
              </a:rPr>
              <a:t>/microdados_ed_superior_2018/dados/DM_CURSO.CSV</a:t>
            </a:r>
            <a:r>
              <a:rPr lang="pt-BR" sz="1400" dirty="0">
                <a:solidFill>
                  <a:srgbClr val="434343"/>
                </a:solidFill>
                <a:latin typeface="Open Sans" panose="020B0604020202020204" charset="0"/>
              </a:rPr>
              <a:t>”</a:t>
            </a:r>
            <a:endParaRPr lang="da-DK" sz="1400" dirty="0">
              <a:solidFill>
                <a:srgbClr val="434343"/>
              </a:solidFill>
              <a:latin typeface="Open Sans" panose="020B0604020202020204" charset="0"/>
            </a:endParaRPr>
          </a:p>
          <a:p>
            <a:endParaRPr lang="en-US" sz="1400" dirty="0">
              <a:solidFill>
                <a:srgbClr val="434343"/>
              </a:solidFill>
              <a:latin typeface="Open Sans" panose="020B0604020202020204" charset="0"/>
            </a:endParaRPr>
          </a:p>
          <a:p>
            <a:r>
              <a:rPr lang="en-US" sz="1400" dirty="0">
                <a:solidFill>
                  <a:srgbClr val="434343"/>
                </a:solidFill>
                <a:latin typeface="Open Sans" panose="020B0604020202020204" charset="0"/>
              </a:rPr>
              <a:t>Base auxiliar:</a:t>
            </a:r>
          </a:p>
          <a:p>
            <a:pPr marL="285750" indent="-285750">
              <a:buFont typeface="Arial" panose="020B0604020202020204" pitchFamily="34" charset="0"/>
              <a:buChar char="•"/>
            </a:pPr>
            <a:r>
              <a:rPr lang="fr-FR" sz="1400" dirty="0">
                <a:solidFill>
                  <a:srgbClr val="434343"/>
                </a:solidFill>
                <a:latin typeface="Open Sans" panose="020B0604020202020204" charset="0"/>
              </a:rPr>
              <a:t>TB_AUX_CINE_BRASIL.CSV</a:t>
            </a:r>
          </a:p>
          <a:p>
            <a:pPr marL="285750" indent="-285750">
              <a:buFont typeface="Arial" panose="020B0604020202020204" pitchFamily="34" charset="0"/>
              <a:buChar char="•"/>
            </a:pPr>
            <a:endParaRPr lang="fr-FR" sz="1400" dirty="0">
              <a:solidFill>
                <a:srgbClr val="434343"/>
              </a:solidFill>
              <a:latin typeface="Open Sans" panose="020B0604020202020204" charset="0"/>
            </a:endParaRPr>
          </a:p>
          <a:p>
            <a:r>
              <a:rPr lang="fr-FR" sz="1400" dirty="0">
                <a:solidFill>
                  <a:srgbClr val="434343"/>
                </a:solidFill>
                <a:latin typeface="Open Sans" panose="020B0604020202020204" charset="0"/>
              </a:rPr>
              <a:t>Link da página das bases anuais: </a:t>
            </a:r>
          </a:p>
          <a:p>
            <a:pPr marL="285750" indent="-285750">
              <a:buFont typeface="Arial" panose="020B0604020202020204" pitchFamily="34" charset="0"/>
              <a:buChar char="•"/>
            </a:pPr>
            <a:r>
              <a:rPr lang="fr-FR" sz="1400" dirty="0">
                <a:solidFill>
                  <a:srgbClr val="434343"/>
                </a:solidFill>
                <a:latin typeface="Open Sans" panose="020B0604020202020204" charset="0"/>
                <a:hlinkClick r:id="rId2"/>
              </a:rPr>
              <a:t>https://www.gov.br/inep/pt-br/acesso-a-informacao/dados-abertos/microdados/censo-da-educacao-superior</a:t>
            </a:r>
            <a:endParaRPr lang="fr-FR" sz="1400" dirty="0">
              <a:solidFill>
                <a:srgbClr val="434343"/>
              </a:solidFill>
              <a:latin typeface="Open Sans" panose="020B0604020202020204" charset="0"/>
            </a:endParaRPr>
          </a:p>
          <a:p>
            <a:pPr marL="285750" indent="-285750">
              <a:buFont typeface="Arial" panose="020B0604020202020204" pitchFamily="34" charset="0"/>
              <a:buChar char="•"/>
            </a:pPr>
            <a:endParaRPr lang="fr-FR" sz="1400" dirty="0">
              <a:solidFill>
                <a:srgbClr val="434343"/>
              </a:solidFill>
              <a:latin typeface="Open Sans" panose="020B0604020202020204" charset="0"/>
            </a:endParaRPr>
          </a:p>
          <a:p>
            <a:r>
              <a:rPr lang="fr-FR" sz="1400" dirty="0">
                <a:solidFill>
                  <a:srgbClr val="434343"/>
                </a:solidFill>
                <a:latin typeface="Open Sans" panose="020B0604020202020204" charset="0"/>
              </a:rPr>
              <a:t>Link de download 1 – Microdados Censo da Educação Superior 2018:</a:t>
            </a:r>
          </a:p>
          <a:p>
            <a:pPr marL="285750" indent="-285750">
              <a:buFont typeface="Arial" panose="020B0604020202020204" pitchFamily="34" charset="0"/>
              <a:buChar char="•"/>
            </a:pPr>
            <a:r>
              <a:rPr lang="en-US" sz="1400" dirty="0">
                <a:solidFill>
                  <a:srgbClr val="434343"/>
                </a:solidFill>
                <a:latin typeface="Open Sans" panose="020B0604020202020204" charset="0"/>
                <a:hlinkClick r:id="rId3"/>
              </a:rPr>
              <a:t>https://download.inep.gov.br/microdados/microdados_educacao_superior_2018.zip</a:t>
            </a:r>
            <a:endParaRPr lang="fr-FR" sz="1400" dirty="0">
              <a:solidFill>
                <a:srgbClr val="434343"/>
              </a:solidFill>
              <a:latin typeface="Open Sans" panose="020B0604020202020204" charset="0"/>
            </a:endParaRPr>
          </a:p>
          <a:p>
            <a:endParaRPr lang="en-US" sz="1400" dirty="0">
              <a:solidFill>
                <a:srgbClr val="434343"/>
              </a:solidFill>
              <a:latin typeface="Open Sans" panose="020B0604020202020204" charset="0"/>
            </a:endParaRPr>
          </a:p>
          <a:p>
            <a:r>
              <a:rPr lang="fr-FR" sz="1400" dirty="0">
                <a:solidFill>
                  <a:srgbClr val="434343"/>
                </a:solidFill>
                <a:latin typeface="Open Sans" panose="020B0604020202020204" charset="0"/>
              </a:rPr>
              <a:t>Link de download 2 – Microdados Censo da Educação Superior 2019:</a:t>
            </a:r>
            <a:endParaRPr lang="en-US" sz="1400" dirty="0">
              <a:solidFill>
                <a:srgbClr val="434343"/>
              </a:solidFill>
              <a:latin typeface="Open Sans" panose="020B0604020202020204" charset="0"/>
            </a:endParaRPr>
          </a:p>
          <a:p>
            <a:pPr marL="285750" indent="-285750">
              <a:buFont typeface="Arial" panose="020B0604020202020204" pitchFamily="34" charset="0"/>
              <a:buChar char="•"/>
            </a:pPr>
            <a:r>
              <a:rPr lang="en-US" sz="1400" dirty="0">
                <a:solidFill>
                  <a:srgbClr val="434343"/>
                </a:solidFill>
                <a:latin typeface="Open Sans" panose="020B0604020202020204" charset="0"/>
                <a:hlinkClick r:id="rId4"/>
              </a:rPr>
              <a:t>https://download.inep.gov.br/microdados/microdados_educacao_superior_2019.zip</a:t>
            </a: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a:p>
            <a:pPr marL="285750" indent="-285750">
              <a:buFont typeface="Arial" panose="020B0604020202020204" pitchFamily="34" charset="0"/>
              <a:buChar char="•"/>
            </a:pPr>
            <a:endParaRPr lang="en-US" sz="1400" dirty="0">
              <a:solidFill>
                <a:srgbClr val="434343"/>
              </a:solidFill>
              <a:latin typeface="Open Sans" panose="020B0604020202020204" charset="0"/>
            </a:endParaRPr>
          </a:p>
        </p:txBody>
      </p:sp>
      <p:sp>
        <p:nvSpPr>
          <p:cNvPr id="47" name="Espaço Reservado para Número de Slide 4">
            <a:extLst>
              <a:ext uri="{FF2B5EF4-FFF2-40B4-BE49-F238E27FC236}">
                <a16:creationId xmlns:a16="http://schemas.microsoft.com/office/drawing/2014/main" id="{E7447111-A0E5-4121-83CE-1C881649F1ED}"/>
              </a:ext>
            </a:extLst>
          </p:cNvPr>
          <p:cNvSpPr txBox="1">
            <a:spLocks/>
          </p:cNvSpPr>
          <p:nvPr/>
        </p:nvSpPr>
        <p:spPr>
          <a:xfrm>
            <a:off x="11529390" y="379620"/>
            <a:ext cx="274983" cy="365125"/>
          </a:xfrm>
          <a:prstGeom prst="rect">
            <a:avLst/>
          </a:prstGeom>
          <a:ln>
            <a:noFill/>
          </a:ln>
        </p:spPr>
        <p:txBody>
          <a:bodyPr vert="horz" lIns="91440" tIns="45720" rIns="91440" bIns="45720" rtlCol="0" anchor="ctr"/>
          <a:lstStyle>
            <a:defPPr>
              <a:defRPr lang="pt-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B8526-A7DF-44F1-A0A0-E2C9088E1528}" type="slidenum">
              <a:rPr lang="pt-BR" smtClean="0">
                <a:solidFill>
                  <a:srgbClr val="6ADBD9"/>
                </a:solidFill>
              </a:rPr>
              <a:pPr/>
              <a:t>9</a:t>
            </a:fld>
            <a:endParaRPr lang="pt-BR" dirty="0">
              <a:solidFill>
                <a:srgbClr val="6ADBD9"/>
              </a:solidFill>
            </a:endParaRPr>
          </a:p>
        </p:txBody>
      </p:sp>
      <p:sp>
        <p:nvSpPr>
          <p:cNvPr id="48" name="Pentágono 47">
            <a:extLst>
              <a:ext uri="{FF2B5EF4-FFF2-40B4-BE49-F238E27FC236}">
                <a16:creationId xmlns:a16="http://schemas.microsoft.com/office/drawing/2014/main" id="{C1454E66-3B3A-46A4-B1A7-0A7F2A33A910}"/>
              </a:ext>
            </a:extLst>
          </p:cNvPr>
          <p:cNvSpPr/>
          <p:nvPr/>
        </p:nvSpPr>
        <p:spPr>
          <a:xfrm>
            <a:off x="11529391" y="419377"/>
            <a:ext cx="274983" cy="251791"/>
          </a:xfrm>
          <a:prstGeom prst="pentagon">
            <a:avLst/>
          </a:prstGeom>
          <a:noFill/>
          <a:ln>
            <a:solidFill>
              <a:srgbClr val="6AD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6ADBD9"/>
              </a:solidFill>
            </a:endParaRPr>
          </a:p>
        </p:txBody>
      </p:sp>
      <p:pic>
        <p:nvPicPr>
          <p:cNvPr id="20" name="Google Shape;62;p13">
            <a:extLst>
              <a:ext uri="{FF2B5EF4-FFF2-40B4-BE49-F238E27FC236}">
                <a16:creationId xmlns:a16="http://schemas.microsoft.com/office/drawing/2014/main" id="{7D168EB8-243F-4975-923B-9F72F52C16BA}"/>
              </a:ext>
            </a:extLst>
          </p:cNvPr>
          <p:cNvPicPr preferRelativeResize="0"/>
          <p:nvPr/>
        </p:nvPicPr>
        <p:blipFill>
          <a:blip r:embed="rId5">
            <a:alphaModFix/>
          </a:blip>
          <a:stretch>
            <a:fillRect/>
          </a:stretch>
        </p:blipFill>
        <p:spPr>
          <a:xfrm flipH="1">
            <a:off x="9515060" y="4625654"/>
            <a:ext cx="2628806" cy="2116755"/>
          </a:xfrm>
          <a:prstGeom prst="rect">
            <a:avLst/>
          </a:prstGeom>
          <a:noFill/>
          <a:ln>
            <a:noFill/>
          </a:ln>
        </p:spPr>
      </p:pic>
      <p:sp>
        <p:nvSpPr>
          <p:cNvPr id="12" name="Espaço Reservado para Data 5">
            <a:extLst>
              <a:ext uri="{FF2B5EF4-FFF2-40B4-BE49-F238E27FC236}">
                <a16:creationId xmlns:a16="http://schemas.microsoft.com/office/drawing/2014/main" id="{C12A3D3C-1B8D-43C2-9967-93C9AA30D0DA}"/>
              </a:ext>
            </a:extLst>
          </p:cNvPr>
          <p:cNvSpPr>
            <a:spLocks noGrp="1"/>
          </p:cNvSpPr>
          <p:nvPr>
            <p:ph type="dt" sz="half" idx="10"/>
          </p:nvPr>
        </p:nvSpPr>
        <p:spPr>
          <a:xfrm>
            <a:off x="278296" y="6356349"/>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a:ln>
                  <a:noFill/>
                </a:ln>
                <a:solidFill>
                  <a:srgbClr val="6ADBD9"/>
                </a:solidFill>
                <a:effectLst/>
                <a:uLnTx/>
                <a:uFillTx/>
                <a:latin typeface="Open Sans" panose="020B0604020202020204" charset="0"/>
                <a:ea typeface="Open Sans" panose="020B0604020202020204" charset="0"/>
                <a:cs typeface="Open Sans" panose="020B0604020202020204" charset="0"/>
              </a:rPr>
              <a:t>@2020 LABDATA FIA. </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Copyright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all</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rights</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 </a:t>
            </a:r>
            <a:r>
              <a:rPr kumimoji="0" lang="pt-BR" sz="1200" b="0" i="0" u="none" strike="noStrike" kern="1200" cap="none" spc="0" normalizeH="0" baseline="0" noProof="0" dirty="0" err="1">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reserved</a:t>
            </a:r>
            <a:r>
              <a:rPr kumimoji="0" lang="pt-BR" sz="1200" b="0" i="0" u="none" strike="noStrike" kern="1200" cap="none" spc="0" normalizeH="0" baseline="0" noProof="0" dirty="0">
                <a:ln>
                  <a:noFill/>
                </a:ln>
                <a:solidFill>
                  <a:prstClr val="white">
                    <a:lumMod val="65000"/>
                  </a:prstClr>
                </a:solidFill>
                <a:effectLst/>
                <a:uLnTx/>
                <a:uFillTx/>
                <a:latin typeface="Open Sans" panose="020B0604020202020204" charset="0"/>
                <a:ea typeface="Open Sans" panose="020B0604020202020204" charset="0"/>
                <a:cs typeface="Open Sans" panose="020B0604020202020204" charset="0"/>
              </a:rPr>
              <a:t>.</a:t>
            </a:r>
          </a:p>
        </p:txBody>
      </p:sp>
      <p:pic>
        <p:nvPicPr>
          <p:cNvPr id="9" name="Imagem 8"/>
          <p:cNvPicPr>
            <a:picLocks noChangeAspect="1"/>
          </p:cNvPicPr>
          <p:nvPr/>
        </p:nvPicPr>
        <p:blipFill rotWithShape="1">
          <a:blip r:embed="rId6" cstate="print">
            <a:extLst>
              <a:ext uri="{28A0092B-C50C-407E-A947-70E740481C1C}">
                <a14:useLocalDpi xmlns:a14="http://schemas.microsoft.com/office/drawing/2010/main" val="0"/>
              </a:ext>
            </a:extLst>
          </a:blip>
          <a:srcRect l="7580" t="41980" r="8724" b="41925"/>
          <a:stretch/>
        </p:blipFill>
        <p:spPr>
          <a:xfrm>
            <a:off x="5093741" y="6379802"/>
            <a:ext cx="1705361" cy="327947"/>
          </a:xfrm>
          <a:prstGeom prst="rect">
            <a:avLst/>
          </a:prstGeom>
        </p:spPr>
      </p:pic>
      <p:sp>
        <p:nvSpPr>
          <p:cNvPr id="14" name="Title Placeholder 1">
            <a:extLst>
              <a:ext uri="{FF2B5EF4-FFF2-40B4-BE49-F238E27FC236}">
                <a16:creationId xmlns:a16="http://schemas.microsoft.com/office/drawing/2014/main" id="{3594DE52-7C66-4B4A-A0A2-6A19C13FEDE7}"/>
              </a:ext>
            </a:extLst>
          </p:cNvPr>
          <p:cNvSpPr txBox="1">
            <a:spLocks/>
          </p:cNvSpPr>
          <p:nvPr/>
        </p:nvSpPr>
        <p:spPr>
          <a:xfrm>
            <a:off x="176514" y="112935"/>
            <a:ext cx="6624736" cy="713234"/>
          </a:xfrm>
          <a:prstGeom prst="rect">
            <a:avLst/>
          </a:prstGeom>
        </p:spPr>
        <p:txBody>
          <a:bodyPr vert="horz" lIns="91440" tIns="45720" rIns="91440" bIns="45720" rtlCol="0" anchor="ctr">
            <a:normAutofit/>
          </a:bodyPr>
          <a:lstStyle>
            <a:defPPr>
              <a:defRPr lang="pt-BR"/>
            </a:defPPr>
            <a:lvl1pPr>
              <a:spcBef>
                <a:spcPct val="0"/>
              </a:spcBef>
              <a:buNone/>
              <a:defRPr sz="2400">
                <a:solidFill>
                  <a:srgbClr val="02BAB1"/>
                </a:solidFill>
                <a:latin typeface="Futura Md BT" panose="020B0602020204020303" pitchFamily="34" charset="0"/>
                <a:ea typeface="+mj-ea"/>
                <a:cs typeface="+mj-cs"/>
              </a:defRPr>
            </a:lvl1pPr>
          </a:lstStyle>
          <a:p>
            <a:r>
              <a:rPr lang="en-US" dirty="0">
                <a:solidFill>
                  <a:srgbClr val="434343"/>
                </a:solidFill>
                <a:latin typeface="Open Sans" panose="020B0604020202020204" charset="0"/>
                <a:ea typeface="Open Sans" panose="020B0604020202020204" charset="0"/>
                <a:cs typeface="Open Sans" panose="020B0604020202020204" charset="0"/>
              </a:rPr>
              <a:t>    3.i. Base Original</a:t>
            </a:r>
          </a:p>
          <a:p>
            <a:r>
              <a:rPr lang="en-US" sz="1100" dirty="0">
                <a:solidFill>
                  <a:srgbClr val="6ADBD9"/>
                </a:solidFill>
                <a:latin typeface="Open Sans" panose="020B0604020202020204" charset="0"/>
                <a:ea typeface="Open Sans" panose="020B0604020202020204" charset="0"/>
                <a:cs typeface="Open Sans" panose="020B0604020202020204" charset="0"/>
              </a:rPr>
              <a:t>                     </a:t>
            </a:r>
            <a:endParaRPr lang="en-US" sz="1100" dirty="0">
              <a:solidFill>
                <a:srgbClr val="434343"/>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7436523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5020</TotalTime>
  <Words>3635</Words>
  <Application>Microsoft Office PowerPoint</Application>
  <PresentationFormat>Widescreen</PresentationFormat>
  <Paragraphs>949</Paragraphs>
  <Slides>30</Slides>
  <Notes>2</Notes>
  <HiddenSlides>2</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30</vt:i4>
      </vt:variant>
    </vt:vector>
  </HeadingPairs>
  <TitlesOfParts>
    <vt:vector size="38" baseType="lpstr">
      <vt:lpstr>Arial</vt:lpstr>
      <vt:lpstr>Calibri</vt:lpstr>
      <vt:lpstr>Calibri Light</vt:lpstr>
      <vt:lpstr>Helvetica Neue</vt:lpstr>
      <vt:lpstr>Open Sans</vt:lpstr>
      <vt:lpstr>Wingdings</vt:lpstr>
      <vt:lpstr>Tema do Office</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karin</dc:creator>
  <cp:lastModifiedBy>Rafael Santos Araújo</cp:lastModifiedBy>
  <cp:revision>479</cp:revision>
  <dcterms:created xsi:type="dcterms:W3CDTF">2020-04-08T18:00:12Z</dcterms:created>
  <dcterms:modified xsi:type="dcterms:W3CDTF">2021-12-09T02:03:36Z</dcterms:modified>
</cp:coreProperties>
</file>