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480175" cy="5761038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2430" y="-84"/>
      </p:cViewPr>
      <p:guideLst>
        <p:guide orient="horz" pos="1815"/>
        <p:guide pos="20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86014" y="1789657"/>
            <a:ext cx="5508149" cy="123488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72027" y="3264588"/>
            <a:ext cx="4536123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EAF1-4745-4342-94CE-FA155EDE4260}" type="datetimeFigureOut">
              <a:rPr lang="fr-FR" smtClean="0"/>
              <a:t>02/09/2013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16A5-A3DB-4019-AD0B-FDA523EFF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667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EAF1-4745-4342-94CE-FA155EDE4260}" type="datetimeFigureOut">
              <a:rPr lang="fr-FR" smtClean="0"/>
              <a:t>02/09/2013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16A5-A3DB-4019-AD0B-FDA523EFF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86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3330090" y="230710"/>
            <a:ext cx="1032778" cy="491555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29507" y="230710"/>
            <a:ext cx="2992581" cy="491555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EAF1-4745-4342-94CE-FA155EDE4260}" type="datetimeFigureOut">
              <a:rPr lang="fr-FR" smtClean="0"/>
              <a:t>02/09/2013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16A5-A3DB-4019-AD0B-FDA523EFF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7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EAF1-4745-4342-94CE-FA155EDE4260}" type="datetimeFigureOut">
              <a:rPr lang="fr-FR" smtClean="0"/>
              <a:t>02/09/2013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16A5-A3DB-4019-AD0B-FDA523EFF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70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890" y="3702002"/>
            <a:ext cx="5508149" cy="11442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11890" y="2441774"/>
            <a:ext cx="5508149" cy="126022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EAF1-4745-4342-94CE-FA155EDE4260}" type="datetimeFigureOut">
              <a:rPr lang="fr-FR" smtClean="0"/>
              <a:t>02/09/2013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16A5-A3DB-4019-AD0B-FDA523EFF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71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9506" y="1344243"/>
            <a:ext cx="2012680" cy="3802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350190" y="1344243"/>
            <a:ext cx="2012679" cy="3802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EAF1-4745-4342-94CE-FA155EDE4260}" type="datetimeFigureOut">
              <a:rPr lang="fr-FR" smtClean="0"/>
              <a:t>02/09/2013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16A5-A3DB-4019-AD0B-FDA523EFF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9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4009" y="230709"/>
            <a:ext cx="5832158" cy="960173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24010" y="1289566"/>
            <a:ext cx="2863203" cy="5374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24010" y="1826996"/>
            <a:ext cx="2863203" cy="33192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291840" y="1289566"/>
            <a:ext cx="2864327" cy="5374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291840" y="1826996"/>
            <a:ext cx="2864327" cy="33192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EAF1-4745-4342-94CE-FA155EDE4260}" type="datetimeFigureOut">
              <a:rPr lang="fr-FR" smtClean="0"/>
              <a:t>02/09/2013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16A5-A3DB-4019-AD0B-FDA523EFF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037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EAF1-4745-4342-94CE-FA155EDE4260}" type="datetimeFigureOut">
              <a:rPr lang="fr-FR" smtClean="0"/>
              <a:t>02/09/2013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16A5-A3DB-4019-AD0B-FDA523EFF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01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EAF1-4745-4342-94CE-FA155EDE4260}" type="datetimeFigureOut">
              <a:rPr lang="fr-FR" smtClean="0"/>
              <a:t>02/09/2013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16A5-A3DB-4019-AD0B-FDA523EFF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01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4010" y="229375"/>
            <a:ext cx="2131933" cy="9761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33568" y="229376"/>
            <a:ext cx="3622598" cy="49168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24010" y="1205552"/>
            <a:ext cx="2131933" cy="39407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EAF1-4745-4342-94CE-FA155EDE4260}" type="datetimeFigureOut">
              <a:rPr lang="fr-FR" smtClean="0"/>
              <a:t>02/09/2013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16A5-A3DB-4019-AD0B-FDA523EFF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9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70161" y="4032727"/>
            <a:ext cx="3888105" cy="4760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270161" y="514759"/>
            <a:ext cx="3888105" cy="34566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270161" y="4508813"/>
            <a:ext cx="3888105" cy="6761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EAF1-4745-4342-94CE-FA155EDE4260}" type="datetimeFigureOut">
              <a:rPr lang="fr-FR" smtClean="0"/>
              <a:t>02/09/2013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16A5-A3DB-4019-AD0B-FDA523EFF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36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24009" y="230709"/>
            <a:ext cx="5832158" cy="960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24009" y="1344243"/>
            <a:ext cx="5832158" cy="3802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24010" y="5339630"/>
            <a:ext cx="1512041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0EAF1-4745-4342-94CE-FA155EDE4260}" type="datetimeFigureOut">
              <a:rPr lang="fr-FR" smtClean="0"/>
              <a:t>02/09/2013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214061" y="5339630"/>
            <a:ext cx="2052055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644126" y="5339630"/>
            <a:ext cx="1512041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616A5-A3DB-4019-AD0B-FDA523EFF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667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297" y="0"/>
            <a:ext cx="7243142" cy="576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1295872" y="61769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r>
              <a:rPr lang="fr-FR" dirty="0" smtClean="0"/>
              <a:t>= -2</a:t>
            </a:r>
            <a:endParaRPr lang="fr-FR" dirty="0"/>
          </a:p>
        </p:txBody>
      </p:sp>
      <p:cxnSp>
        <p:nvCxnSpPr>
          <p:cNvPr id="11" name="Connecteur en arc 10"/>
          <p:cNvCxnSpPr/>
          <p:nvPr/>
        </p:nvCxnSpPr>
        <p:spPr>
          <a:xfrm flipV="1">
            <a:off x="791815" y="823645"/>
            <a:ext cx="540060" cy="18466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Connecteur en arc 13"/>
          <p:cNvCxnSpPr>
            <a:endCxn id="19" idx="2"/>
          </p:cNvCxnSpPr>
          <p:nvPr/>
        </p:nvCxnSpPr>
        <p:spPr>
          <a:xfrm rot="16200000" flipV="1">
            <a:off x="5536300" y="4312635"/>
            <a:ext cx="854804" cy="601444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5184303" y="3816623"/>
            <a:ext cx="95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r>
              <a:rPr lang="fr-FR" dirty="0" smtClean="0"/>
              <a:t>= 6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1901143" y="3773912"/>
            <a:ext cx="95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r>
              <a:rPr lang="fr-FR" dirty="0" smtClean="0"/>
              <a:t>= 2</a:t>
            </a:r>
            <a:endParaRPr lang="fr-FR" dirty="0"/>
          </a:p>
        </p:txBody>
      </p:sp>
      <p:cxnSp>
        <p:nvCxnSpPr>
          <p:cNvPr id="18" name="Connecteur en arc 17"/>
          <p:cNvCxnSpPr/>
          <p:nvPr/>
        </p:nvCxnSpPr>
        <p:spPr>
          <a:xfrm rot="5400000" flipH="1" flipV="1">
            <a:off x="1660557" y="4325325"/>
            <a:ext cx="710788" cy="432048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18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</Words>
  <Application>Microsoft Office PowerPoint</Application>
  <PresentationFormat>Personnalisé</PresentationFormat>
  <Paragraphs>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adminuser</dc:creator>
  <cp:lastModifiedBy>adminuser</cp:lastModifiedBy>
  <cp:revision>1</cp:revision>
  <dcterms:created xsi:type="dcterms:W3CDTF">2013-09-02T17:27:30Z</dcterms:created>
  <dcterms:modified xsi:type="dcterms:W3CDTF">2013-09-02T17:33:33Z</dcterms:modified>
</cp:coreProperties>
</file>