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80175" cy="5761038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2430" y="-84"/>
      </p:cViewPr>
      <p:guideLst>
        <p:guide orient="horz" pos="1815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86014" y="1789657"/>
            <a:ext cx="5508149" cy="123488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72027" y="3264588"/>
            <a:ext cx="4536123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02/09/2013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66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02/09/2013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86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330090" y="230710"/>
            <a:ext cx="1032778" cy="491555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29507" y="230710"/>
            <a:ext cx="2992581" cy="491555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02/09/2013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7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02/09/2013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70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890" y="3702002"/>
            <a:ext cx="5508149" cy="11442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11890" y="2441774"/>
            <a:ext cx="5508149" cy="12602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02/09/2013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71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9506" y="1344243"/>
            <a:ext cx="2012680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350190" y="1344243"/>
            <a:ext cx="2012679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02/09/2013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9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009" y="230709"/>
            <a:ext cx="5832158" cy="960173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4010" y="1289566"/>
            <a:ext cx="2863203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24010" y="1826996"/>
            <a:ext cx="2863203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291840" y="1289566"/>
            <a:ext cx="2864327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291840" y="1826996"/>
            <a:ext cx="2864327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02/09/2013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37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02/09/2013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01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02/09/2013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01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010" y="229375"/>
            <a:ext cx="2131933" cy="9761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33568" y="229376"/>
            <a:ext cx="3622598" cy="4916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24010" y="1205552"/>
            <a:ext cx="2131933" cy="39407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02/09/2013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9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161" y="4032727"/>
            <a:ext cx="3888105" cy="476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270161" y="514759"/>
            <a:ext cx="3888105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70161" y="4508813"/>
            <a:ext cx="3888105" cy="6761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AF1-4745-4342-94CE-FA155EDE4260}" type="datetimeFigureOut">
              <a:rPr lang="fr-FR" smtClean="0"/>
              <a:t>02/09/2013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36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24009" y="230709"/>
            <a:ext cx="5832158" cy="96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4009" y="1344243"/>
            <a:ext cx="5832158" cy="380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24010" y="5339630"/>
            <a:ext cx="1512041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0EAF1-4745-4342-94CE-FA155EDE4260}" type="datetimeFigureOut">
              <a:rPr lang="fr-FR" smtClean="0"/>
              <a:t>02/09/2013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214061" y="5339630"/>
            <a:ext cx="205205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644126" y="5339630"/>
            <a:ext cx="1512041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616A5-A3DB-4019-AD0B-FDA523EFF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67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8305" y="199"/>
            <a:ext cx="7284111" cy="576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ZoneTexte 31"/>
          <p:cNvSpPr txBox="1"/>
          <p:nvPr/>
        </p:nvSpPr>
        <p:spPr>
          <a:xfrm>
            <a:off x="5266491" y="3846224"/>
            <a:ext cx="95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fr-FR" dirty="0" smtClean="0"/>
              <a:t>= 6</a:t>
            </a:r>
            <a:endParaRPr lang="fr-FR" dirty="0"/>
          </a:p>
        </p:txBody>
      </p:sp>
      <p:cxnSp>
        <p:nvCxnSpPr>
          <p:cNvPr id="33" name="Connecteur en arc 32"/>
          <p:cNvCxnSpPr/>
          <p:nvPr/>
        </p:nvCxnSpPr>
        <p:spPr>
          <a:xfrm rot="16200000" flipV="1">
            <a:off x="5508643" y="4280114"/>
            <a:ext cx="854804" cy="65675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1223865" y="1008311"/>
            <a:ext cx="95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fr-FR" dirty="0" smtClean="0"/>
              <a:t>= -2</a:t>
            </a:r>
            <a:endParaRPr lang="fr-FR" dirty="0"/>
          </a:p>
        </p:txBody>
      </p:sp>
      <p:cxnSp>
        <p:nvCxnSpPr>
          <p:cNvPr id="37" name="Connecteur en arc 36"/>
          <p:cNvCxnSpPr/>
          <p:nvPr/>
        </p:nvCxnSpPr>
        <p:spPr>
          <a:xfrm>
            <a:off x="719807" y="1008311"/>
            <a:ext cx="504058" cy="21602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1799927" y="3966890"/>
            <a:ext cx="95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fr-FR" dirty="0" smtClean="0"/>
              <a:t>= 2</a:t>
            </a:r>
            <a:endParaRPr lang="fr-FR" dirty="0"/>
          </a:p>
        </p:txBody>
      </p:sp>
      <p:cxnSp>
        <p:nvCxnSpPr>
          <p:cNvPr id="41" name="Connecteur en arc 40"/>
          <p:cNvCxnSpPr/>
          <p:nvPr/>
        </p:nvCxnSpPr>
        <p:spPr>
          <a:xfrm rot="5400000" flipH="1" flipV="1">
            <a:off x="1586487" y="4452276"/>
            <a:ext cx="568834" cy="33672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8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</Words>
  <Application>Microsoft Office PowerPoint</Application>
  <PresentationFormat>Personnalisé</PresentationFormat>
  <Paragraphs>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adminuser</dc:creator>
  <cp:lastModifiedBy>adminuser</cp:lastModifiedBy>
  <cp:revision>3</cp:revision>
  <dcterms:created xsi:type="dcterms:W3CDTF">2013-09-02T17:27:30Z</dcterms:created>
  <dcterms:modified xsi:type="dcterms:W3CDTF">2013-09-02T18:31:13Z</dcterms:modified>
</cp:coreProperties>
</file>