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480175" cy="576103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382" y="-84"/>
      </p:cViewPr>
      <p:guideLst>
        <p:guide orient="horz" pos="1815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014" y="1789657"/>
            <a:ext cx="5508149" cy="123488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2027" y="3264588"/>
            <a:ext cx="4536123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6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8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330090" y="230710"/>
            <a:ext cx="1032778" cy="491555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9507" y="230710"/>
            <a:ext cx="2992581" cy="491555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7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70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890" y="3702002"/>
            <a:ext cx="5508149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1890" y="2441774"/>
            <a:ext cx="5508149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9506" y="1344243"/>
            <a:ext cx="201268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350190" y="1344243"/>
            <a:ext cx="2012679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9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009" y="230709"/>
            <a:ext cx="5832158" cy="96017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4010" y="1289566"/>
            <a:ext cx="286320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24010" y="1826996"/>
            <a:ext cx="286320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291840" y="1289566"/>
            <a:ext cx="2864327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291840" y="1826996"/>
            <a:ext cx="2864327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3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1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0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010" y="229375"/>
            <a:ext cx="2131933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3568" y="229376"/>
            <a:ext cx="3622598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24010" y="1205552"/>
            <a:ext cx="2131933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161" y="4032727"/>
            <a:ext cx="388810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270161" y="514759"/>
            <a:ext cx="388810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70161" y="4508813"/>
            <a:ext cx="388810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6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4009" y="230709"/>
            <a:ext cx="5832158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4009" y="1344243"/>
            <a:ext cx="5832158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24010" y="5339630"/>
            <a:ext cx="151204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0EAF1-4745-4342-94CE-FA155EDE4260}" type="datetimeFigureOut">
              <a:rPr lang="fr-FR" smtClean="0"/>
              <a:t>14/09/2013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14061" y="5339630"/>
            <a:ext cx="205205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644126" y="5339630"/>
            <a:ext cx="151204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67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97" y="0"/>
            <a:ext cx="7243142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295872" y="6176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-2</a:t>
            </a:r>
            <a:endParaRPr lang="fr-FR" dirty="0"/>
          </a:p>
        </p:txBody>
      </p:sp>
      <p:cxnSp>
        <p:nvCxnSpPr>
          <p:cNvPr id="11" name="Connecteur en arc 10"/>
          <p:cNvCxnSpPr/>
          <p:nvPr/>
        </p:nvCxnSpPr>
        <p:spPr>
          <a:xfrm flipV="1">
            <a:off x="791815" y="823645"/>
            <a:ext cx="540060" cy="1846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endCxn id="19" idx="2"/>
          </p:cNvCxnSpPr>
          <p:nvPr/>
        </p:nvCxnSpPr>
        <p:spPr>
          <a:xfrm rot="16200000" flipV="1">
            <a:off x="5536300" y="4312635"/>
            <a:ext cx="854804" cy="60144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184303" y="3816623"/>
            <a:ext cx="9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6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901143" y="3773912"/>
            <a:ext cx="9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2</a:t>
            </a:r>
            <a:endParaRPr lang="fr-FR" dirty="0"/>
          </a:p>
        </p:txBody>
      </p:sp>
      <p:cxnSp>
        <p:nvCxnSpPr>
          <p:cNvPr id="18" name="Connecteur en arc 17"/>
          <p:cNvCxnSpPr/>
          <p:nvPr/>
        </p:nvCxnSpPr>
        <p:spPr>
          <a:xfrm rot="5400000" flipH="1" flipV="1">
            <a:off x="1660557" y="4325325"/>
            <a:ext cx="710788" cy="43204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314" y="-91300"/>
            <a:ext cx="7344817" cy="606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1439887" y="9676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-2</a:t>
            </a:r>
            <a:endParaRPr lang="fr-FR" dirty="0"/>
          </a:p>
        </p:txBody>
      </p:sp>
      <p:cxnSp>
        <p:nvCxnSpPr>
          <p:cNvPr id="13" name="Connecteur en arc 12"/>
          <p:cNvCxnSpPr/>
          <p:nvPr/>
        </p:nvCxnSpPr>
        <p:spPr>
          <a:xfrm>
            <a:off x="647799" y="720279"/>
            <a:ext cx="792088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en arc 15"/>
          <p:cNvCxnSpPr/>
          <p:nvPr/>
        </p:nvCxnSpPr>
        <p:spPr>
          <a:xfrm rot="10800000">
            <a:off x="5544343" y="4701044"/>
            <a:ext cx="684078" cy="5557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en arc 16"/>
          <p:cNvCxnSpPr/>
          <p:nvPr/>
        </p:nvCxnSpPr>
        <p:spPr>
          <a:xfrm flipV="1">
            <a:off x="1655911" y="4320679"/>
            <a:ext cx="648072" cy="4726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375991" y="40326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896271" y="43772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</a:t>
            </a:r>
            <a:r>
              <a:rPr lang="fr-FR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7656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Personnalisé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adminuser</dc:creator>
  <cp:lastModifiedBy>adminuser</cp:lastModifiedBy>
  <cp:revision>2</cp:revision>
  <dcterms:created xsi:type="dcterms:W3CDTF">2013-09-02T17:27:30Z</dcterms:created>
  <dcterms:modified xsi:type="dcterms:W3CDTF">2013-09-14T18:38:53Z</dcterms:modified>
</cp:coreProperties>
</file>