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DE22-4CB9-779C-1768-5268BD9B6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1E30-D786-2408-C7F7-0FBEC7CD1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BE77-39ED-3494-8BEE-F776A3F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4AAF-D45E-D992-9175-54AA9576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C31D-29C7-C64E-29BF-93F358D5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C2E-7292-6997-2E0D-421A3B9C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4125A-550A-3B47-73FC-4EA18921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DE1B-14B1-C066-C8EA-B53874B2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4DC3-E396-E214-36E7-C1A0423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E623-111C-4C3B-9ACA-8CB03710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00B06-CAEA-8B02-8353-5975F2B0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4E6E0-7472-3000-1B80-7FB9F7366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7A6B-196C-A3F8-53E3-E56AC3D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25D5-05E3-6B3A-9D46-21AEE07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9733-FFDA-56D0-AADE-F408020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8C19-6F7A-A8D9-07D9-4D4400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D8B9-F281-1351-5F4D-2F9F6A19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D69E-8730-F3D7-E680-3C65C74C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2BE-A7E2-B142-AAC2-31E6B005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135F-B3D4-19E5-CB64-13066DE4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A379-FBE8-F8D4-E66D-4AF78A7B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F211-01A8-8038-7734-F85FDDB5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2A30-06BF-96D1-8899-DC265F4B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8E0B-DCF5-1C64-9998-AD921A4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C544-874F-A75A-CEB3-5E3C615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E437-631A-1035-A58E-80A223A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945F-CFEA-5301-3493-5E6D2AF79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03FC-C962-55BC-2153-7F1CCFF69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AF09-71FB-9A64-CDB1-03DD8E2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201C-D7FF-DDD6-CF6D-870BDC2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3191-73D5-1A7A-53F1-23FF7726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F706-9A05-B883-0EDC-1C620F10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3C54-88AB-CB5E-8862-AB2BB0F6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1A9E1-F651-3076-4564-F6C42F10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B0D0-C121-FEDB-7215-7443AC07A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AE1E6-2AF7-F4CF-726C-083E80EB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4640E-6A6B-B475-2DF3-CED5497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4990B-97E3-2CD2-C4CE-5F2DF59F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27F80-F6CD-01F7-FC22-8C635F9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2801-BA8C-2C3D-42CF-39F45C30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8525C-4A2E-4EA3-950C-DD0CD715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EDF89-9057-EF5B-823E-10E2FB5F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CCC41-BB5F-343E-FCA7-5FAD485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F49EF-4223-772C-00B9-A1D4693E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92428-2E1F-AEC1-3B20-BEE2A46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AB3D-7E5B-4319-8D83-E4C8F769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59F-88D0-10C2-7F73-07FB2FDE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123-5B81-23A4-8BF0-552F9EE1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943E-31AF-9B1C-F12B-3938CA5F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1506E-CA9C-6AB0-E098-051099C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EC12F-F6D5-9A0F-05E5-B32DBFB7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C60E7-1BB2-2E97-FDC1-2F460A48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B00A-E7D7-D377-FF1B-9345CD03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4C5CD-18CC-1B44-7967-7833C67B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AE99E-73FD-AC41-6739-22E266DC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9077-D314-D207-A496-AD43FC06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7D8E-A56F-5270-D146-0F1D2D1D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3461-BC04-2EEB-333F-98B26F67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27E7-76EC-46AC-3802-311F6D33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F59C3-0983-E84B-B4AB-30111E9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46C34-07E0-6735-57B2-45B5F9848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D87B-C7FE-42AF-8505-F7C146A5963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56CC-F224-8161-3B06-6BDC853A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2F6F-D497-1EC7-73B0-3E814FAE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874-0FC5-4838-BB77-E009B2B2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2C72-C894-BCFE-D115-486D4CD77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67" y="318030"/>
            <a:ext cx="9144000" cy="92657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ASK A MANAGER SALARY SURVEY PRESENTATION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455CA-D7FD-D5B1-A0CA-8051D6D4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200" y="3602038"/>
            <a:ext cx="9144000" cy="1655762"/>
          </a:xfrm>
        </p:spPr>
        <p:txBody>
          <a:bodyPr/>
          <a:lstStyle/>
          <a:p>
            <a:r>
              <a:rPr lang="en-US" dirty="0"/>
              <a:t>Presented by Abdulrasheed Alhaji Salihu</a:t>
            </a:r>
          </a:p>
        </p:txBody>
      </p:sp>
    </p:spTree>
    <p:extLst>
      <p:ext uri="{BB962C8B-B14F-4D97-AF65-F5344CB8AC3E}">
        <p14:creationId xmlns:p14="http://schemas.microsoft.com/office/powerpoint/2010/main" val="17033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03E1-8D96-FF91-5591-506394BB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Industry Pays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89B6-D7FD-DE54-FDD5-AD801464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ESL Teacher Pay High among all the job according to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6930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7E53-E8E2-424A-E7F9-638D0CCD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Salary Growth with Years of Experience: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7153F-B36D-5604-33BC-B7BB00BD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151195"/>
            <a:ext cx="6702552" cy="36528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F2393-5EC0-F96D-007B-E62F002A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youth with experience has the highest salary 350,000 USD for 21-30 years. </a:t>
            </a:r>
          </a:p>
        </p:txBody>
      </p:sp>
    </p:spTree>
    <p:extLst>
      <p:ext uri="{BB962C8B-B14F-4D97-AF65-F5344CB8AC3E}">
        <p14:creationId xmlns:p14="http://schemas.microsoft.com/office/powerpoint/2010/main" val="365059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BB3-3163-C4A7-E73A-550B1797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Salary Variations: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7028-3135-794A-533E-199FFA72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Indonesia has the highest value 1,050,000,000</a:t>
            </a:r>
          </a:p>
        </p:txBody>
      </p:sp>
    </p:spTree>
    <p:extLst>
      <p:ext uri="{BB962C8B-B14F-4D97-AF65-F5344CB8AC3E}">
        <p14:creationId xmlns:p14="http://schemas.microsoft.com/office/powerpoint/2010/main" val="41399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DD6C1-CF39-A138-DF4E-D8A875BA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Gender and Experience Impact on Salaries: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EB01AA-164A-B1AA-560E-5DCFD84A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672" y="2375952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Women have the highest salary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CC436-3B8D-DE37-ED7C-AD3C65C9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" y="2375952"/>
            <a:ext cx="780206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5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E83BE-224D-A518-9188-434E35A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Correlation of Race and Education with Salary: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DD4CD-656E-4E98-1836-D9CB584CF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3" r="2" b="8013"/>
          <a:stretch/>
        </p:blipFill>
        <p:spPr>
          <a:xfrm>
            <a:off x="377773" y="1728216"/>
            <a:ext cx="7229677" cy="44439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B7DA8-1611-81DC-719A-FBA8A69F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Black or African American has the highest salary</a:t>
            </a:r>
          </a:p>
        </p:txBody>
      </p:sp>
    </p:spTree>
    <p:extLst>
      <p:ext uri="{BB962C8B-B14F-4D97-AF65-F5344CB8AC3E}">
        <p14:creationId xmlns:p14="http://schemas.microsoft.com/office/powerpoint/2010/main" val="7431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5BD6-CA0D-1D16-678B-90D1980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 Experience vs. Field-Specific Experience: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10688-7597-1765-50F7-075709C5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601172"/>
            <a:ext cx="6591300" cy="4966316"/>
          </a:xfrm>
        </p:spPr>
      </p:pic>
    </p:spTree>
    <p:extLst>
      <p:ext uri="{BB962C8B-B14F-4D97-AF65-F5344CB8AC3E}">
        <p14:creationId xmlns:p14="http://schemas.microsoft.com/office/powerpoint/2010/main" val="308362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ASK A MANAGER SALARY SURVEY PRESENTATION </vt:lpstr>
      <vt:lpstr>Which Industry Pays the Most?</vt:lpstr>
      <vt:lpstr>Salary Growth with Years of Experience:</vt:lpstr>
      <vt:lpstr>Geographical Salary Variations:</vt:lpstr>
      <vt:lpstr>Gender and Experience Impact on Salaries:</vt:lpstr>
      <vt:lpstr>Correlation of Race and Education with Salary:</vt:lpstr>
      <vt:lpstr>Total Work Experience vs. Field-Specific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Abdulrasheed Alhaji Salihu</dc:creator>
  <cp:lastModifiedBy>Abdulrasheed Alhaji Salihu</cp:lastModifiedBy>
  <cp:revision>5</cp:revision>
  <dcterms:created xsi:type="dcterms:W3CDTF">2024-03-19T13:18:39Z</dcterms:created>
  <dcterms:modified xsi:type="dcterms:W3CDTF">2024-03-19T13:35:46Z</dcterms:modified>
</cp:coreProperties>
</file>