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1" r:id="rId10"/>
    <p:sldId id="267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743309-0706-4D4C-A339-FD4891D27DB1}">
          <p14:sldIdLst>
            <p14:sldId id="256"/>
            <p14:sldId id="257"/>
            <p14:sldId id="258"/>
            <p14:sldId id="260"/>
            <p14:sldId id="263"/>
            <p14:sldId id="264"/>
            <p14:sldId id="265"/>
            <p14:sldId id="266"/>
            <p14:sldId id="261"/>
            <p14:sldId id="267"/>
            <p14:sldId id="26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E05F2-7575-4D04-991E-77A25A93DE0C}" v="9" dt="2024-10-23T19:42:26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oud elrasoul" userId="94d87548953a03ba" providerId="LiveId" clId="{EE2E05F2-7575-4D04-991E-77A25A93DE0C}"/>
    <pc:docChg chg="custSel addSld delSld modSld">
      <pc:chgData name="mahmoud elrasoul" userId="94d87548953a03ba" providerId="LiveId" clId="{EE2E05F2-7575-4D04-991E-77A25A93DE0C}" dt="2024-10-23T19:43:06.661" v="920" actId="14100"/>
      <pc:docMkLst>
        <pc:docMk/>
      </pc:docMkLst>
      <pc:sldChg chg="modSp mod">
        <pc:chgData name="mahmoud elrasoul" userId="94d87548953a03ba" providerId="LiveId" clId="{EE2E05F2-7575-4D04-991E-77A25A93DE0C}" dt="2024-10-23T19:17:51.763" v="605" actId="20577"/>
        <pc:sldMkLst>
          <pc:docMk/>
          <pc:sldMk cId="273990558" sldId="260"/>
        </pc:sldMkLst>
        <pc:graphicFrameChg chg="mod modGraphic">
          <ac:chgData name="mahmoud elrasoul" userId="94d87548953a03ba" providerId="LiveId" clId="{EE2E05F2-7575-4D04-991E-77A25A93DE0C}" dt="2024-10-23T19:17:51.763" v="605" actId="20577"/>
          <ac:graphicFrameMkLst>
            <pc:docMk/>
            <pc:sldMk cId="273990558" sldId="260"/>
            <ac:graphicFrameMk id="7" creationId="{C628249D-6339-4579-7F33-6B08E8C46A7A}"/>
          </ac:graphicFrameMkLst>
        </pc:graphicFrameChg>
      </pc:sldChg>
      <pc:sldChg chg="modSp new mod">
        <pc:chgData name="mahmoud elrasoul" userId="94d87548953a03ba" providerId="LiveId" clId="{EE2E05F2-7575-4D04-991E-77A25A93DE0C}" dt="2024-10-23T19:21:02.330" v="735" actId="14100"/>
        <pc:sldMkLst>
          <pc:docMk/>
          <pc:sldMk cId="1795386392" sldId="263"/>
        </pc:sldMkLst>
        <pc:spChg chg="mod">
          <ac:chgData name="mahmoud elrasoul" userId="94d87548953a03ba" providerId="LiveId" clId="{EE2E05F2-7575-4D04-991E-77A25A93DE0C}" dt="2024-10-23T19:05:21.891" v="15" actId="113"/>
          <ac:spMkLst>
            <pc:docMk/>
            <pc:sldMk cId="1795386392" sldId="263"/>
            <ac:spMk id="2" creationId="{2E81B319-6802-44EE-C54D-068FF5E01848}"/>
          </ac:spMkLst>
        </pc:spChg>
        <pc:spChg chg="mod">
          <ac:chgData name="mahmoud elrasoul" userId="94d87548953a03ba" providerId="LiveId" clId="{EE2E05F2-7575-4D04-991E-77A25A93DE0C}" dt="2024-10-23T19:21:02.330" v="735" actId="14100"/>
          <ac:spMkLst>
            <pc:docMk/>
            <pc:sldMk cId="1795386392" sldId="263"/>
            <ac:spMk id="3" creationId="{D43D5EC2-79C7-9FCF-9563-436D75ED46CF}"/>
          </ac:spMkLst>
        </pc:spChg>
      </pc:sldChg>
      <pc:sldChg chg="new del">
        <pc:chgData name="mahmoud elrasoul" userId="94d87548953a03ba" providerId="LiveId" clId="{EE2E05F2-7575-4D04-991E-77A25A93DE0C}" dt="2024-10-23T19:17:27.598" v="575" actId="47"/>
        <pc:sldMkLst>
          <pc:docMk/>
          <pc:sldMk cId="1484893812" sldId="264"/>
        </pc:sldMkLst>
      </pc:sldChg>
      <pc:sldChg chg="addSp delSp modSp new mod">
        <pc:chgData name="mahmoud elrasoul" userId="94d87548953a03ba" providerId="LiveId" clId="{EE2E05F2-7575-4D04-991E-77A25A93DE0C}" dt="2024-10-23T19:27:53.076" v="877" actId="1076"/>
        <pc:sldMkLst>
          <pc:docMk/>
          <pc:sldMk cId="2212497291" sldId="264"/>
        </pc:sldMkLst>
        <pc:spChg chg="mod">
          <ac:chgData name="mahmoud elrasoul" userId="94d87548953a03ba" providerId="LiveId" clId="{EE2E05F2-7575-4D04-991E-77A25A93DE0C}" dt="2024-10-23T19:27:53.076" v="877" actId="1076"/>
          <ac:spMkLst>
            <pc:docMk/>
            <pc:sldMk cId="2212497291" sldId="264"/>
            <ac:spMk id="2" creationId="{BD849FE2-A455-599A-258F-3B09CB087813}"/>
          </ac:spMkLst>
        </pc:spChg>
        <pc:spChg chg="del">
          <ac:chgData name="mahmoud elrasoul" userId="94d87548953a03ba" providerId="LiveId" clId="{EE2E05F2-7575-4D04-991E-77A25A93DE0C}" dt="2024-10-23T19:21:44.821" v="737" actId="931"/>
          <ac:spMkLst>
            <pc:docMk/>
            <pc:sldMk cId="2212497291" sldId="264"/>
            <ac:spMk id="3" creationId="{AB6DE7EC-D1DA-D13B-6508-243CC76799AF}"/>
          </ac:spMkLst>
        </pc:spChg>
        <pc:spChg chg="del">
          <ac:chgData name="mahmoud elrasoul" userId="94d87548953a03ba" providerId="LiveId" clId="{EE2E05F2-7575-4D04-991E-77A25A93DE0C}" dt="2024-10-23T19:26:25.598" v="837" actId="478"/>
          <ac:spMkLst>
            <pc:docMk/>
            <pc:sldMk cId="2212497291" sldId="264"/>
            <ac:spMk id="4" creationId="{DCA02999-466E-AE7F-5BDE-400A310F8F8B}"/>
          </ac:spMkLst>
        </pc:spChg>
        <pc:picChg chg="add mod">
          <ac:chgData name="mahmoud elrasoul" userId="94d87548953a03ba" providerId="LiveId" clId="{EE2E05F2-7575-4D04-991E-77A25A93DE0C}" dt="2024-10-23T19:27:41.533" v="871" actId="1076"/>
          <ac:picMkLst>
            <pc:docMk/>
            <pc:sldMk cId="2212497291" sldId="264"/>
            <ac:picMk id="6" creationId="{C89B5654-EB4E-B16C-7789-AE134C2C2887}"/>
          </ac:picMkLst>
        </pc:picChg>
      </pc:sldChg>
      <pc:sldChg chg="modSp add mod">
        <pc:chgData name="mahmoud elrasoul" userId="94d87548953a03ba" providerId="LiveId" clId="{EE2E05F2-7575-4D04-991E-77A25A93DE0C}" dt="2024-10-23T19:30:03.426" v="911" actId="27636"/>
        <pc:sldMkLst>
          <pc:docMk/>
          <pc:sldMk cId="179039522" sldId="265"/>
        </pc:sldMkLst>
        <pc:spChg chg="mod">
          <ac:chgData name="mahmoud elrasoul" userId="94d87548953a03ba" providerId="LiveId" clId="{EE2E05F2-7575-4D04-991E-77A25A93DE0C}" dt="2024-10-23T19:30:03.426" v="911" actId="27636"/>
          <ac:spMkLst>
            <pc:docMk/>
            <pc:sldMk cId="179039522" sldId="265"/>
            <ac:spMk id="2" creationId="{AC1F8094-90EC-3334-77B6-420CBF5DFEDB}"/>
          </ac:spMkLst>
        </pc:spChg>
        <pc:picChg chg="mod">
          <ac:chgData name="mahmoud elrasoul" userId="94d87548953a03ba" providerId="LiveId" clId="{EE2E05F2-7575-4D04-991E-77A25A93DE0C}" dt="2024-10-23T19:29:25.712" v="880" actId="14826"/>
          <ac:picMkLst>
            <pc:docMk/>
            <pc:sldMk cId="179039522" sldId="265"/>
            <ac:picMk id="6" creationId="{5ADBA30D-442A-E382-16B7-0E037E6F8806}"/>
          </ac:picMkLst>
        </pc:picChg>
      </pc:sldChg>
      <pc:sldChg chg="addSp delSp modSp new mod">
        <pc:chgData name="mahmoud elrasoul" userId="94d87548953a03ba" providerId="LiveId" clId="{EE2E05F2-7575-4D04-991E-77A25A93DE0C}" dt="2024-10-23T19:43:06.661" v="920" actId="14100"/>
        <pc:sldMkLst>
          <pc:docMk/>
          <pc:sldMk cId="4232056589" sldId="266"/>
        </pc:sldMkLst>
        <pc:spChg chg="del">
          <ac:chgData name="mahmoud elrasoul" userId="94d87548953a03ba" providerId="LiveId" clId="{EE2E05F2-7575-4D04-991E-77A25A93DE0C}" dt="2024-10-23T19:42:54.162" v="916" actId="478"/>
          <ac:spMkLst>
            <pc:docMk/>
            <pc:sldMk cId="4232056589" sldId="266"/>
            <ac:spMk id="2" creationId="{9A39BD66-A68F-9BA0-EC51-BC06F442499A}"/>
          </ac:spMkLst>
        </pc:spChg>
        <pc:spChg chg="del">
          <ac:chgData name="mahmoud elrasoul" userId="94d87548953a03ba" providerId="LiveId" clId="{EE2E05F2-7575-4D04-991E-77A25A93DE0C}" dt="2024-10-23T19:42:26.324" v="913" actId="931"/>
          <ac:spMkLst>
            <pc:docMk/>
            <pc:sldMk cId="4232056589" sldId="266"/>
            <ac:spMk id="3" creationId="{6685BCF7-3248-9032-59C3-76312F6F28D7}"/>
          </ac:spMkLst>
        </pc:spChg>
        <pc:spChg chg="del">
          <ac:chgData name="mahmoud elrasoul" userId="94d87548953a03ba" providerId="LiveId" clId="{EE2E05F2-7575-4D04-991E-77A25A93DE0C}" dt="2024-10-23T19:42:55.719" v="917" actId="478"/>
          <ac:spMkLst>
            <pc:docMk/>
            <pc:sldMk cId="4232056589" sldId="266"/>
            <ac:spMk id="4" creationId="{4BDE06DB-6B4A-355E-E0A4-94D0D3CDF666}"/>
          </ac:spMkLst>
        </pc:spChg>
        <pc:picChg chg="add mod">
          <ac:chgData name="mahmoud elrasoul" userId="94d87548953a03ba" providerId="LiveId" clId="{EE2E05F2-7575-4D04-991E-77A25A93DE0C}" dt="2024-10-23T19:43:06.661" v="920" actId="14100"/>
          <ac:picMkLst>
            <pc:docMk/>
            <pc:sldMk cId="4232056589" sldId="266"/>
            <ac:picMk id="6" creationId="{55898291-84B9-DB54-445C-B8B83A76DD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6389-46AA-4EB5-6874-A30DD58F5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0D038-1CF8-D8D5-92A2-AFD6395F3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C16A-3BFF-704F-DA3D-EA002F7A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62A2-AB62-48E6-8438-F481C790833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7B71-A7B9-F628-516B-CF9640F2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CCDA-D1B6-A24B-D0E4-107F84F3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4B91-DE10-4D5E-B26A-8E6986C53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4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D3F1-1033-9A68-0B5D-2999253E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52E5C-4579-F648-89EC-AC14C8DF8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20A9-B454-0772-E73D-4648B10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62A2-AB62-48E6-8438-F481C790833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7A741-1727-1A7E-7BD3-9237D0B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A5BB-403C-0AB8-84A5-B15B2CC7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4B91-DE10-4D5E-B26A-8E6986C53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9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71793-C033-8889-03C4-10DBA323C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F399B-0733-EFA1-A673-33F9E5E6A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843C-ED02-129B-90C9-9A6A56EC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62A2-AB62-48E6-8438-F481C790833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704C6-D345-A0E4-889C-C797E9E1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835B0-61D1-13F3-14AB-D3C58E12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4B91-DE10-4D5E-B26A-8E6986C53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9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225B-FB39-EDD2-832D-9C29B6D1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F3ADB-032E-1020-A5AE-7267625E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D943-05F2-23F4-79AD-9108DAE6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62A2-AB62-48E6-8438-F481C790833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302F-30CC-8628-B010-EAFF3E58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68BB-0B15-2EEB-57DE-C8D5B7CC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4B91-DE10-4D5E-B26A-8E6986C53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6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C9F5-FD06-A860-0D2E-F168CC28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327C4-6501-F71F-3AE7-B6AA821B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A98B-811C-4622-ACA4-F3CCC66B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62A2-AB62-48E6-8438-F481C790833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3796-5525-6237-A96C-094E67BC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8870-7A71-7483-03F4-074AEA42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4B91-DE10-4D5E-B26A-8E6986C53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8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02D9-AEBB-7B5C-6D75-5AD384F6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2F73-45F2-1AB6-584A-5925AB2F2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5EB76-5CCA-5F63-DD13-CD6A94B1F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F2510-41AD-6E19-DA4A-E8A4059E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62A2-AB62-48E6-8438-F481C790833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CCEA2-3BFE-7745-2083-79D1680F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037C0-CFEF-6030-B4D7-A051C3A9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4B91-DE10-4D5E-B26A-8E6986C53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09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7637-C9E4-96D4-0B44-6B6E9799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32F6-AF74-3102-538E-5E8EA285F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8F80F-89DF-6786-1C71-DC14FCA39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00922-7E05-378D-24EF-332D8652E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C1DCA-B3EE-1B77-AE7F-971193B99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562CA-3A22-EE6D-1CC0-EE414290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62A2-AB62-48E6-8438-F481C790833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3D62F-A108-6FF1-9E14-DA4B5A47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F23E2-8918-0701-74A5-1C6A579D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4B91-DE10-4D5E-B26A-8E6986C53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7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C54B-F875-0253-2AEA-1F7A6563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1D916-E8D4-9952-F292-9C1C9B47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62A2-AB62-48E6-8438-F481C790833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74466-EE50-FD74-B1F8-684A940A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6F9F1-B720-798D-24EF-9AB906B9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4B91-DE10-4D5E-B26A-8E6986C53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1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7C412-2106-119C-11A4-A007A0D8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62A2-AB62-48E6-8438-F481C790833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00537-B98E-D3B4-83FC-58914A55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4AF56-43E6-99ED-134D-047CA8D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4B91-DE10-4D5E-B26A-8E6986C53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0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1825-D239-16E2-6736-0B23FFD7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D128-60AF-A270-20A8-BD6B66296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AEEAE-16B6-6B01-ABC6-AD85C84E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18913-57D1-CD3A-E2D4-93E3F7A5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62A2-AB62-48E6-8438-F481C790833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C948A-B437-E830-BBC0-4CCF27C8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ACD10-CDA1-49BC-FD14-F301712A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4B91-DE10-4D5E-B26A-8E6986C53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52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5E7-AE15-89B0-F159-5B13CBB5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36325-913C-730E-6223-4FEBE6F5B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449C0-94F8-467D-D0A0-56DE20CAA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7725F-7819-AF4B-3BE2-551C4DAD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62A2-AB62-48E6-8438-F481C790833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8167D-8030-4FB7-4751-F6E0E9DD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9AB85-6959-4817-7310-22F8223D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4B91-DE10-4D5E-B26A-8E6986C53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7000"/>
                    </a14:imgEffect>
                  </a14:imgLayer>
                </a14:imgProps>
              </a:ext>
            </a:extLst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589D6-40B2-7AE7-CD0C-781993D2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469E0-2224-EFA8-718C-A87515E68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7477-E77F-89C1-85CA-027B5F4CA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562A2-AB62-48E6-8438-F481C790833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2AF8-1BD9-21DF-5DD8-763587812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62F6-C874-716C-9A25-19256CBDB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64B91-DE10-4D5E-B26A-8E6986C53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20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"/>
                    </a14:imgEffect>
                  </a14:imgLayer>
                </a14:imgProps>
              </a:ext>
            </a:extLst>
          </a:blip>
          <a:srcRect/>
          <a:stretch>
            <a:fillRect t="-20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067E-BB95-1BE0-C44C-C7C375F6D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2739"/>
            <a:ext cx="9144000" cy="1132523"/>
          </a:xfrm>
        </p:spPr>
        <p:txBody>
          <a:bodyPr/>
          <a:lstStyle/>
          <a:p>
            <a:r>
              <a:rPr lang="en-GB" b="1" dirty="0"/>
              <a:t>Internet Sales 2013</a:t>
            </a:r>
          </a:p>
        </p:txBody>
      </p:sp>
    </p:spTree>
    <p:extLst>
      <p:ext uri="{BB962C8B-B14F-4D97-AF65-F5344CB8AC3E}">
        <p14:creationId xmlns:p14="http://schemas.microsoft.com/office/powerpoint/2010/main" val="257647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31579831-1626-400E-BABB-AD2396DFE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29120"/>
          </a:xfrm>
        </p:spPr>
      </p:pic>
    </p:spTree>
    <p:extLst>
      <p:ext uri="{BB962C8B-B14F-4D97-AF65-F5344CB8AC3E}">
        <p14:creationId xmlns:p14="http://schemas.microsoft.com/office/powerpoint/2010/main" val="176676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E4A0-D9F6-092A-4495-DB3DEC3D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Demographic Analysis</a:t>
            </a:r>
            <a:r>
              <a:rPr lang="en-GB"/>
              <a:t>	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6C30-B92E-951C-59E4-69A66A28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demographic analysis is based on Gender, Age, Occupation level, # of children, Yearly income and Marital status. </a:t>
            </a:r>
          </a:p>
          <a:p>
            <a:pPr marL="0" indent="0">
              <a:buNone/>
            </a:pPr>
            <a:r>
              <a:rPr lang="en-GB" dirty="0"/>
              <a:t>It reveals the following:</a:t>
            </a:r>
          </a:p>
          <a:p>
            <a:r>
              <a:rPr lang="en-GB" sz="2000" dirty="0"/>
              <a:t>Customers older than 50 were higher than the others with total amount of $9.5M.</a:t>
            </a:r>
          </a:p>
          <a:p>
            <a:r>
              <a:rPr lang="en-GB" sz="2000" dirty="0"/>
              <a:t>Customers who have no children were the highest among the others with total amount of $9.6M.</a:t>
            </a:r>
          </a:p>
          <a:p>
            <a:r>
              <a:rPr lang="en-GB" sz="2000" dirty="0"/>
              <a:t>Customers with the title “Professional” were the highest among the others with total amount of $5.8M followed by “Skilled Manuals”.</a:t>
            </a:r>
          </a:p>
          <a:p>
            <a:r>
              <a:rPr lang="en-GB" sz="2000" dirty="0"/>
              <a:t>Married customers were higher than single customers with total amount of $8.7M.</a:t>
            </a:r>
          </a:p>
          <a:p>
            <a:r>
              <a:rPr lang="en-GB" sz="2000" dirty="0"/>
              <a:t>There was a nuance difference between male and female customers.</a:t>
            </a:r>
          </a:p>
          <a:p>
            <a:r>
              <a:rPr lang="en-GB" sz="2000" dirty="0"/>
              <a:t>Regarding the yearly income, the high-income customers were the highest, followed by low-income customers.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42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178FBA-DB1C-7B5D-66BD-C49D3D644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53" y="0"/>
            <a:ext cx="12225053" cy="6858000"/>
          </a:xfrm>
        </p:spPr>
      </p:pic>
    </p:spTree>
    <p:extLst>
      <p:ext uri="{BB962C8B-B14F-4D97-AF65-F5344CB8AC3E}">
        <p14:creationId xmlns:p14="http://schemas.microsoft.com/office/powerpoint/2010/main" val="176579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5141-63C0-5035-4AF9-A27BEDC8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D7BC-805B-381F-2694-E062ED4A1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7176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Adventure Works Internet Sales.</a:t>
            </a:r>
          </a:p>
        </p:txBody>
      </p:sp>
    </p:spTree>
    <p:extLst>
      <p:ext uri="{BB962C8B-B14F-4D97-AF65-F5344CB8AC3E}">
        <p14:creationId xmlns:p14="http://schemas.microsoft.com/office/powerpoint/2010/main" val="36789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E7CC-0E1B-8D9C-6EC9-743F638A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Main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07245-01E6-1BDE-17EC-7EB051A8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Converting from static reports to visual reports.</a:t>
            </a:r>
          </a:p>
          <a:p>
            <a:r>
              <a:rPr lang="en-GB" dirty="0"/>
              <a:t>Showing how much sold from which products and to which customers.</a:t>
            </a:r>
          </a:p>
          <a:p>
            <a:r>
              <a:rPr lang="en-GB" dirty="0"/>
              <a:t>Trend analysis for sales performance over time.</a:t>
            </a:r>
          </a:p>
          <a:p>
            <a:r>
              <a:rPr lang="en-GB" dirty="0"/>
              <a:t>Comparing the sales against the budget.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43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F4D2-93EC-6068-5038-AB9D2CD9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69088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Project metadata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28249D-6339-4579-7F33-6B08E8C46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62996"/>
              </p:ext>
            </p:extLst>
          </p:nvPr>
        </p:nvGraphicFramePr>
        <p:xfrm>
          <a:off x="838200" y="995680"/>
          <a:ext cx="8906828" cy="5200650"/>
        </p:xfrm>
        <a:graphic>
          <a:graphicData uri="http://schemas.openxmlformats.org/drawingml/2006/table">
            <a:tbl>
              <a:tblPr firstRow="1" bandRow="1" bandCol="1">
                <a:tableStyleId>{D03447BB-5D67-496B-8E87-E561075AD55C}</a:tableStyleId>
              </a:tblPr>
              <a:tblGrid>
                <a:gridCol w="2584900">
                  <a:extLst>
                    <a:ext uri="{9D8B030D-6E8A-4147-A177-3AD203B41FA5}">
                      <a16:colId xmlns:a16="http://schemas.microsoft.com/office/drawing/2014/main" val="561967216"/>
                    </a:ext>
                  </a:extLst>
                </a:gridCol>
                <a:gridCol w="6321928">
                  <a:extLst>
                    <a:ext uri="{9D8B030D-6E8A-4147-A177-3AD203B41FA5}">
                      <a16:colId xmlns:a16="http://schemas.microsoft.com/office/drawing/2014/main" val="347324238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07526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Stakeholder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2"/>
                          </a:solidFill>
                        </a:rPr>
                        <a:t>Yasser Alaa  - Sales Manager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830664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Data analyst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Mahmoud Elrasool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6031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Dataset 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AdventureWorksDW2022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48126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Database 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Microsoft SQL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90257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Data Modelling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Snowflake Schema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67165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Visualization 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Microsoft Power BI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427644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Dataset # of rows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54771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979773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Segmentation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Demographic Segmentation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4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9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B319-6802-44EE-C54D-068FF5E0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Brief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5EC2-79C7-9FCF-9563-436D75ED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1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Writing queries in SQL server:</a:t>
            </a:r>
          </a:p>
          <a:p>
            <a:pPr lvl="2"/>
            <a:r>
              <a:rPr lang="en-GB" dirty="0"/>
              <a:t>Cleaning data and get rid of not needed columns.</a:t>
            </a:r>
          </a:p>
          <a:p>
            <a:pPr lvl="2"/>
            <a:r>
              <a:rPr lang="en-GB" dirty="0"/>
              <a:t>Calculating age using DATEDIFF function. </a:t>
            </a:r>
          </a:p>
          <a:p>
            <a:pPr lvl="2"/>
            <a:r>
              <a:rPr lang="en-GB" dirty="0"/>
              <a:t>Age segmentation by using “CASE WHEN” clauses.</a:t>
            </a:r>
          </a:p>
          <a:p>
            <a:pPr lvl="2"/>
            <a:r>
              <a:rPr lang="en-GB" dirty="0"/>
              <a:t>Modifying gender values using “CASE WHEN” clauses.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Connecting Power BI with SQL server management studio.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Using Snowflake schema, linking the tables to each other in Modelling view in Power BI.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38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9FE2-A455-599A-258F-3B09CB08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75" y="332696"/>
            <a:ext cx="3932237" cy="599440"/>
          </a:xfrm>
        </p:spPr>
        <p:txBody>
          <a:bodyPr>
            <a:normAutofit fontScale="90000"/>
          </a:bodyPr>
          <a:lstStyle/>
          <a:p>
            <a:r>
              <a:rPr lang="en-GB" dirty="0"/>
              <a:t>Modelling DimCustomer</a:t>
            </a:r>
          </a:p>
        </p:txBody>
      </p:sp>
      <p:pic>
        <p:nvPicPr>
          <p:cNvPr id="6" name="Picture Placeholder 5" descr="categorizing age.&#10;">
            <a:extLst>
              <a:ext uri="{FF2B5EF4-FFF2-40B4-BE49-F238E27FC236}">
                <a16:creationId xmlns:a16="http://schemas.microsoft.com/office/drawing/2014/main" id="{C89B5654-EB4E-B16C-7789-AE134C2C288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" b="-370"/>
          <a:stretch/>
        </p:blipFill>
        <p:spPr>
          <a:xfrm>
            <a:off x="515275" y="1463040"/>
            <a:ext cx="9385428" cy="50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9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2B350-D10C-047D-9237-ADE520CDD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8094-90EC-3334-77B6-420CBF5D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75" y="332696"/>
            <a:ext cx="5235285" cy="916984"/>
          </a:xfrm>
        </p:spPr>
        <p:txBody>
          <a:bodyPr>
            <a:normAutofit/>
          </a:bodyPr>
          <a:lstStyle/>
          <a:p>
            <a:r>
              <a:rPr lang="en-GB" dirty="0"/>
              <a:t>Modelling FactInternetSales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ADBA30D-442A-E382-16B7-0E037E6F88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r="367"/>
          <a:stretch/>
        </p:blipFill>
        <p:spPr>
          <a:xfrm>
            <a:off x="515275" y="1463040"/>
            <a:ext cx="9385428" cy="50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5898291-84B9-DB54-445C-B8B83A76DD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" b="324"/>
          <a:stretch>
            <a:fillRect/>
          </a:stretch>
        </p:blipFill>
        <p:spPr>
          <a:xfrm>
            <a:off x="710005" y="355003"/>
            <a:ext cx="10645383" cy="6347012"/>
          </a:xfrm>
        </p:spPr>
      </p:pic>
    </p:spTree>
    <p:extLst>
      <p:ext uri="{BB962C8B-B14F-4D97-AF65-F5344CB8AC3E}">
        <p14:creationId xmlns:p14="http://schemas.microsoft.com/office/powerpoint/2010/main" val="423205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99F8-7D33-2DB2-0EA6-5AF8239F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Analysis Result For 2013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F066-0E73-8174-5376-E43F47BA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96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total amount of sales is  $16.35M.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# of products sold is 52.8K.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best-selling product is “Mountain-200 Black,42”.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We have $1.03M as a profit against budget.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highest buying customer is Jordan Turner.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trend analysis shows that 4 months the revenues were below the budget, February, July, September and December.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43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367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Internet Sales 2013</vt:lpstr>
      <vt:lpstr>Project Name</vt:lpstr>
      <vt:lpstr>Main Objectives</vt:lpstr>
      <vt:lpstr>Project metadata</vt:lpstr>
      <vt:lpstr>Project Brief </vt:lpstr>
      <vt:lpstr>Modelling DimCustomer</vt:lpstr>
      <vt:lpstr>Modelling FactInternetSales</vt:lpstr>
      <vt:lpstr>PowerPoint Presentation</vt:lpstr>
      <vt:lpstr>Analysis Result For 2013</vt:lpstr>
      <vt:lpstr>PowerPoint Presentation</vt:lpstr>
      <vt:lpstr>Demographic Analysis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elrasoul</dc:creator>
  <cp:lastModifiedBy>mahmoud elrasoul</cp:lastModifiedBy>
  <cp:revision>5</cp:revision>
  <dcterms:created xsi:type="dcterms:W3CDTF">2024-10-23T17:30:05Z</dcterms:created>
  <dcterms:modified xsi:type="dcterms:W3CDTF">2024-10-26T18:58:23Z</dcterms:modified>
</cp:coreProperties>
</file>