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1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6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53647"/>
            <a:ext cx="5143500" cy="1177772"/>
          </a:xfrm>
        </p:spPr>
        <p:txBody>
          <a:bodyPr anchor="b"/>
          <a:lstStyle>
            <a:lvl1pPr algn="ctr"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776839"/>
            <a:ext cx="5143500" cy="816766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537" indent="0" algn="ctr">
              <a:buNone/>
              <a:defRPr sz="987"/>
            </a:lvl2pPr>
            <a:lvl3pPr marL="451074" indent="0" algn="ctr">
              <a:buNone/>
              <a:defRPr sz="888"/>
            </a:lvl3pPr>
            <a:lvl4pPr marL="676610" indent="0" algn="ctr">
              <a:buNone/>
              <a:defRPr sz="789"/>
            </a:lvl4pPr>
            <a:lvl5pPr marL="902147" indent="0" algn="ctr">
              <a:buNone/>
              <a:defRPr sz="789"/>
            </a:lvl5pPr>
            <a:lvl6pPr marL="1127684" indent="0" algn="ctr">
              <a:buNone/>
              <a:defRPr sz="789"/>
            </a:lvl6pPr>
            <a:lvl7pPr marL="1353221" indent="0" algn="ctr">
              <a:buNone/>
              <a:defRPr sz="789"/>
            </a:lvl7pPr>
            <a:lvl8pPr marL="1578757" indent="0" algn="ctr">
              <a:buNone/>
              <a:defRPr sz="789"/>
            </a:lvl8pPr>
            <a:lvl9pPr marL="1804294" indent="0" algn="ctr">
              <a:buNone/>
              <a:defRPr sz="7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80111"/>
            <a:ext cx="1478756" cy="2866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80111"/>
            <a:ext cx="4350544" cy="28669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843392"/>
            <a:ext cx="5915025" cy="1407218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263923"/>
            <a:ext cx="5915025" cy="740023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1pPr>
            <a:lvl2pPr marL="225537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2pPr>
            <a:lvl3pPr marL="45107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3pPr>
            <a:lvl4pPr marL="676610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4pPr>
            <a:lvl5pPr marL="90214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5pPr>
            <a:lvl6pPr marL="112768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6pPr>
            <a:lvl7pPr marL="1353221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7pPr>
            <a:lvl8pPr marL="157875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8pPr>
            <a:lvl9pPr marL="180429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0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00557"/>
            <a:ext cx="2914650" cy="21464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00557"/>
            <a:ext cx="2914650" cy="21464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0112"/>
            <a:ext cx="5915025" cy="65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29296"/>
            <a:ext cx="2901255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235721"/>
            <a:ext cx="2901255" cy="181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29296"/>
            <a:ext cx="2915543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235721"/>
            <a:ext cx="2915543" cy="181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5531"/>
            <a:ext cx="2211883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87084"/>
            <a:ext cx="3471863" cy="2404096"/>
          </a:xfrm>
        </p:spPr>
        <p:txBody>
          <a:bodyPr/>
          <a:lstStyle>
            <a:lvl1pPr>
              <a:defRPr sz="1579"/>
            </a:lvl1pPr>
            <a:lvl2pPr>
              <a:defRPr sz="1381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14889"/>
            <a:ext cx="2211883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5531"/>
            <a:ext cx="2211883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87084"/>
            <a:ext cx="3471863" cy="2404096"/>
          </a:xfrm>
        </p:spPr>
        <p:txBody>
          <a:bodyPr anchor="t"/>
          <a:lstStyle>
            <a:lvl1pPr marL="0" indent="0">
              <a:buNone/>
              <a:defRPr sz="1579"/>
            </a:lvl1pPr>
            <a:lvl2pPr marL="225537" indent="0">
              <a:buNone/>
              <a:defRPr sz="1381"/>
            </a:lvl2pPr>
            <a:lvl3pPr marL="451074" indent="0">
              <a:buNone/>
              <a:defRPr sz="1184"/>
            </a:lvl3pPr>
            <a:lvl4pPr marL="676610" indent="0">
              <a:buNone/>
              <a:defRPr sz="987"/>
            </a:lvl4pPr>
            <a:lvl5pPr marL="902147" indent="0">
              <a:buNone/>
              <a:defRPr sz="987"/>
            </a:lvl5pPr>
            <a:lvl6pPr marL="1127684" indent="0">
              <a:buNone/>
              <a:defRPr sz="987"/>
            </a:lvl6pPr>
            <a:lvl7pPr marL="1353221" indent="0">
              <a:buNone/>
              <a:defRPr sz="987"/>
            </a:lvl7pPr>
            <a:lvl8pPr marL="1578757" indent="0">
              <a:buNone/>
              <a:defRPr sz="987"/>
            </a:lvl8pPr>
            <a:lvl9pPr marL="1804294" indent="0">
              <a:buNone/>
              <a:defRPr sz="9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14889"/>
            <a:ext cx="2211883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80112"/>
            <a:ext cx="5915025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00557"/>
            <a:ext cx="5915025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135506"/>
            <a:ext cx="154305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6A0D-178B-4CAC-99A4-04551D86A39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135506"/>
            <a:ext cx="2314575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135506"/>
            <a:ext cx="154305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0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1074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768" indent="-112768" algn="l" defTabSz="451074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3830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384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37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491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45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598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1526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06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53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07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61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14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768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21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875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429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05"/>
            <a:ext cx="4972050" cy="3105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7042" y="1954635"/>
            <a:ext cx="629175" cy="17616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1823755" y="234694"/>
            <a:ext cx="2344046" cy="18044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733" y="80805"/>
            <a:ext cx="221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    , estimated intercept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8438" y="2136396"/>
            <a:ext cx="629175" cy="17616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7069" y="287731"/>
            <a:ext cx="221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</a:t>
            </a:r>
            <a:r>
              <a:rPr lang="en-US" sz="1400" dirty="0">
                <a:solidFill>
                  <a:srgbClr val="FF0000"/>
                </a:solidFill>
              </a:rPr>
              <a:t>, estimated slope 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1829277" y="441620"/>
            <a:ext cx="2331208" cy="1782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46914" y="2130804"/>
            <a:ext cx="608202" cy="1817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89179" y="585960"/>
            <a:ext cx="2812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Standard Error for     : an estimate of the variability in values of b1 we will obtain from different samples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662654" y="955292"/>
            <a:ext cx="1479920" cy="12876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06117" y="2130804"/>
            <a:ext cx="432033" cy="1817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96717" y="1306285"/>
            <a:ext cx="28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 statistic for a test of whether </a:t>
            </a:r>
            <a:r>
              <a:rPr lang="el-GR" sz="1400" dirty="0">
                <a:solidFill>
                  <a:srgbClr val="FF0000"/>
                </a:solidFill>
              </a:rPr>
              <a:t>β</a:t>
            </a:r>
            <a:r>
              <a:rPr lang="en-US" sz="1400" dirty="0">
                <a:solidFill>
                  <a:srgbClr val="FF0000"/>
                </a:solidFill>
              </a:rPr>
              <a:t>1 = 0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3245688" y="1460174"/>
            <a:ext cx="904422" cy="7643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96717" y="1632671"/>
            <a:ext cx="276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 value for a test of whether </a:t>
            </a:r>
            <a:r>
              <a:rPr lang="el-GR" sz="1400" dirty="0">
                <a:solidFill>
                  <a:srgbClr val="FF0000"/>
                </a:solidFill>
              </a:rPr>
              <a:t>β</a:t>
            </a:r>
            <a:r>
              <a:rPr lang="en-US" sz="1400" dirty="0">
                <a:solidFill>
                  <a:srgbClr val="FF0000"/>
                </a:solidFill>
              </a:rPr>
              <a:t>1 =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351402" y="2130804"/>
            <a:ext cx="557868" cy="1817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3909271" y="1891965"/>
            <a:ext cx="259140" cy="323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05637" y="2843868"/>
            <a:ext cx="380388" cy="1551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64794" y="2180667"/>
            <a:ext cx="266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Residual standard deviation</a:t>
            </a:r>
          </a:p>
        </p:txBody>
      </p:sp>
      <p:cxnSp>
        <p:nvCxnSpPr>
          <p:cNvPr id="41" name="Straight Arrow Connector 40"/>
          <p:cNvCxnSpPr>
            <a:cxnSpLocks/>
            <a:stCxn id="40" idx="1"/>
          </p:cNvCxnSpPr>
          <p:nvPr/>
        </p:nvCxnSpPr>
        <p:spPr>
          <a:xfrm flipH="1">
            <a:off x="2486025" y="2334556"/>
            <a:ext cx="1778769" cy="5093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16217" y="3032620"/>
            <a:ext cx="402671" cy="13841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282164" y="2877285"/>
                <a:ext cx="26635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164" y="2877285"/>
                <a:ext cx="266350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cxnSpLocks/>
            <a:stCxn id="45" idx="1"/>
          </p:cNvCxnSpPr>
          <p:nvPr/>
        </p:nvCxnSpPr>
        <p:spPr>
          <a:xfrm flipH="1">
            <a:off x="2218888" y="3031174"/>
            <a:ext cx="2066544" cy="544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726422" y="2843868"/>
            <a:ext cx="197141" cy="1551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269272" y="2603427"/>
            <a:ext cx="266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Degrees of freedom: n - 2</a:t>
            </a:r>
          </a:p>
        </p:txBody>
      </p:sp>
      <p:cxnSp>
        <p:nvCxnSpPr>
          <p:cNvPr id="54" name="Straight Arrow Connector 53"/>
          <p:cNvCxnSpPr>
            <a:stCxn id="53" idx="1"/>
            <a:endCxn id="50" idx="3"/>
          </p:cNvCxnSpPr>
          <p:nvPr/>
        </p:nvCxnSpPr>
        <p:spPr>
          <a:xfrm flipH="1">
            <a:off x="2923563" y="2757316"/>
            <a:ext cx="1345709" cy="1641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1F6CE6-AADC-8B40-A209-0784B0F0E554}"/>
                  </a:ext>
                </a:extLst>
              </p:cNvPr>
              <p:cNvSpPr txBox="1"/>
              <p:nvPr/>
            </p:nvSpPr>
            <p:spPr>
              <a:xfrm>
                <a:off x="4173606" y="83322"/>
                <a:ext cx="220445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1F6CE6-AADC-8B40-A209-0784B0F0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606" y="83322"/>
                <a:ext cx="220445" cy="227113"/>
              </a:xfrm>
              <a:prstGeom prst="rect">
                <a:avLst/>
              </a:prstGeom>
              <a:blipFill>
                <a:blip r:embed="rId4"/>
                <a:stretch>
                  <a:fillRect l="-27778" t="-16667" r="-55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517F91-7BB3-6149-BC2B-5AEE5873754E}"/>
                  </a:ext>
                </a:extLst>
              </p:cNvPr>
              <p:cNvSpPr txBox="1"/>
              <p:nvPr/>
            </p:nvSpPr>
            <p:spPr>
              <a:xfrm>
                <a:off x="4171027" y="297714"/>
                <a:ext cx="216277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517F91-7BB3-6149-BC2B-5AEE58737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027" y="297714"/>
                <a:ext cx="216277" cy="227113"/>
              </a:xfrm>
              <a:prstGeom prst="rect">
                <a:avLst/>
              </a:prstGeom>
              <a:blipFill>
                <a:blip r:embed="rId5"/>
                <a:stretch>
                  <a:fillRect l="-22222" t="-10526" r="-5556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35BB21-3171-7F42-8694-2837C9D0A780}"/>
                  </a:ext>
                </a:extLst>
              </p:cNvPr>
              <p:cNvSpPr txBox="1"/>
              <p:nvPr/>
            </p:nvSpPr>
            <p:spPr>
              <a:xfrm>
                <a:off x="5503591" y="604398"/>
                <a:ext cx="216277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35BB21-3171-7F42-8694-2837C9D0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591" y="604398"/>
                <a:ext cx="216277" cy="227113"/>
              </a:xfrm>
              <a:prstGeom prst="rect">
                <a:avLst/>
              </a:prstGeom>
              <a:blipFill>
                <a:blip r:embed="rId6"/>
                <a:stretch>
                  <a:fillRect l="-22222" t="-23529" r="-555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22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63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mhcadmin</dc:creator>
  <cp:lastModifiedBy>Evan Ray</cp:lastModifiedBy>
  <cp:revision>6</cp:revision>
  <dcterms:created xsi:type="dcterms:W3CDTF">2018-04-25T18:58:24Z</dcterms:created>
  <dcterms:modified xsi:type="dcterms:W3CDTF">2018-11-22T04:14:21Z</dcterms:modified>
</cp:coreProperties>
</file>