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4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2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6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8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0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3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6FBDD-FD56-41A0-BA0F-5463D9216ABD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42" y="739907"/>
            <a:ext cx="3886208" cy="27432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5" y="739390"/>
            <a:ext cx="3886208" cy="27432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2655" y="737552"/>
            <a:ext cx="3886200" cy="2743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30836" y="732936"/>
            <a:ext cx="3886200" cy="2743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645891" y="1787235"/>
            <a:ext cx="2872509" cy="57727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56728" y="1417781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Take Sample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9997" y="-63035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Population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77399" y="-93811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Sample</a:t>
            </a:r>
          </a:p>
        </p:txBody>
      </p:sp>
      <p:sp>
        <p:nvSpPr>
          <p:cNvPr id="161" name="Down Arrow 160"/>
          <p:cNvSpPr/>
          <p:nvPr/>
        </p:nvSpPr>
        <p:spPr>
          <a:xfrm>
            <a:off x="9462672" y="3629891"/>
            <a:ext cx="586491" cy="1551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0007605" y="3556008"/>
            <a:ext cx="254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Calculate Sample</a:t>
            </a:r>
          </a:p>
          <a:p>
            <a:r>
              <a:rPr lang="en-US" sz="3200" dirty="0"/>
              <a:t>Statistic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/>
              <p:cNvSpPr txBox="1"/>
              <p:nvPr/>
            </p:nvSpPr>
            <p:spPr>
              <a:xfrm>
                <a:off x="8238183" y="5292436"/>
                <a:ext cx="4110182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400" dirty="0"/>
                  <a:t>ample intercept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400" dirty="0"/>
                  <a:t>ample slope</a:t>
                </a:r>
              </a:p>
            </p:txBody>
          </p:sp>
        </mc:Choice>
        <mc:Fallback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183" y="5292436"/>
                <a:ext cx="4110182" cy="875176"/>
              </a:xfrm>
              <a:prstGeom prst="rect">
                <a:avLst/>
              </a:prstGeom>
              <a:blipFill>
                <a:blip r:embed="rId4"/>
                <a:stretch>
                  <a:fillRect l="-1235" t="-5714"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ight Arrow 163"/>
          <p:cNvSpPr/>
          <p:nvPr/>
        </p:nvSpPr>
        <p:spPr>
          <a:xfrm flipH="1">
            <a:off x="4645890" y="5331232"/>
            <a:ext cx="2872509" cy="57727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4770581" y="4961778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876048" y="5333076"/>
                <a:ext cx="44962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population intercept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population</m:t>
                    </m:r>
                  </m:oMath>
                </a14:m>
                <a:r>
                  <a:rPr lang="en-US" sz="2400" dirty="0"/>
                  <a:t> slope</a:t>
                </a:r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48" y="5333076"/>
                <a:ext cx="4496261" cy="830997"/>
              </a:xfrm>
              <a:prstGeom prst="rect">
                <a:avLst/>
              </a:prstGeom>
              <a:blipFill>
                <a:blip r:embed="rId5"/>
                <a:stretch>
                  <a:fillRect l="-1221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xtBox 166"/>
          <p:cNvSpPr txBox="1"/>
          <p:nvPr/>
        </p:nvSpPr>
        <p:spPr>
          <a:xfrm>
            <a:off x="182673" y="4252422"/>
            <a:ext cx="44650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Our Goal: Estimate the Population Parameters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6111" y="356558"/>
            <a:ext cx="4114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All herds of horses in the world</a:t>
            </a:r>
          </a:p>
          <a:p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296728" y="328914"/>
            <a:ext cx="4787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few randomly selected horse herds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7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44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mhcadmin</dc:creator>
  <cp:lastModifiedBy>Evan Ray</cp:lastModifiedBy>
  <cp:revision>10</cp:revision>
  <dcterms:created xsi:type="dcterms:W3CDTF">2018-03-07T17:32:22Z</dcterms:created>
  <dcterms:modified xsi:type="dcterms:W3CDTF">2018-11-23T02:38:16Z</dcterms:modified>
</cp:coreProperties>
</file>