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FBDD-FD56-41A0-BA0F-5463D9216A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5" y="707155"/>
            <a:ext cx="3882719" cy="1431029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0" y="1992027"/>
            <a:ext cx="3882719" cy="14310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2655" y="692727"/>
            <a:ext cx="388620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30836" y="688111"/>
            <a:ext cx="3886200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645891" y="1787235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56728" y="141778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Take Sample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69997" y="-63035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Population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7399" y="-9381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Sample</a:t>
            </a:r>
            <a:endParaRPr lang="en-US" sz="3200" dirty="0"/>
          </a:p>
        </p:txBody>
      </p:sp>
      <p:sp>
        <p:nvSpPr>
          <p:cNvPr id="161" name="Down Arrow 160"/>
          <p:cNvSpPr/>
          <p:nvPr/>
        </p:nvSpPr>
        <p:spPr>
          <a:xfrm>
            <a:off x="9462672" y="3629891"/>
            <a:ext cx="586491" cy="155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0007605" y="3556008"/>
            <a:ext cx="25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Calculate Sample</a:t>
            </a:r>
          </a:p>
          <a:p>
            <a:r>
              <a:rPr lang="en-US" sz="3200" dirty="0" smtClean="0"/>
              <a:t>Statistic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7730836" y="5292436"/>
                <a:ext cx="4110182" cy="1244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US" sz="2400" b="1" dirty="0" smtClean="0"/>
                  <a:t>ample </a:t>
                </a:r>
                <a:r>
                  <a:rPr lang="en-US" sz="2400" b="1" dirty="0" smtClean="0"/>
                  <a:t>mean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– what </a:t>
                </a:r>
                <a:r>
                  <a:rPr lang="en-US" sz="2400" dirty="0" smtClean="0"/>
                  <a:t>is the average weight </a:t>
                </a:r>
                <a:r>
                  <a:rPr lang="en-US" sz="2400" dirty="0" smtClean="0"/>
                  <a:t>of M&amp;M’s in the </a:t>
                </a:r>
                <a:r>
                  <a:rPr lang="en-US" sz="2400" b="1" dirty="0" smtClean="0"/>
                  <a:t>sample</a:t>
                </a:r>
                <a:r>
                  <a:rPr lang="en-US" sz="2400" dirty="0" smtClean="0"/>
                  <a:t>?</a:t>
                </a:r>
                <a:endParaRPr lang="en-US" sz="2400" dirty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36" y="5292436"/>
                <a:ext cx="4110182" cy="1244508"/>
              </a:xfrm>
              <a:prstGeom prst="rect">
                <a:avLst/>
              </a:prstGeom>
              <a:blipFill>
                <a:blip r:embed="rId3"/>
                <a:stretch>
                  <a:fillRect l="-2226" t="-3922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ight Arrow 163"/>
          <p:cNvSpPr/>
          <p:nvPr/>
        </p:nvSpPr>
        <p:spPr>
          <a:xfrm flipH="1">
            <a:off x="4645890" y="5331232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4770581" y="496177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Inference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274319" y="5333076"/>
                <a:ext cx="44824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b="1" dirty="0" smtClean="0"/>
                  <a:t>population </a:t>
                </a:r>
                <a:r>
                  <a:rPr lang="en-US" sz="2400" b="1" dirty="0" smtClean="0"/>
                  <a:t>mean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– what </a:t>
                </a:r>
                <a:r>
                  <a:rPr lang="en-US" sz="2400" dirty="0" smtClean="0"/>
                  <a:t>is the average weight of </a:t>
                </a:r>
                <a:r>
                  <a:rPr lang="en-US" sz="2400" dirty="0" smtClean="0"/>
                  <a:t>all M&amp;M’s in the </a:t>
                </a:r>
                <a:r>
                  <a:rPr lang="en-US" sz="2400" b="1" dirty="0" smtClean="0"/>
                  <a:t>population</a:t>
                </a:r>
                <a:r>
                  <a:rPr lang="en-US" sz="2400" dirty="0" smtClean="0"/>
                  <a:t>?</a:t>
                </a:r>
                <a:endParaRPr lang="en-US" sz="2400" dirty="0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" y="5333076"/>
                <a:ext cx="4482409" cy="1200329"/>
              </a:xfrm>
              <a:prstGeom prst="rect">
                <a:avLst/>
              </a:prstGeom>
              <a:blipFill>
                <a:blip r:embed="rId4"/>
                <a:stretch>
                  <a:fillRect l="-2041" t="-4061" r="-13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182673" y="4252422"/>
            <a:ext cx="4465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Our Goal: Estimate the Population Parameter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2655" y="383453"/>
            <a:ext cx="38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M&amp;M’s in the world</a:t>
            </a:r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656845" y="364773"/>
            <a:ext cx="38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few randomly selected M&amp;M’s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01" y="1671785"/>
            <a:ext cx="811669" cy="5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mhcadmin</dc:creator>
  <cp:lastModifiedBy>mhcadmin</cp:lastModifiedBy>
  <cp:revision>8</cp:revision>
  <dcterms:created xsi:type="dcterms:W3CDTF">2018-03-07T17:32:22Z</dcterms:created>
  <dcterms:modified xsi:type="dcterms:W3CDTF">2018-03-26T20:56:39Z</dcterms:modified>
</cp:coreProperties>
</file>