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53647"/>
            <a:ext cx="5143500" cy="1177772"/>
          </a:xfrm>
        </p:spPr>
        <p:txBody>
          <a:bodyPr anchor="b"/>
          <a:lstStyle>
            <a:lvl1pPr algn="ctr">
              <a:defRPr sz="2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776839"/>
            <a:ext cx="5143500" cy="816766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537" indent="0" algn="ctr">
              <a:buNone/>
              <a:defRPr sz="987"/>
            </a:lvl2pPr>
            <a:lvl3pPr marL="451074" indent="0" algn="ctr">
              <a:buNone/>
              <a:defRPr sz="888"/>
            </a:lvl3pPr>
            <a:lvl4pPr marL="676610" indent="0" algn="ctr">
              <a:buNone/>
              <a:defRPr sz="789"/>
            </a:lvl4pPr>
            <a:lvl5pPr marL="902147" indent="0" algn="ctr">
              <a:buNone/>
              <a:defRPr sz="789"/>
            </a:lvl5pPr>
            <a:lvl6pPr marL="1127684" indent="0" algn="ctr">
              <a:buNone/>
              <a:defRPr sz="789"/>
            </a:lvl6pPr>
            <a:lvl7pPr marL="1353221" indent="0" algn="ctr">
              <a:buNone/>
              <a:defRPr sz="789"/>
            </a:lvl7pPr>
            <a:lvl8pPr marL="1578757" indent="0" algn="ctr">
              <a:buNone/>
              <a:defRPr sz="789"/>
            </a:lvl8pPr>
            <a:lvl9pPr marL="1804294" indent="0" algn="ctr">
              <a:buNone/>
              <a:defRPr sz="78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80111"/>
            <a:ext cx="1478756" cy="28669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80111"/>
            <a:ext cx="4350544" cy="28669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843392"/>
            <a:ext cx="5915025" cy="1407218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263923"/>
            <a:ext cx="5915025" cy="740023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1pPr>
            <a:lvl2pPr marL="225537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2pPr>
            <a:lvl3pPr marL="45107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3pPr>
            <a:lvl4pPr marL="676610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4pPr>
            <a:lvl5pPr marL="90214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5pPr>
            <a:lvl6pPr marL="112768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6pPr>
            <a:lvl7pPr marL="1353221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7pPr>
            <a:lvl8pPr marL="157875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8pPr>
            <a:lvl9pPr marL="180429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0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00557"/>
            <a:ext cx="2914650" cy="21464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00557"/>
            <a:ext cx="2914650" cy="21464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0112"/>
            <a:ext cx="5915025" cy="653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29296"/>
            <a:ext cx="2901255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235721"/>
            <a:ext cx="2901255" cy="181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29296"/>
            <a:ext cx="2915543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235721"/>
            <a:ext cx="2915543" cy="181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5531"/>
            <a:ext cx="2211883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87084"/>
            <a:ext cx="3471863" cy="2404096"/>
          </a:xfrm>
        </p:spPr>
        <p:txBody>
          <a:bodyPr/>
          <a:lstStyle>
            <a:lvl1pPr>
              <a:defRPr sz="1579"/>
            </a:lvl1pPr>
            <a:lvl2pPr>
              <a:defRPr sz="1381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14889"/>
            <a:ext cx="2211883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5531"/>
            <a:ext cx="2211883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87084"/>
            <a:ext cx="3471863" cy="2404096"/>
          </a:xfrm>
        </p:spPr>
        <p:txBody>
          <a:bodyPr anchor="t"/>
          <a:lstStyle>
            <a:lvl1pPr marL="0" indent="0">
              <a:buNone/>
              <a:defRPr sz="1579"/>
            </a:lvl1pPr>
            <a:lvl2pPr marL="225537" indent="0">
              <a:buNone/>
              <a:defRPr sz="1381"/>
            </a:lvl2pPr>
            <a:lvl3pPr marL="451074" indent="0">
              <a:buNone/>
              <a:defRPr sz="1184"/>
            </a:lvl3pPr>
            <a:lvl4pPr marL="676610" indent="0">
              <a:buNone/>
              <a:defRPr sz="987"/>
            </a:lvl4pPr>
            <a:lvl5pPr marL="902147" indent="0">
              <a:buNone/>
              <a:defRPr sz="987"/>
            </a:lvl5pPr>
            <a:lvl6pPr marL="1127684" indent="0">
              <a:buNone/>
              <a:defRPr sz="987"/>
            </a:lvl6pPr>
            <a:lvl7pPr marL="1353221" indent="0">
              <a:buNone/>
              <a:defRPr sz="987"/>
            </a:lvl7pPr>
            <a:lvl8pPr marL="1578757" indent="0">
              <a:buNone/>
              <a:defRPr sz="987"/>
            </a:lvl8pPr>
            <a:lvl9pPr marL="1804294" indent="0">
              <a:buNone/>
              <a:defRPr sz="98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14889"/>
            <a:ext cx="2211883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80112"/>
            <a:ext cx="5915025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00557"/>
            <a:ext cx="5915025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135506"/>
            <a:ext cx="154305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6A0D-178B-4CAC-99A4-04551D86A3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135506"/>
            <a:ext cx="2314575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135506"/>
            <a:ext cx="154305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AAD8-D1F9-4026-87B2-89545DF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0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1074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768" indent="-112768" algn="l" defTabSz="451074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3830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384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37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491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45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598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1526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06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53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07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61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14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768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21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875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429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05"/>
            <a:ext cx="4972050" cy="3105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7042" y="1954635"/>
            <a:ext cx="629175" cy="17616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1816218" y="219305"/>
            <a:ext cx="2378278" cy="1829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4496" y="80805"/>
            <a:ext cx="22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</a:t>
            </a:r>
            <a:r>
              <a:rPr lang="en-US" sz="800" dirty="0" smtClean="0">
                <a:solidFill>
                  <a:srgbClr val="FF0000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, estimated intercept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8438" y="2136396"/>
            <a:ext cx="629175" cy="17616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94496" y="287731"/>
            <a:ext cx="2218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</a:t>
            </a:r>
            <a:r>
              <a:rPr lang="en-US" sz="8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, estimated slope 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  <a:endCxn id="12" idx="3"/>
          </p:cNvCxnSpPr>
          <p:nvPr/>
        </p:nvCxnSpPr>
        <p:spPr>
          <a:xfrm flipH="1">
            <a:off x="1817613" y="426231"/>
            <a:ext cx="2376883" cy="1798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46914" y="2130804"/>
            <a:ext cx="608202" cy="1817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4496" y="591126"/>
            <a:ext cx="266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Standard Error for b</a:t>
            </a:r>
            <a:r>
              <a:rPr lang="en-US" sz="8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; this is an estimate of the variability in values of b</a:t>
            </a:r>
            <a:r>
              <a:rPr lang="en-US" sz="8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 we will obtain from different samples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55117" y="918594"/>
            <a:ext cx="1537983" cy="1305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06117" y="2130804"/>
            <a:ext cx="432033" cy="1817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91704" y="1213297"/>
            <a:ext cx="266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 statistic for a test of whether </a:t>
            </a:r>
            <a:r>
              <a:rPr lang="el-GR" sz="1200" dirty="0" smtClean="0">
                <a:solidFill>
                  <a:srgbClr val="FF0000"/>
                </a:solidFill>
              </a:rPr>
              <a:t>β</a:t>
            </a:r>
            <a:r>
              <a:rPr lang="en-US" sz="8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 = 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3238150" y="1351797"/>
            <a:ext cx="953554" cy="872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94496" y="1529351"/>
            <a:ext cx="266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 value for a test of whether </a:t>
            </a:r>
            <a:r>
              <a:rPr lang="el-GR" sz="1200" dirty="0" smtClean="0">
                <a:solidFill>
                  <a:srgbClr val="FF0000"/>
                </a:solidFill>
              </a:rPr>
              <a:t>β</a:t>
            </a:r>
            <a:r>
              <a:rPr lang="en-US" sz="8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 = 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51402" y="2130804"/>
            <a:ext cx="557868" cy="1817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>
            <a:off x="3909270" y="1667851"/>
            <a:ext cx="285226" cy="444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05637" y="2843868"/>
            <a:ext cx="380388" cy="1551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42040" y="2263869"/>
            <a:ext cx="266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Residual standard deviation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>
            <a:off x="2486025" y="2402369"/>
            <a:ext cx="1756015" cy="41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16217" y="3032620"/>
            <a:ext cx="402671" cy="13841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276998" y="2861787"/>
                <a:ext cx="26635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98" y="2861787"/>
                <a:ext cx="266350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>
            <a:off x="2218888" y="3000287"/>
            <a:ext cx="2058110" cy="113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726422" y="2843868"/>
            <a:ext cx="197141" cy="1551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243442" y="2567265"/>
            <a:ext cx="266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Degrees of freedom: n - 2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3" idx="1"/>
            <a:endCxn id="50" idx="3"/>
          </p:cNvCxnSpPr>
          <p:nvPr/>
        </p:nvCxnSpPr>
        <p:spPr>
          <a:xfrm flipH="1">
            <a:off x="2923563" y="2705765"/>
            <a:ext cx="1319879" cy="215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2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mhcadmin</dc:creator>
  <cp:lastModifiedBy>mhcadmin</cp:lastModifiedBy>
  <cp:revision>4</cp:revision>
  <dcterms:created xsi:type="dcterms:W3CDTF">2018-04-25T18:58:24Z</dcterms:created>
  <dcterms:modified xsi:type="dcterms:W3CDTF">2018-04-25T19:34:12Z</dcterms:modified>
</cp:coreProperties>
</file>