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FBDD-FD56-41A0-BA0F-5463D9216AB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655" y="692727"/>
            <a:ext cx="3886200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30836" y="688111"/>
            <a:ext cx="3886200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645891" y="1787235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6728" y="141778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Take Sample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69997" y="184733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Population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377399" y="189352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Sample</a:t>
            </a:r>
            <a:endParaRPr lang="en-US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0" y="739931"/>
            <a:ext cx="141990" cy="4238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3" y="901567"/>
            <a:ext cx="141990" cy="4238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6" y="1252548"/>
            <a:ext cx="141990" cy="4238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6" y="1307965"/>
            <a:ext cx="141990" cy="4238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7" y="892331"/>
            <a:ext cx="141990" cy="4238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1" y="790733"/>
            <a:ext cx="141990" cy="4238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8" y="1585054"/>
            <a:ext cx="141990" cy="4238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70" y="855387"/>
            <a:ext cx="141990" cy="4238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76" y="1483456"/>
            <a:ext cx="141990" cy="4238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50" y="1548111"/>
            <a:ext cx="141990" cy="4238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6" y="1751312"/>
            <a:ext cx="141990" cy="4238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3" y="2065348"/>
            <a:ext cx="141990" cy="4238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4" y="2610295"/>
            <a:ext cx="141990" cy="4238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2545638"/>
            <a:ext cx="141990" cy="4238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1" y="2083821"/>
            <a:ext cx="141990" cy="42385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0" y="2000696"/>
            <a:ext cx="141990" cy="4238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41" y="1880622"/>
            <a:ext cx="141990" cy="4238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8" y="2970517"/>
            <a:ext cx="141990" cy="42385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1" y="2425566"/>
            <a:ext cx="141990" cy="4238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05" y="993930"/>
            <a:ext cx="141990" cy="4238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94" y="1700511"/>
            <a:ext cx="141990" cy="4238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87" y="1977599"/>
            <a:ext cx="141990" cy="4238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50" y="2291636"/>
            <a:ext cx="141990" cy="42385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69" y="2781164"/>
            <a:ext cx="141990" cy="42385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33" y="2587201"/>
            <a:ext cx="141990" cy="42385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67" y="1737455"/>
            <a:ext cx="141990" cy="42385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59" y="1247931"/>
            <a:ext cx="141990" cy="4238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95" y="1626622"/>
            <a:ext cx="141990" cy="42385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13" y="2226979"/>
            <a:ext cx="141990" cy="42385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86" y="2753455"/>
            <a:ext cx="141990" cy="4238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21" y="2199272"/>
            <a:ext cx="141990" cy="42385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12" y="2882763"/>
            <a:ext cx="141990" cy="42385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41" y="749166"/>
            <a:ext cx="141990" cy="42385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12" y="1779022"/>
            <a:ext cx="141990" cy="42385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95" y="2323966"/>
            <a:ext cx="141990" cy="42385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95" y="1187897"/>
            <a:ext cx="141990" cy="42385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42" y="947751"/>
            <a:ext cx="141990" cy="42385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84" y="1668186"/>
            <a:ext cx="141990" cy="42385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75" y="1215608"/>
            <a:ext cx="141990" cy="42385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58" y="781498"/>
            <a:ext cx="141990" cy="42385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76" y="2000694"/>
            <a:ext cx="141990" cy="42385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85" y="2638003"/>
            <a:ext cx="141990" cy="42385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2" y="2868912"/>
            <a:ext cx="141990" cy="42385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66" y="2185420"/>
            <a:ext cx="141990" cy="4238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75" y="1779022"/>
            <a:ext cx="141990" cy="42385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93" y="1321827"/>
            <a:ext cx="141990" cy="4238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5" y="776883"/>
            <a:ext cx="141990" cy="42385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64" y="1368008"/>
            <a:ext cx="141990" cy="42385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19" y="841539"/>
            <a:ext cx="141990" cy="42385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56" y="1368008"/>
            <a:ext cx="141990" cy="42385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0" y="1552735"/>
            <a:ext cx="141990" cy="42385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26" y="1035501"/>
            <a:ext cx="141990" cy="42385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47" y="832300"/>
            <a:ext cx="141990" cy="42385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19" y="1368008"/>
            <a:ext cx="141990" cy="42385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67" y="1497317"/>
            <a:ext cx="141990" cy="42385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73" y="896958"/>
            <a:ext cx="141990" cy="42385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92" y="795354"/>
            <a:ext cx="141990" cy="42385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00" y="1880625"/>
            <a:ext cx="141990" cy="42385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20" y="2028405"/>
            <a:ext cx="141990" cy="42385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0" y="2250081"/>
            <a:ext cx="141990" cy="42385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00" y="2425570"/>
            <a:ext cx="141990" cy="42385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20" y="2554878"/>
            <a:ext cx="141990" cy="42385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11" y="2693426"/>
            <a:ext cx="141990" cy="42385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77" y="2850442"/>
            <a:ext cx="141990" cy="42385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08" y="2009933"/>
            <a:ext cx="141990" cy="42385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5" y="1705135"/>
            <a:ext cx="141990" cy="42385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98" y="2162333"/>
            <a:ext cx="141990" cy="42385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08" y="2494840"/>
            <a:ext cx="141990" cy="42385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73" y="2855058"/>
            <a:ext cx="141990" cy="42385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63" y="2947420"/>
            <a:ext cx="141990" cy="42385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25" y="2587204"/>
            <a:ext cx="141990" cy="4238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66" y="2873526"/>
            <a:ext cx="141990" cy="42385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54" y="1303345"/>
            <a:ext cx="141990" cy="42385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689" y="786113"/>
            <a:ext cx="141990" cy="42385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28" y="850767"/>
            <a:ext cx="141990" cy="42385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27" y="2541018"/>
            <a:ext cx="141990" cy="423851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99" y="2079201"/>
            <a:ext cx="141990" cy="42385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16" y="2965897"/>
            <a:ext cx="141990" cy="423851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08" y="2287016"/>
            <a:ext cx="141990" cy="42385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25" y="1732835"/>
            <a:ext cx="141990" cy="42385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417" y="1243311"/>
            <a:ext cx="141990" cy="423851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79" y="2194652"/>
            <a:ext cx="141990" cy="42385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70" y="2878143"/>
            <a:ext cx="141990" cy="42385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33" y="1210988"/>
            <a:ext cx="141990" cy="42385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34" y="1996074"/>
            <a:ext cx="141990" cy="42385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33" y="772263"/>
            <a:ext cx="141990" cy="42385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684" y="1030881"/>
            <a:ext cx="141990" cy="423851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77" y="1363388"/>
            <a:ext cx="141990" cy="423851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925" y="1492697"/>
            <a:ext cx="141990" cy="423851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050" y="790734"/>
            <a:ext cx="141990" cy="423851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978" y="2245461"/>
            <a:ext cx="141990" cy="423851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35" y="2845822"/>
            <a:ext cx="141990" cy="423851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56" y="2157713"/>
            <a:ext cx="141990" cy="423851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866" y="2490220"/>
            <a:ext cx="141990" cy="423851"/>
          </a:xfrm>
          <a:prstGeom prst="rect">
            <a:avLst/>
          </a:prstGeom>
        </p:spPr>
      </p:pic>
      <p:sp>
        <p:nvSpPr>
          <p:cNvPr id="161" name="Down Arrow 160"/>
          <p:cNvSpPr/>
          <p:nvPr/>
        </p:nvSpPr>
        <p:spPr>
          <a:xfrm>
            <a:off x="9462672" y="3629891"/>
            <a:ext cx="586491" cy="155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0007605" y="3556008"/>
            <a:ext cx="25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Calculate Sample</a:t>
            </a:r>
          </a:p>
          <a:p>
            <a:r>
              <a:rPr lang="en-US" sz="3200" dirty="0" smtClean="0"/>
              <a:t>Statistic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7730836" y="5292436"/>
                <a:ext cx="41101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US" sz="2400" b="1" dirty="0" smtClean="0"/>
                  <a:t>ample proportion</a:t>
                </a:r>
                <a:r>
                  <a:rPr lang="en-US" sz="2400" dirty="0" smtClean="0"/>
                  <a:t> – what proportion of people in the </a:t>
                </a:r>
                <a:r>
                  <a:rPr lang="en-US" sz="2400" b="1" dirty="0" smtClean="0"/>
                  <a:t>sample</a:t>
                </a:r>
                <a:r>
                  <a:rPr lang="en-US" sz="2400" dirty="0" smtClean="0"/>
                  <a:t> support the president?</a:t>
                </a:r>
                <a:endParaRPr lang="en-US" sz="2400" dirty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36" y="5292436"/>
                <a:ext cx="4110182" cy="1200329"/>
              </a:xfrm>
              <a:prstGeom prst="rect">
                <a:avLst/>
              </a:prstGeom>
              <a:blipFill>
                <a:blip r:embed="rId3"/>
                <a:stretch>
                  <a:fillRect l="-222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ight Arrow 163"/>
          <p:cNvSpPr/>
          <p:nvPr/>
        </p:nvSpPr>
        <p:spPr>
          <a:xfrm flipH="1">
            <a:off x="4645890" y="5331232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770581" y="496177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Inference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274319" y="5333076"/>
                <a:ext cx="44962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b="1" dirty="0" smtClean="0"/>
                  <a:t>population proportion</a:t>
                </a:r>
                <a:r>
                  <a:rPr lang="en-US" sz="2400" dirty="0" smtClean="0"/>
                  <a:t> – what proportion of people in the </a:t>
                </a:r>
                <a:r>
                  <a:rPr lang="en-US" sz="2400" b="1" dirty="0" smtClean="0"/>
                  <a:t>population</a:t>
                </a:r>
                <a:r>
                  <a:rPr lang="en-US" sz="2400" dirty="0" smtClean="0"/>
                  <a:t> support the president?</a:t>
                </a:r>
                <a:endParaRPr lang="en-US" sz="2400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5333076"/>
                <a:ext cx="4496261" cy="1200329"/>
              </a:xfrm>
              <a:prstGeom prst="rect">
                <a:avLst/>
              </a:prstGeom>
              <a:blipFill>
                <a:blip r:embed="rId4"/>
                <a:stretch>
                  <a:fillRect l="-2033" t="-4061" r="-135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182673" y="4252422"/>
            <a:ext cx="446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Our Goal: Estimate the Population Parameter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4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mhcadmin</dc:creator>
  <cp:lastModifiedBy>mhcadmin</cp:lastModifiedBy>
  <cp:revision>6</cp:revision>
  <dcterms:created xsi:type="dcterms:W3CDTF">2018-03-07T17:32:22Z</dcterms:created>
  <dcterms:modified xsi:type="dcterms:W3CDTF">2018-03-07T18:14:27Z</dcterms:modified>
</cp:coreProperties>
</file>