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707155"/>
            <a:ext cx="3882719" cy="143102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0" y="1992027"/>
            <a:ext cx="3882719" cy="14310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655" y="692727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688111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Take Sample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69997" y="-63035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399" y="-9381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</a:t>
            </a:r>
            <a:endParaRPr lang="en-US" sz="3200" dirty="0"/>
          </a:p>
        </p:txBody>
      </p:sp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Calculate Sample</a:t>
            </a:r>
          </a:p>
          <a:p>
            <a:r>
              <a:rPr lang="en-US" sz="3200" dirty="0" smtClean="0"/>
              <a:t>Statistic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730836" y="5292436"/>
                <a:ext cx="41101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2400" b="1" dirty="0" smtClean="0"/>
                  <a:t>ample proportion</a:t>
                </a:r>
                <a:r>
                  <a:rPr lang="en-US" sz="2400" dirty="0" smtClean="0"/>
                  <a:t> – what proportion of </a:t>
                </a:r>
                <a:r>
                  <a:rPr lang="en-US" sz="2400" dirty="0" smtClean="0"/>
                  <a:t>M&amp;M’s in </a:t>
                </a:r>
                <a:r>
                  <a:rPr lang="en-US" sz="2400" dirty="0" smtClean="0"/>
                  <a:t>the </a:t>
                </a:r>
                <a:r>
                  <a:rPr lang="en-US" sz="2400" b="1" dirty="0" smtClean="0"/>
                  <a:t>sample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are blue?</a:t>
                </a:r>
                <a:endParaRPr lang="en-US" sz="24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6" y="5292436"/>
                <a:ext cx="4110182" cy="1200329"/>
              </a:xfrm>
              <a:prstGeom prst="rect">
                <a:avLst/>
              </a:prstGeom>
              <a:blipFill>
                <a:blip r:embed="rId3"/>
                <a:stretch>
                  <a:fillRect l="-222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Inference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274319" y="5333076"/>
                <a:ext cx="44962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b="1" dirty="0" smtClean="0"/>
                  <a:t>population proportion</a:t>
                </a:r>
                <a:r>
                  <a:rPr lang="en-US" sz="2400" dirty="0" smtClean="0"/>
                  <a:t> – what proportion of </a:t>
                </a:r>
                <a:r>
                  <a:rPr lang="en-US" sz="2400" dirty="0" smtClean="0"/>
                  <a:t>all M&amp;M’s in </a:t>
                </a:r>
                <a:r>
                  <a:rPr lang="en-US" sz="2400" dirty="0" smtClean="0"/>
                  <a:t>the </a:t>
                </a:r>
                <a:r>
                  <a:rPr lang="en-US" sz="2400" b="1" dirty="0" smtClean="0"/>
                  <a:t>population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are blue?</a:t>
                </a:r>
                <a:endParaRPr lang="en-US" sz="24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5333076"/>
                <a:ext cx="4496261" cy="1200329"/>
              </a:xfrm>
              <a:prstGeom prst="rect">
                <a:avLst/>
              </a:prstGeom>
              <a:blipFill>
                <a:blip r:embed="rId4"/>
                <a:stretch>
                  <a:fillRect l="-203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Our Goal: Estimate the Population Parameter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2655" y="38345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M&amp;M’s in the world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656845" y="36477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few randomly selected M&amp;M’s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1" y="1671785"/>
            <a:ext cx="811669" cy="5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mhcadmin</cp:lastModifiedBy>
  <cp:revision>7</cp:revision>
  <dcterms:created xsi:type="dcterms:W3CDTF">2018-03-07T17:32:22Z</dcterms:created>
  <dcterms:modified xsi:type="dcterms:W3CDTF">2018-03-19T18:42:44Z</dcterms:modified>
</cp:coreProperties>
</file>