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FBDD-FD56-41A0-BA0F-5463D9216AB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655" y="692727"/>
            <a:ext cx="388620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30836" y="688111"/>
            <a:ext cx="3886200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645891" y="1787235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6728" y="141778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Take 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9997" y="-63035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399" y="-9381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Sample</a:t>
            </a:r>
          </a:p>
        </p:txBody>
      </p:sp>
      <p:sp>
        <p:nvSpPr>
          <p:cNvPr id="161" name="Down Arrow 160"/>
          <p:cNvSpPr/>
          <p:nvPr/>
        </p:nvSpPr>
        <p:spPr>
          <a:xfrm>
            <a:off x="9462672" y="3629891"/>
            <a:ext cx="586491" cy="155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0007605" y="3556008"/>
            <a:ext cx="25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Calculate Sample</a:t>
            </a:r>
          </a:p>
          <a:p>
            <a:r>
              <a:rPr lang="en-US" sz="3200" dirty="0"/>
              <a:t>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7730835" y="5292436"/>
                <a:ext cx="44595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US" sz="2400" b="1" dirty="0"/>
                  <a:t>ample mean</a:t>
                </a:r>
                <a:r>
                  <a:rPr lang="en-US" sz="2400" dirty="0"/>
                  <a:t> – what is the average number of discharges across all hospitals in the </a:t>
                </a:r>
                <a:r>
                  <a:rPr lang="en-US" sz="2400" b="1" dirty="0"/>
                  <a:t>sample</a:t>
                </a:r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35" y="5292436"/>
                <a:ext cx="4459531" cy="1200329"/>
              </a:xfrm>
              <a:prstGeom prst="rect">
                <a:avLst/>
              </a:prstGeom>
              <a:blipFill>
                <a:blip r:embed="rId2"/>
                <a:stretch>
                  <a:fillRect l="-2273" t="-3158" r="-284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ight Arrow 163"/>
          <p:cNvSpPr/>
          <p:nvPr/>
        </p:nvSpPr>
        <p:spPr>
          <a:xfrm flipH="1">
            <a:off x="4645890" y="5331232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770581" y="496177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98613" y="5333076"/>
                <a:ext cx="47692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b="1" dirty="0"/>
                  <a:t>population mean</a:t>
                </a:r>
                <a:r>
                  <a:rPr lang="en-US" sz="2400" dirty="0"/>
                  <a:t> – what is the average number of discharges across all hospitals in the </a:t>
                </a:r>
                <a:r>
                  <a:rPr lang="en-US" sz="2400" b="1" dirty="0"/>
                  <a:t>population</a:t>
                </a:r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3" y="5333076"/>
                <a:ext cx="4769222" cy="1200329"/>
              </a:xfrm>
              <a:prstGeom prst="rect">
                <a:avLst/>
              </a:prstGeom>
              <a:blipFill>
                <a:blip r:embed="rId3"/>
                <a:stretch>
                  <a:fillRect l="-1862" t="-3191" r="-2660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182673" y="4252422"/>
            <a:ext cx="446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Our Goal: Estimate the Population Parameter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655" y="383453"/>
            <a:ext cx="38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393 hospitals</a:t>
            </a:r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656845" y="364773"/>
            <a:ext cx="38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few randomly selected hospitals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D15583-4B1E-8745-ACF8-B5ECBA1D8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7" y="808181"/>
            <a:ext cx="406403" cy="4064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0D54A1-78F9-D441-82F2-93243CB20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7" y="960581"/>
            <a:ext cx="406403" cy="4064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2C03F1-90C4-AD4A-BB74-34476224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7" y="1112981"/>
            <a:ext cx="406403" cy="4064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74B70-CF3D-2F4A-975C-0A6118DE7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4" y="1506966"/>
            <a:ext cx="406403" cy="4064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20CF63-4AC2-124B-A0EE-2B311BD33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65" y="700164"/>
            <a:ext cx="406403" cy="4064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1F512A-CAD5-5F43-B7F4-A963BC7FC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71" y="1273070"/>
            <a:ext cx="406403" cy="4064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C77CBB-C270-A442-82B6-33770260B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" y="1799354"/>
            <a:ext cx="406403" cy="4064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C7BD61-7399-6546-A547-628F7E2A5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1" y="1669469"/>
            <a:ext cx="406403" cy="4064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A27E96-6568-5742-97EA-75EEE402D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16" y="1453443"/>
            <a:ext cx="406403" cy="4064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592B611-61EF-3B4B-8F16-3BFAB86E0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04" y="808181"/>
            <a:ext cx="406403" cy="406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209CAE-B8F0-CC4E-8FD9-4A9CB4CBE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66" y="1069631"/>
            <a:ext cx="406403" cy="4064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53531D-D209-1442-A29B-D951981A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57" y="866429"/>
            <a:ext cx="406403" cy="4064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B3C957A-50E0-3145-8CB9-01402C656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60" y="1954148"/>
            <a:ext cx="406403" cy="4064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AC866C5-B12D-1E42-B98B-14C5A0C1C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56" y="2714495"/>
            <a:ext cx="406403" cy="4064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23AD45D-89A9-2B40-92BE-91DBBF3C5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42" y="1704809"/>
            <a:ext cx="406403" cy="40640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07B588A-153F-4647-8B17-50FF1D112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01" y="2114160"/>
            <a:ext cx="406403" cy="4064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9A4DFC-FC5A-3A4C-81C6-50BE38136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40" y="2282199"/>
            <a:ext cx="406403" cy="4064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F64A5BD-1771-DE42-B195-8786041B6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06" y="2708007"/>
            <a:ext cx="406403" cy="4064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1C28076-AD83-5240-B1D5-8CC79E9DF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2" y="2349496"/>
            <a:ext cx="406403" cy="4064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4FABD5A-F8E9-D843-8621-61F90FA22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3" y="2719001"/>
            <a:ext cx="406403" cy="4064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8A2A2B8-C212-A449-A80F-506D3A731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07" y="2549293"/>
            <a:ext cx="406403" cy="4064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89911A-DF48-8A49-9BA2-7E4DBD239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08" y="1694222"/>
            <a:ext cx="406403" cy="40640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B61C89-D4D0-6244-BBCB-40BCEB361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50" y="1059301"/>
            <a:ext cx="406403" cy="40640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A656EE7-D066-7A46-9844-A605572EB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4" y="1605329"/>
            <a:ext cx="406403" cy="40640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92711FD-177D-C246-B595-1A84F2775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77" y="2127059"/>
            <a:ext cx="406403" cy="4064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580BC28-4788-DD42-B041-C979E4AA9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23" y="2217575"/>
            <a:ext cx="406403" cy="40640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487AB52-D504-6E4D-B22B-B5C8FB5F5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61" y="1069630"/>
            <a:ext cx="406403" cy="4064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FB195BA-377F-F243-A40B-F1E7D8C5A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00" y="1284318"/>
            <a:ext cx="406403" cy="4064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958C9FE-E80B-0841-82D6-49694B9F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95" y="2971527"/>
            <a:ext cx="406403" cy="40640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26B16F3-8A77-2948-8137-C7D502D4F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0" y="2968124"/>
            <a:ext cx="406403" cy="4064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916F368-C068-5D41-B451-9756A9C76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56" y="2044665"/>
            <a:ext cx="406403" cy="4064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09F6066-C596-3849-B5B8-9AC2017A5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31" y="720054"/>
            <a:ext cx="406403" cy="40640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9EF22EF-42F6-AC45-950D-C59E56023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78" y="1596310"/>
            <a:ext cx="406403" cy="4064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AD618D3-B5E6-164D-8ACC-B40ACA70E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19" y="2448232"/>
            <a:ext cx="406403" cy="40640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931DF5-9B8A-9D45-9E3E-814FEB067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07" y="2591763"/>
            <a:ext cx="406403" cy="40640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A7B5F8B-AEB4-7F4E-8ECE-F85A32155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23" y="2968124"/>
            <a:ext cx="406403" cy="40640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3842F02-34A9-8A4B-A981-7B4EDDE3E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6" y="2888366"/>
            <a:ext cx="406403" cy="40640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DD5908B-9B15-9B49-A5DD-3B5419943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56" y="1748675"/>
            <a:ext cx="406403" cy="40640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4AAFDEB-2157-A74D-808A-5DAB1316F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13" y="762940"/>
            <a:ext cx="406403" cy="4064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2CE51AB-3994-DD4B-8A88-9323F7A81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880" y="1290767"/>
            <a:ext cx="406403" cy="40640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CB8EC76-EC57-4F4E-B0F4-F0FB8B1F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5" y="2170757"/>
            <a:ext cx="406403" cy="4064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172CE4-EE09-AB48-BBB7-DD11A6F35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98" y="2968124"/>
            <a:ext cx="406403" cy="40640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3567A53-685A-E449-BB71-A6809795D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67" y="1666173"/>
            <a:ext cx="406403" cy="40640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2F018D-9135-3544-8364-C7617F539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62" y="1066335"/>
            <a:ext cx="406403" cy="40640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BDA2CB3-94DD-8B4F-A856-96C91229D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53" y="863133"/>
            <a:ext cx="406403" cy="40640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742DD74-A5EF-0942-AE27-101626B12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52" y="2711199"/>
            <a:ext cx="406403" cy="40640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08076D-A467-D34D-AFBA-48D8E894F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36" y="2278903"/>
            <a:ext cx="406403" cy="40640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4F2B684-5203-BD4D-A6FE-12FB4634A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596" y="1281022"/>
            <a:ext cx="406403" cy="40640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721E71B-510F-2C45-8B40-572DCEEAC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56" y="2964828"/>
            <a:ext cx="406403" cy="40640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F1EF51-5327-204D-9172-1DEE7C00D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03" y="2588467"/>
            <a:ext cx="406403" cy="40640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C006931-0D57-E549-95BC-4A6BFFCDF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876" y="1287471"/>
            <a:ext cx="406403" cy="40640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ECAD238-558D-E54F-A109-5034A40DC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194" y="2964828"/>
            <a:ext cx="406403" cy="4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mhcadmin</dc:creator>
  <cp:lastModifiedBy>Evan Ray</cp:lastModifiedBy>
  <cp:revision>10</cp:revision>
  <cp:lastPrinted>2019-01-20T20:02:33Z</cp:lastPrinted>
  <dcterms:created xsi:type="dcterms:W3CDTF">2018-03-07T17:32:22Z</dcterms:created>
  <dcterms:modified xsi:type="dcterms:W3CDTF">2019-01-20T20:02:38Z</dcterms:modified>
</cp:coreProperties>
</file>