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6" r:id="rId29"/>
    <p:sldId id="283" r:id="rId30"/>
    <p:sldId id="284" r:id="rId31"/>
    <p:sldId id="285" r:id="rId32"/>
  </p:sldIdLst>
  <p:sldSz cx="16202025" cy="1080135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30" y="-114"/>
      </p:cViewPr>
      <p:guideLst>
        <p:guide orient="horz" pos="3402"/>
        <p:guide pos="51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215152" y="3355427"/>
            <a:ext cx="13771721" cy="231528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430304" y="6120765"/>
            <a:ext cx="11341418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5A01-6B1B-434E-8C10-3ABC1DC5B037}" type="datetimeFigureOut">
              <a:rPr lang="es-CO" smtClean="0"/>
              <a:t>19/12/2013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DDE1-5871-4CF8-BA4F-FBCA0A4FE7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695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5A01-6B1B-434E-8C10-3ABC1DC5B037}" type="datetimeFigureOut">
              <a:rPr lang="es-CO" smtClean="0"/>
              <a:t>19/12/2013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DDE1-5871-4CF8-BA4F-FBCA0A4FE7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81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1746469" y="432562"/>
            <a:ext cx="3645456" cy="921615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810103" y="432562"/>
            <a:ext cx="10666333" cy="921615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5A01-6B1B-434E-8C10-3ABC1DC5B037}" type="datetimeFigureOut">
              <a:rPr lang="es-CO" smtClean="0"/>
              <a:t>19/12/2013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DDE1-5871-4CF8-BA4F-FBCA0A4FE7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56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5A01-6B1B-434E-8C10-3ABC1DC5B037}" type="datetimeFigureOut">
              <a:rPr lang="es-CO" smtClean="0"/>
              <a:t>19/12/2013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DDE1-5871-4CF8-BA4F-FBCA0A4FE7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093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79850" y="6940875"/>
            <a:ext cx="13771721" cy="21452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79850" y="4578074"/>
            <a:ext cx="13771721" cy="23627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5A01-6B1B-434E-8C10-3ABC1DC5B037}" type="datetimeFigureOut">
              <a:rPr lang="es-CO" smtClean="0"/>
              <a:t>19/12/2013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DDE1-5871-4CF8-BA4F-FBCA0A4FE7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880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10102" y="2520322"/>
            <a:ext cx="7155894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8236030" y="2520322"/>
            <a:ext cx="7155894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5A01-6B1B-434E-8C10-3ABC1DC5B037}" type="datetimeFigureOut">
              <a:rPr lang="es-CO" smtClean="0"/>
              <a:t>19/12/2013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DDE1-5871-4CF8-BA4F-FBCA0A4FE7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576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10101" y="2417803"/>
            <a:ext cx="7158708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810101" y="3425428"/>
            <a:ext cx="7158708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8230407" y="2417803"/>
            <a:ext cx="7161521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8230407" y="3425428"/>
            <a:ext cx="7161521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5A01-6B1B-434E-8C10-3ABC1DC5B037}" type="datetimeFigureOut">
              <a:rPr lang="es-CO" smtClean="0"/>
              <a:t>19/12/2013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DDE1-5871-4CF8-BA4F-FBCA0A4FE7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809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5A01-6B1B-434E-8C10-3ABC1DC5B037}" type="datetimeFigureOut">
              <a:rPr lang="es-CO" smtClean="0"/>
              <a:t>19/12/2013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DDE1-5871-4CF8-BA4F-FBCA0A4FE7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961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5A01-6B1B-434E-8C10-3ABC1DC5B037}" type="datetimeFigureOut">
              <a:rPr lang="es-CO" smtClean="0"/>
              <a:t>19/12/2013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DDE1-5871-4CF8-BA4F-FBCA0A4FE7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499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0105" y="430054"/>
            <a:ext cx="5330355" cy="18302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334542" y="430061"/>
            <a:ext cx="9057382" cy="92186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10105" y="2260288"/>
            <a:ext cx="5330355" cy="7388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5A01-6B1B-434E-8C10-3ABC1DC5B037}" type="datetimeFigureOut">
              <a:rPr lang="es-CO" smtClean="0"/>
              <a:t>19/12/2013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DDE1-5871-4CF8-BA4F-FBCA0A4FE7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028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175712" y="7560945"/>
            <a:ext cx="9721215" cy="892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175712" y="965121"/>
            <a:ext cx="9721215" cy="64808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175712" y="8453557"/>
            <a:ext cx="9721215" cy="12676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5A01-6B1B-434E-8C10-3ABC1DC5B037}" type="datetimeFigureOut">
              <a:rPr lang="es-CO" smtClean="0"/>
              <a:t>19/12/2013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DDE1-5871-4CF8-BA4F-FBCA0A4FE7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243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810101" y="432555"/>
            <a:ext cx="14581823" cy="180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10101" y="2520322"/>
            <a:ext cx="14581823" cy="71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810102" y="10011258"/>
            <a:ext cx="3780473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45A01-6B1B-434E-8C10-3ABC1DC5B037}" type="datetimeFigureOut">
              <a:rPr lang="es-CO" smtClean="0"/>
              <a:t>19/12/2013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535692" y="10011258"/>
            <a:ext cx="5130641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611452" y="10011258"/>
            <a:ext cx="3780473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9DDE1-5871-4CF8-BA4F-FBCA0A4FE7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57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rof9_Apoyo\Documents\DocumentosDesarrollo\mockups\EntradaBitacor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12" y="2726948"/>
            <a:ext cx="14473608" cy="46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88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Prof9_Apoyo\Documents\DocumentosDesarrollo\mockups\IngresoYModificacionDeDatos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84" y="1872283"/>
            <a:ext cx="14680260" cy="640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Prof9_Apoyo\Documents\DocumentosDesarrollo\mockups\IngresoYModificacionDeDatos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95" y="1944291"/>
            <a:ext cx="14310517" cy="624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Prof9_Apoyo\Documents\DocumentosDesarrollo\mockups\IngresoYModificacionDeDatos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20" y="2088307"/>
            <a:ext cx="14515315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Prof9_Apoyo\Documents\DocumentosDesarrollo\mockups\IngresoYModificacionDeDatos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23" y="2088307"/>
            <a:ext cx="14515313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Prof9_Apoyo\Documents\DocumentosDesarrollo\mockups\IngresoYModificacionDeDatos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28" y="2088307"/>
            <a:ext cx="14315307" cy="669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 descr="C:\Users\Prof9_Apoyo\Documents\DocumentosDesarrollo\mockups\ResumenEmergenci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81" y="2498765"/>
            <a:ext cx="15049672" cy="513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Prof9_Apoyo\Documents\DocumentosDesarrollo\mockups\ReporteIncendi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708" y="906480"/>
            <a:ext cx="5040560" cy="838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Prof9_Apoyo\Documents\DocumentosDesarrollo\mockups\ReporteAtencionIncendi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628" y="648147"/>
            <a:ext cx="6390531" cy="936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Prof9_Apoyo\Documents\DocumentosDesarrollo\mockups\ReporteCapacidad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80" y="1656259"/>
            <a:ext cx="15012619" cy="651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Prof9_Apoyo\Documents\DocumentosDesarrollo\mockups\ReporteDiarioTota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175" y="519105"/>
            <a:ext cx="9642251" cy="956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Prof9_Apoyo\Documents\DocumentosDesarrollo\mockups\EntradaBitacora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292" y="2376339"/>
            <a:ext cx="13301477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67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rof9_Apoyo\Documents\DocumentosDesarrollo\mockups\ReporteDiarioTotal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444" y="431010"/>
            <a:ext cx="9937104" cy="986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Prof9_Apoyo\Documents\DocumentosDesarrollo\mockups\ReporteDiarioTotal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468" y="432123"/>
            <a:ext cx="9721080" cy="965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Prof9_Apoyo\Documents\DocumentosDesarrollo\mockups\ReporteDiarioTemporad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468" y="504131"/>
            <a:ext cx="9649072" cy="958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Prof9_Apoyo\Documents\DocumentosDesarrollo\mockups\ReporteDiarioTemporad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508" y="792163"/>
            <a:ext cx="9289032" cy="913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Prof9_Apoyo\Documents\DocumentosDesarrollo\mockups\ReporteDiarioTemporad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476" y="576139"/>
            <a:ext cx="9721080" cy="965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Prof9_Apoyo\Documents\DocumentosDesarrollo\mockups\ReporteEspecialTotale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588" y="792163"/>
            <a:ext cx="7488832" cy="910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:\Users\Prof9_Apoyo\Documents\DocumentosDesarrollo\mockups\ReporteEspecialTotale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516" y="432123"/>
            <a:ext cx="8352928" cy="977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76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rof9_Apoyo\Documents\DocumentosDesarrollo\mockups\ReporteEspecialTotales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524" y="605669"/>
            <a:ext cx="8280920" cy="969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82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rof9_Apoyo\Documents\DocumentosDesarrollo\mockups\ReporteEspecialTotales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508" y="437120"/>
            <a:ext cx="8424936" cy="986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Users\Prof9_Apoyo\Documents\DocumentosDesarrollo\mockups\ReporteEspecialColumn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580" y="792163"/>
            <a:ext cx="7560840" cy="919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08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rof9_Apoyo\Documents\DocumentosDesarrollo\mockups\EntradaBitacora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475" y="2318427"/>
            <a:ext cx="13586297" cy="551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14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:\Users\Prof9_Apoyo\Documents\DocumentosDesarrollo\mockups\ReporteEspecialColumn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648147"/>
            <a:ext cx="7848872" cy="918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08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 descr="C:\Users\Prof9_Apoyo\Documents\DocumentosDesarrollo\mockups\GrupoDeRepor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356" y="864171"/>
            <a:ext cx="12025336" cy="897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08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rof9_Apoyo\Documents\DocumentosDesarrollo\mockups\EntradaBitacora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481" y="2376339"/>
            <a:ext cx="13666307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00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Prof9_Apoyo\Documents\DocumentosDesarrollo\mockups\EntradaBitacor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77" y="2736379"/>
            <a:ext cx="15325220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30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Prof9_Apoyo\Documents\DocumentosDesarrollo\mockups\Bitaco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96" y="2280527"/>
            <a:ext cx="15024363" cy="549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1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Prof9_Apoyo\Documents\DocumentosDesarrollo\mockups\IngresoYModificacionDeDato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04" y="3024411"/>
            <a:ext cx="14822190" cy="458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8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Prof9_Apoyo\Documents\DocumentosDesarrollo\mockups\IngresoYModificacionDeDato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88" y="1871820"/>
            <a:ext cx="14872537" cy="649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Prof9_Apoyo\Documents\DocumentosDesarrollo\mockups\IngresoYModificacionDeDatos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43" y="2360637"/>
            <a:ext cx="14935201" cy="584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Personalizado</PresentationFormat>
  <Paragraphs>0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Elena Pabon</dc:creator>
  <cp:lastModifiedBy>Elena Pabon</cp:lastModifiedBy>
  <cp:revision>6</cp:revision>
  <dcterms:created xsi:type="dcterms:W3CDTF">2013-12-19T18:36:38Z</dcterms:created>
  <dcterms:modified xsi:type="dcterms:W3CDTF">2013-12-19T20:58:43Z</dcterms:modified>
</cp:coreProperties>
</file>