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111" d="100"/>
          <a:sy n="111" d="100"/>
        </p:scale>
        <p:origin x="-162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9090-6804-4E90-850E-38987B2AD2FF}" type="datetimeFigureOut">
              <a:rPr lang="es-CO" smtClean="0"/>
              <a:t>10/01/2014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25A06-A708-448A-A30A-D54E08ABA2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0111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9090-6804-4E90-850E-38987B2AD2FF}" type="datetimeFigureOut">
              <a:rPr lang="es-CO" smtClean="0"/>
              <a:t>10/01/2014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25A06-A708-448A-A30A-D54E08ABA2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1249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9090-6804-4E90-850E-38987B2AD2FF}" type="datetimeFigureOut">
              <a:rPr lang="es-CO" smtClean="0"/>
              <a:t>10/01/2014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25A06-A708-448A-A30A-D54E08ABA2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6270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9090-6804-4E90-850E-38987B2AD2FF}" type="datetimeFigureOut">
              <a:rPr lang="es-CO" smtClean="0"/>
              <a:t>10/01/2014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25A06-A708-448A-A30A-D54E08ABA2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629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9090-6804-4E90-850E-38987B2AD2FF}" type="datetimeFigureOut">
              <a:rPr lang="es-CO" smtClean="0"/>
              <a:t>10/01/2014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25A06-A708-448A-A30A-D54E08ABA2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335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9090-6804-4E90-850E-38987B2AD2FF}" type="datetimeFigureOut">
              <a:rPr lang="es-CO" smtClean="0"/>
              <a:t>10/01/2014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25A06-A708-448A-A30A-D54E08ABA2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844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9090-6804-4E90-850E-38987B2AD2FF}" type="datetimeFigureOut">
              <a:rPr lang="es-CO" smtClean="0"/>
              <a:t>10/01/2014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25A06-A708-448A-A30A-D54E08ABA2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403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9090-6804-4E90-850E-38987B2AD2FF}" type="datetimeFigureOut">
              <a:rPr lang="es-CO" smtClean="0"/>
              <a:t>10/01/2014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25A06-A708-448A-A30A-D54E08ABA2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9721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9090-6804-4E90-850E-38987B2AD2FF}" type="datetimeFigureOut">
              <a:rPr lang="es-CO" smtClean="0"/>
              <a:t>10/01/2014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25A06-A708-448A-A30A-D54E08ABA2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038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9090-6804-4E90-850E-38987B2AD2FF}" type="datetimeFigureOut">
              <a:rPr lang="es-CO" smtClean="0"/>
              <a:t>10/01/2014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25A06-A708-448A-A30A-D54E08ABA2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6363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9090-6804-4E90-850E-38987B2AD2FF}" type="datetimeFigureOut">
              <a:rPr lang="es-CO" smtClean="0"/>
              <a:t>10/01/2014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25A06-A708-448A-A30A-D54E08ABA2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4616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C9090-6804-4E90-850E-38987B2AD2FF}" type="datetimeFigureOut">
              <a:rPr lang="es-CO" smtClean="0"/>
              <a:t>10/01/2014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25A06-A708-448A-A30A-D54E08ABA2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69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rof9_Apoyo\Documents\DocumentosDesarrollo\mockups\Bitacor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9" y="1929048"/>
            <a:ext cx="9024745" cy="310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98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Prof9_Apoyo\Documents\DocumentosDesarrollo\mockups\IngresoYModificacionDeDato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8640960" cy="317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98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Prof9_Apoyo\Documents\DocumentosDesarrollo\mockups\IngresoYModificacionDeDatos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2084"/>
            <a:ext cx="8784976" cy="383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983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Prof9_Apoyo\Documents\DocumentosDesarrollo\mockups\IngresoYModificacionDeDatos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68760"/>
            <a:ext cx="8928992" cy="415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983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Prof9_Apoyo\Documents\DocumentosDesarrollo\mockups\IngresoYModificacionDeDatos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735"/>
            <a:ext cx="8839258" cy="439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983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Prof9_Apoyo\Documents\DocumentosDesarrollo\mockups\IngresoYModificacionDeDatos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268760"/>
            <a:ext cx="9036496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983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Prof9_Apoyo\Documents\DocumentosDesarrollo\mockups\IngresoYModificacionDeDatos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24744"/>
            <a:ext cx="8952783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983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Prof9_Apoyo\Documents\DocumentosDesarrollo\mockups\IngresoYModificacionDeDatos3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196753"/>
            <a:ext cx="8928992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983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Prof9_Apoyo\Documents\DocumentosDesarrollo\mockups\IngresoYModificacionDeDatos3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8568952" cy="439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983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Prof9_Apoyo\Documents\DocumentosDesarrollo\mockups\IngresoYModificacionDeDatos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736"/>
            <a:ext cx="8856984" cy="454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983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Prof9_Apoyo\Documents\DocumentosDesarrollo\mockups\IngresoYModificacionDeDatos3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8712968" cy="447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983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rof9_Apoyo\Documents\DocumentosDesarrollo\mockups\EntradaBitacor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8656834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27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Prof9_Apoyo\Documents\DocumentosDesarrollo\mockups\ReporteAtencionIncendi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30285"/>
            <a:ext cx="4464496" cy="653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983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Prof9_Apoyo\Documents\DocumentosDesarrollo\mockups\ReporteCapacidad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8856984" cy="384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983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C:\Users\Prof9_Apoyo\Documents\DocumentosDesarrollo\mockups\ReporteDiarioTemporad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04664"/>
            <a:ext cx="5919504" cy="587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983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C:\Users\Prof9_Apoyo\Documents\DocumentosDesarrollo\mockups\ReporteDiarioTemporad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88640"/>
            <a:ext cx="6516422" cy="640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983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:\Users\Prof9_Apoyo\Documents\DocumentosDesarrollo\mockups\ReporteDiarioTemporada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6632"/>
            <a:ext cx="6889915" cy="669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983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C:\Users\Prof9_Apoyo\Documents\DocumentosDesarrollo\mockups\ReporteDiarioTotal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00298"/>
            <a:ext cx="6696744" cy="664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983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C:\Users\Prof9_Apoyo\Documents\DocumentosDesarrollo\mockups\ReporteDiarioTotal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421" y="87757"/>
            <a:ext cx="6773947" cy="672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531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C:\Users\Prof9_Apoyo\Documents\DocumentosDesarrollo\mockups\ReporteDiarioTotal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6632"/>
            <a:ext cx="6599814" cy="655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531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C:\Users\Prof9_Apoyo\Documents\DocumentosDesarrollo\mockups\ReporteEspeci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60648"/>
            <a:ext cx="5153025" cy="626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531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C:\Users\Prof9_Apoyo\Documents\DocumentosDesarrollo\mockups\ReporteEspecialColumn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842" y="260648"/>
            <a:ext cx="5153025" cy="626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53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Prof9_Apoyo\Documents\DocumentosDesarrollo\mockups\EntradaBitacora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01" y="1124744"/>
            <a:ext cx="8890395" cy="458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98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C:\Users\Prof9_Apoyo\Documents\DocumentosDesarrollo\mockups\ReporteEspecialColumn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60648"/>
            <a:ext cx="5414381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989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C:\Users\Prof9_Apoyo\Documents\DocumentosDesarrollo\mockups\ReporteEspecialTotale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448" y="332656"/>
            <a:ext cx="5153025" cy="626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9890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C:\Users\Prof9_Apoyo\Documents\DocumentosDesarrollo\mockups\ReporteEspecialTotales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04664"/>
            <a:ext cx="5291327" cy="61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9890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C:\Users\Prof9_Apoyo\Documents\DocumentosDesarrollo\mockups\ReporteEspecialTotales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01230"/>
            <a:ext cx="5526677" cy="646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9890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C:\Users\Prof9_Apoyo\Documents\DocumentosDesarrollo\mockups\ReporteEspecialTotales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8640"/>
            <a:ext cx="5475908" cy="640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9890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C:\Users\Prof9_Apoyo\Documents\DocumentosDesarrollo\mockups\ReporteIncendi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16632"/>
            <a:ext cx="3933825" cy="654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58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C:\Users\Prof9_Apoyo\Documents\DocumentosDesarrollo\mockups\ResumenEmergenci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9108504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58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rof9_Apoyo\Documents\DocumentosDesarrollo\mockups\EntradaBitacora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68760"/>
            <a:ext cx="8970489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98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Prof9_Apoyo\Documents\DocumentosDesarrollo\mockups\EntradaBitacora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12490"/>
            <a:ext cx="8928992" cy="386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98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Prof9_Apoyo\Documents\DocumentosDesarrollo\mockups\EntradaBitacora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13474"/>
            <a:ext cx="8928992" cy="384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98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Prof9_Apoyo\Documents\DocumentosDesarrollo\mockups\EntradaBitacoraAlternativ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53" y="1401779"/>
            <a:ext cx="8423227" cy="397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98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Prof9_Apoyo\Documents\DocumentosDesarrollo\mockups\EntradaBitacoraIncendi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62" y="1412776"/>
            <a:ext cx="8774534" cy="403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98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Prof9_Apoyo\Documents\DocumentosDesarrollo\mockups\GrupoDeReport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4"/>
            <a:ext cx="8136904" cy="607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98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Office PowerPoint</Application>
  <PresentationFormat>Presentación en pantalla (4:3)</PresentationFormat>
  <Paragraphs>0</Paragraphs>
  <Slides>36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7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Elena Pabon</dc:creator>
  <cp:lastModifiedBy>Elena Pabon</cp:lastModifiedBy>
  <cp:revision>15</cp:revision>
  <dcterms:created xsi:type="dcterms:W3CDTF">2014-01-10T15:41:39Z</dcterms:created>
  <dcterms:modified xsi:type="dcterms:W3CDTF">2014-01-10T16:34:00Z</dcterms:modified>
</cp:coreProperties>
</file>