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6202025" cy="108013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30" y="-114"/>
      </p:cViewPr>
      <p:guideLst>
        <p:guide orient="horz" pos="3402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5152" y="3355427"/>
            <a:ext cx="13771721" cy="23152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0304" y="6120765"/>
            <a:ext cx="11341418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9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46469" y="432562"/>
            <a:ext cx="3645456" cy="921615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0103" y="432562"/>
            <a:ext cx="10666333" cy="92161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09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9850" y="6940875"/>
            <a:ext cx="13771721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79850" y="4578074"/>
            <a:ext cx="13771721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80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0102" y="2520322"/>
            <a:ext cx="7155894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36030" y="2520322"/>
            <a:ext cx="7155894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7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1" y="2417803"/>
            <a:ext cx="715870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10101" y="3425428"/>
            <a:ext cx="715870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8230407" y="2417803"/>
            <a:ext cx="716152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8230407" y="3425428"/>
            <a:ext cx="716152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09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96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99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0105" y="430054"/>
            <a:ext cx="5330355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34542" y="430061"/>
            <a:ext cx="9057382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0105" y="2260288"/>
            <a:ext cx="533035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2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75712" y="7560945"/>
            <a:ext cx="9721215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175712" y="965121"/>
            <a:ext cx="9721215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175712" y="8453557"/>
            <a:ext cx="9721215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810101" y="432555"/>
            <a:ext cx="14581823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1" y="2520322"/>
            <a:ext cx="14581823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810102" y="10011258"/>
            <a:ext cx="378047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5A01-6B1B-434E-8C10-3ABC1DC5B037}" type="datetimeFigureOut">
              <a:rPr lang="es-CO" smtClean="0"/>
              <a:t>19/12/2013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535692" y="10011258"/>
            <a:ext cx="513064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611452" y="10011258"/>
            <a:ext cx="378047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DDE1-5871-4CF8-BA4F-FBCA0A4FE7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of9_Apoyo\Documents\DocumentosDesarrollo\mockups\EntradaBitaco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2" y="2726948"/>
            <a:ext cx="14473608" cy="46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Prof9_Apoyo\Documents\DocumentosDesarrollo\mockups\IngresoYModificacionDeDatos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4" y="1872283"/>
            <a:ext cx="1468026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Prof9_Apoyo\Documents\DocumentosDesarrollo\mockups\IngresoYModificacionDeDatos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5" y="1944291"/>
            <a:ext cx="14310517" cy="624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Prof9_Apoyo\Documents\DocumentosDesarrollo\mockups\IngresoYModificacionDeDatos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20" y="2088307"/>
            <a:ext cx="14515315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rof9_Apoyo\Documents\DocumentosDesarrollo\mockups\IngresoYModificacionDeDato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23" y="2088307"/>
            <a:ext cx="14515313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rof9_Apoyo\Documents\DocumentosDesarrollo\mockups\IngresoYModificacionDeDato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8" y="2088307"/>
            <a:ext cx="14315307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Prof9_Apoyo\Documents\DocumentosDesarrollo\mockups\ResumenEmergenci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1" y="2498765"/>
            <a:ext cx="15049672" cy="513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Prof9_Apoyo\Documents\DocumentosDesarrollo\mockups\ReporteIncen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08" y="906480"/>
            <a:ext cx="5040560" cy="83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rof9_Apoyo\Documents\DocumentosDesarrollo\mockups\ReporteAtencionIncend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28" y="648147"/>
            <a:ext cx="6390531" cy="93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Prof9_Apoyo\Documents\DocumentosDesarrollo\mockups\ReporteCapacida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0" y="1656259"/>
            <a:ext cx="15012619" cy="651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Prof9_Apoyo\Documents\DocumentosDesarrollo\mockups\ReporteDiarioTot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75" y="519105"/>
            <a:ext cx="9642251" cy="95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of9_Apoyo\Documents\DocumentosDesarrollo\mockups\EntradaBitacora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92" y="2376339"/>
            <a:ext cx="1330147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Prof9_Apoyo\Documents\DocumentosDesarrollo\mockups\ReporteDiarioTot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44" y="431010"/>
            <a:ext cx="9937104" cy="98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rof9_Apoyo\Documents\DocumentosDesarrollo\mockups\ReporteDiarioTota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68" y="432123"/>
            <a:ext cx="9721080" cy="965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Prof9_Apoyo\Documents\DocumentosDesarrollo\mockups\ReporteDiarioTemporad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68" y="504131"/>
            <a:ext cx="9649072" cy="958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Prof9_Apoyo\Documents\DocumentosDesarrollo\mockups\ReporteDiarioTemporad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08" y="792163"/>
            <a:ext cx="9289032" cy="91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Prof9_Apoyo\Documents\DocumentosDesarrollo\mockups\ReporteDiarioTemporad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76" y="576139"/>
            <a:ext cx="9721080" cy="965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Prof9_Apoyo\Documents\DocumentosDesarrollo\mockups\ReporteEspecialTotal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88" y="792163"/>
            <a:ext cx="7488832" cy="91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Prof9_Apoyo\Documents\DocumentosDesarrollo\mockups\ReporteEspecialTotal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16" y="432123"/>
            <a:ext cx="8352928" cy="977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Prof9_Apoyo\Documents\DocumentosDesarrollo\mockups\ReporteEspecialTotale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532" y="648147"/>
            <a:ext cx="8064896" cy="94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rof9_Apoyo\Documents\DocumentosDesarrollo\mockups\ReporteEspecialColumn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80" y="792163"/>
            <a:ext cx="7560840" cy="9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Prof9_Apoyo\Documents\DocumentosDesarrollo\mockups\ReporteEspecialColumn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48147"/>
            <a:ext cx="7848872" cy="91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of9_Apoyo\Documents\DocumentosDesarrollo\mockups\EntradaBitacora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75" y="2318427"/>
            <a:ext cx="13586297" cy="55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Prof9_Apoyo\Documents\DocumentosDesarrollo\mockups\GrupoDeRepor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56" y="864171"/>
            <a:ext cx="12025336" cy="89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0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of9_Apoyo\Documents\DocumentosDesarrollo\mockups\EntradaBitacora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81" y="2376339"/>
            <a:ext cx="13666307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Prof9_Apoyo\Documents\DocumentosDesarrollo\mockups\EntradaBitacor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2736379"/>
            <a:ext cx="1532522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of9_Apoyo\Documents\DocumentosDesarrollo\mockups\Bitac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6" y="2280527"/>
            <a:ext cx="15024363" cy="54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rof9_Apoyo\Documents\DocumentosDesarrollo\mockups\IngresoYModificacionDeDato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04" y="3024411"/>
            <a:ext cx="14822190" cy="45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rof9_Apoyo\Documents\DocumentosDesarrollo\mockups\IngresoYModificacionDeDato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88" y="1871820"/>
            <a:ext cx="14872537" cy="64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rof9_Apoyo\Documents\DocumentosDesarrollo\mockups\IngresoYModificacionDeDato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3" y="2360637"/>
            <a:ext cx="14935201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Personalizado</PresentationFormat>
  <Paragraphs>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Pabon</dc:creator>
  <cp:lastModifiedBy>Elena Pabon</cp:lastModifiedBy>
  <cp:revision>5</cp:revision>
  <dcterms:created xsi:type="dcterms:W3CDTF">2013-12-19T18:36:38Z</dcterms:created>
  <dcterms:modified xsi:type="dcterms:W3CDTF">2013-12-19T19:29:49Z</dcterms:modified>
</cp:coreProperties>
</file>