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0" r:id="rId4"/>
    <p:sldId id="261" r:id="rId5"/>
    <p:sldId id="264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84159-7B0E-4169-AD72-EF09607C3E1C}" v="145" dt="2021-09-30T17:57:2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mit Garg" userId="689ed93ba3d66d2a" providerId="LiveId" clId="{B5584159-7B0E-4169-AD72-EF09607C3E1C}"/>
    <pc:docChg chg="undo custSel addSld delSld modSld sldOrd">
      <pc:chgData name="Anumit Garg" userId="689ed93ba3d66d2a" providerId="LiveId" clId="{B5584159-7B0E-4169-AD72-EF09607C3E1C}" dt="2021-09-30T17:57:26.216" v="3465" actId="14100"/>
      <pc:docMkLst>
        <pc:docMk/>
      </pc:docMkLst>
      <pc:sldChg chg="del">
        <pc:chgData name="Anumit Garg" userId="689ed93ba3d66d2a" providerId="LiveId" clId="{B5584159-7B0E-4169-AD72-EF09607C3E1C}" dt="2021-09-30T16:06:08.454" v="0" actId="47"/>
        <pc:sldMkLst>
          <pc:docMk/>
          <pc:sldMk cId="1607185950" sldId="256"/>
        </pc:sldMkLst>
      </pc:sldChg>
      <pc:sldChg chg="addSp delSp modSp del mod">
        <pc:chgData name="Anumit Garg" userId="689ed93ba3d66d2a" providerId="LiveId" clId="{B5584159-7B0E-4169-AD72-EF09607C3E1C}" dt="2021-09-30T17:48:46.553" v="3433" actId="47"/>
        <pc:sldMkLst>
          <pc:docMk/>
          <pc:sldMk cId="3708097405" sldId="257"/>
        </pc:sldMkLst>
        <pc:spChg chg="add del mod">
          <ac:chgData name="Anumit Garg" userId="689ed93ba3d66d2a" providerId="LiveId" clId="{B5584159-7B0E-4169-AD72-EF09607C3E1C}" dt="2021-09-30T16:07:42.538" v="4"/>
          <ac:spMkLst>
            <pc:docMk/>
            <pc:sldMk cId="3708097405" sldId="257"/>
            <ac:spMk id="16" creationId="{3CBFCFFC-E8F5-4AA0-9A5B-F074DF14F87F}"/>
          </ac:spMkLst>
        </pc:spChg>
      </pc:sldChg>
      <pc:sldChg chg="addSp delSp modSp add del mod">
        <pc:chgData name="Anumit Garg" userId="689ed93ba3d66d2a" providerId="LiveId" clId="{B5584159-7B0E-4169-AD72-EF09607C3E1C}" dt="2021-09-30T17:48:47.139" v="3434" actId="47"/>
        <pc:sldMkLst>
          <pc:docMk/>
          <pc:sldMk cId="3529524868" sldId="258"/>
        </pc:sldMkLst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2" creationId="{A5A7B636-2526-48BD-B80C-AC84120CDEEC}"/>
          </ac:spMkLst>
        </pc:spChg>
        <pc:spChg chg="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5" creationId="{6A793DFA-ABD8-4E02-A675-E02A0FE3D3B8}"/>
          </ac:spMkLst>
        </pc:spChg>
        <pc:spChg chg="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9" creationId="{835A797C-40F3-4F95-B2EE-65E6046AF70E}"/>
          </ac:spMkLst>
        </pc:spChg>
        <pc:spChg chg="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10" creationId="{2C53BBE2-AE78-4FC8-A2C9-266382C94EFC}"/>
          </ac:spMkLst>
        </pc:spChg>
        <pc:spChg chg="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11" creationId="{1E8F8AD8-C9FF-4ACF-99B6-00864B11D982}"/>
          </ac:spMkLst>
        </pc:spChg>
        <pc:spChg chg="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12" creationId="{9117F698-1551-4B11-9E76-62EE8A8B3550}"/>
          </ac:spMkLst>
        </pc:spChg>
        <pc:spChg chg="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13" creationId="{04259B8D-2C25-41EC-8754-9838046ACC6F}"/>
          </ac:spMkLst>
        </pc:spChg>
        <pc:spChg chg="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14" creationId="{C6B532BA-42C6-4795-B7EE-A44823CD7E18}"/>
          </ac:spMkLst>
        </pc:spChg>
        <pc:spChg chg="add del mod">
          <ac:chgData name="Anumit Garg" userId="689ed93ba3d66d2a" providerId="LiveId" clId="{B5584159-7B0E-4169-AD72-EF09607C3E1C}" dt="2021-09-30T16:10:00.372" v="14" actId="478"/>
          <ac:spMkLst>
            <pc:docMk/>
            <pc:sldMk cId="3529524868" sldId="258"/>
            <ac:spMk id="16" creationId="{CD40C787-C317-4E74-9A3C-19F407964410}"/>
          </ac:spMkLst>
        </pc:spChg>
        <pc:spChg chg="mod">
          <ac:chgData name="Anumit Garg" userId="689ed93ba3d66d2a" providerId="LiveId" clId="{B5584159-7B0E-4169-AD72-EF09607C3E1C}" dt="2021-09-30T16:20:56.329" v="657" actId="1035"/>
          <ac:spMkLst>
            <pc:docMk/>
            <pc:sldMk cId="3529524868" sldId="258"/>
            <ac:spMk id="17" creationId="{4DA22FD9-9B70-47D7-8C12-2BC51EA693DC}"/>
          </ac:spMkLst>
        </pc:spChg>
        <pc:spChg chg="mod">
          <ac:chgData name="Anumit Garg" userId="689ed93ba3d66d2a" providerId="LiveId" clId="{B5584159-7B0E-4169-AD72-EF09607C3E1C}" dt="2021-09-30T16:20:56.329" v="657" actId="1035"/>
          <ac:spMkLst>
            <pc:docMk/>
            <pc:sldMk cId="3529524868" sldId="258"/>
            <ac:spMk id="18" creationId="{2D34A2A7-B18E-4067-96BF-5821408E4BDA}"/>
          </ac:spMkLst>
        </pc:spChg>
        <pc:spChg chg="mod">
          <ac:chgData name="Anumit Garg" userId="689ed93ba3d66d2a" providerId="LiveId" clId="{B5584159-7B0E-4169-AD72-EF09607C3E1C}" dt="2021-09-30T16:20:56.329" v="657" actId="1035"/>
          <ac:spMkLst>
            <pc:docMk/>
            <pc:sldMk cId="3529524868" sldId="258"/>
            <ac:spMk id="19" creationId="{CD66EFA5-6AD0-40BE-AEC6-94EE80351332}"/>
          </ac:spMkLst>
        </pc:spChg>
        <pc:spChg chg="mod">
          <ac:chgData name="Anumit Garg" userId="689ed93ba3d66d2a" providerId="LiveId" clId="{B5584159-7B0E-4169-AD72-EF09607C3E1C}" dt="2021-09-30T16:20:56.329" v="657" actId="1035"/>
          <ac:spMkLst>
            <pc:docMk/>
            <pc:sldMk cId="3529524868" sldId="258"/>
            <ac:spMk id="20" creationId="{79B2D4E2-7723-4793-85A0-AE2E8A29DD99}"/>
          </ac:spMkLst>
        </pc:spChg>
        <pc:spChg chg="mod">
          <ac:chgData name="Anumit Garg" userId="689ed93ba3d66d2a" providerId="LiveId" clId="{B5584159-7B0E-4169-AD72-EF09607C3E1C}" dt="2021-09-30T16:20:56.329" v="657" actId="1035"/>
          <ac:spMkLst>
            <pc:docMk/>
            <pc:sldMk cId="3529524868" sldId="258"/>
            <ac:spMk id="21" creationId="{9A76081D-F14D-422D-BF28-85ABE5678F2D}"/>
          </ac:spMkLst>
        </pc:spChg>
        <pc:spChg chg="mod">
          <ac:chgData name="Anumit Garg" userId="689ed93ba3d66d2a" providerId="LiveId" clId="{B5584159-7B0E-4169-AD72-EF09607C3E1C}" dt="2021-09-30T16:20:56.329" v="657" actId="1035"/>
          <ac:spMkLst>
            <pc:docMk/>
            <pc:sldMk cId="3529524868" sldId="258"/>
            <ac:spMk id="22" creationId="{035E2C32-CB7A-4233-9F8B-4D77F28C4DEE}"/>
          </ac:spMkLst>
        </pc:spChg>
        <pc:spChg chg="mod">
          <ac:chgData name="Anumit Garg" userId="689ed93ba3d66d2a" providerId="LiveId" clId="{B5584159-7B0E-4169-AD72-EF09607C3E1C}" dt="2021-09-30T16:20:56.329" v="657" actId="1035"/>
          <ac:spMkLst>
            <pc:docMk/>
            <pc:sldMk cId="3529524868" sldId="258"/>
            <ac:spMk id="23" creationId="{7893EC7C-F9E2-4A76-A43D-954F39FBACD7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24" creationId="{4A13D549-E744-499A-B14A-966EAD9D215B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27" creationId="{AA6F51AC-D33E-4269-AE24-D0185CCD962E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29" creationId="{9096C970-A4A1-4811-A8D8-E34E32C7BBBA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31" creationId="{AFE4B35A-9618-4452-B486-09CE24D6738A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33" creationId="{0B5C0B78-C3DE-4054-8443-4C4F9DA7CE8E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35" creationId="{8716094A-93D5-4804-9C7F-E6275615C104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37" creationId="{C91DD74E-8966-4372-B96A-6184C0F336EE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39" creationId="{902A01AC-35FA-4A90-B9D6-ADA742CB1D20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45" creationId="{115DAE26-AC2E-47C6-B45C-7010C6FF3BF5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46" creationId="{9037BD17-9A02-47DF-94B5-7E972D8A40B7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48" creationId="{03B9FF43-FF5C-404D-AF1C-DBAACF7728E3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54" creationId="{94163D6C-5E7C-4BE5-B32B-2890D95F0A59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55" creationId="{362AE1E8-0898-48F7-9F6E-3F98A661EF93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56" creationId="{2AD6172F-1910-4E69-8B06-60BFA69B8A8C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57" creationId="{76F09E47-F0C4-4F0A-9222-174DCF9E3B92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58" creationId="{3605B670-952D-4F2C-80A8-83CA917405E3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60" creationId="{8B067476-428C-499C-88D7-C1D435D4DC0C}"/>
          </ac:spMkLst>
        </pc:spChg>
        <pc:spChg chg="add del mod">
          <ac:chgData name="Anumit Garg" userId="689ed93ba3d66d2a" providerId="LiveId" clId="{B5584159-7B0E-4169-AD72-EF09607C3E1C}" dt="2021-09-30T16:17:12.234" v="583"/>
          <ac:spMkLst>
            <pc:docMk/>
            <pc:sldMk cId="3529524868" sldId="258"/>
            <ac:spMk id="66" creationId="{2968225A-592E-47E5-BD7B-9C7642B472ED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67" creationId="{71961CC2-01A6-462A-8D06-F8C27C8A3E57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68" creationId="{92B5D951-C4EB-4844-A3FE-6F8AA805DCC3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69" creationId="{A6821336-578B-4F67-AABB-3772D1F7D08E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70" creationId="{5208B9B2-CF40-4FAA-9032-2F72A7A32443}"/>
          </ac:spMkLst>
        </pc:spChg>
        <pc:spChg chg="add del mod">
          <ac:chgData name="Anumit Garg" userId="689ed93ba3d66d2a" providerId="LiveId" clId="{B5584159-7B0E-4169-AD72-EF09607C3E1C}" dt="2021-09-30T16:16:13.063" v="513" actId="478"/>
          <ac:spMkLst>
            <pc:docMk/>
            <pc:sldMk cId="3529524868" sldId="258"/>
            <ac:spMk id="72" creationId="{86346E61-E08A-418B-A4C9-FA8A7CE5B06B}"/>
          </ac:spMkLst>
        </pc:spChg>
        <pc:spChg chg="add del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78" creationId="{B1EB2B27-D9C7-4B25-B0FF-BC09C2EAFA18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80" creationId="{8FCC106B-F5EC-4E60-9B0D-1FD58318B1C4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81" creationId="{25BC73DA-D425-477C-8C07-37B7DD96C684}"/>
          </ac:spMkLst>
        </pc:spChg>
        <pc:spChg chg="add mod">
          <ac:chgData name="Anumit Garg" userId="689ed93ba3d66d2a" providerId="LiveId" clId="{B5584159-7B0E-4169-AD72-EF09607C3E1C}" dt="2021-09-30T16:20:45.936" v="637" actId="2711"/>
          <ac:spMkLst>
            <pc:docMk/>
            <pc:sldMk cId="3529524868" sldId="258"/>
            <ac:spMk id="82" creationId="{3222DD5E-3A94-434A-82F1-BF5ECBA56A71}"/>
          </ac:spMkLst>
        </pc:spChg>
        <pc:spChg chg="add del mod">
          <ac:chgData name="Anumit Garg" userId="689ed93ba3d66d2a" providerId="LiveId" clId="{B5584159-7B0E-4169-AD72-EF09607C3E1C}" dt="2021-09-30T16:21:16.229" v="659"/>
          <ac:spMkLst>
            <pc:docMk/>
            <pc:sldMk cId="3529524868" sldId="258"/>
            <ac:spMk id="83" creationId="{C8485496-157D-4808-8AE7-A06892B4A219}"/>
          </ac:spMkLst>
        </pc:spChg>
        <pc:cxnChg chg="add mod">
          <ac:chgData name="Anumit Garg" userId="689ed93ba3d66d2a" providerId="LiveId" clId="{B5584159-7B0E-4169-AD72-EF09607C3E1C}" dt="2021-09-30T16:11:20.193" v="24" actId="1582"/>
          <ac:cxnSpMkLst>
            <pc:docMk/>
            <pc:sldMk cId="3529524868" sldId="258"/>
            <ac:cxnSpMk id="4" creationId="{7EABB207-9E24-4414-A17A-63BE884AA50D}"/>
          </ac:cxnSpMkLst>
        </pc:cxnChg>
        <pc:cxnChg chg="add mod">
          <ac:chgData name="Anumit Garg" userId="689ed93ba3d66d2a" providerId="LiveId" clId="{B5584159-7B0E-4169-AD72-EF09607C3E1C}" dt="2021-09-30T16:12:29.875" v="33" actId="1582"/>
          <ac:cxnSpMkLst>
            <pc:docMk/>
            <pc:sldMk cId="3529524868" sldId="258"/>
            <ac:cxnSpMk id="15" creationId="{1F2A25F2-FCF3-41F8-82DC-CCDAEB2EBFEC}"/>
          </ac:cxnSpMkLst>
        </pc:cxnChg>
        <pc:cxnChg chg="add mod">
          <ac:chgData name="Anumit Garg" userId="689ed93ba3d66d2a" providerId="LiveId" clId="{B5584159-7B0E-4169-AD72-EF09607C3E1C}" dt="2021-09-30T16:17:23.835" v="603" actId="1036"/>
          <ac:cxnSpMkLst>
            <pc:docMk/>
            <pc:sldMk cId="3529524868" sldId="258"/>
            <ac:cxnSpMk id="25" creationId="{3F1FB944-A30B-4889-B10A-3D11F78E5C84}"/>
          </ac:cxnSpMkLst>
        </pc:cxnChg>
        <pc:cxnChg chg="add mod">
          <ac:chgData name="Anumit Garg" userId="689ed93ba3d66d2a" providerId="LiveId" clId="{B5584159-7B0E-4169-AD72-EF09607C3E1C}" dt="2021-09-30T16:13:27.110" v="140" actId="1035"/>
          <ac:cxnSpMkLst>
            <pc:docMk/>
            <pc:sldMk cId="3529524868" sldId="258"/>
            <ac:cxnSpMk id="28" creationId="{21707C3F-B6EE-477D-A297-6B2A1BE7673B}"/>
          </ac:cxnSpMkLst>
        </pc:cxnChg>
        <pc:cxnChg chg="add mod">
          <ac:chgData name="Anumit Garg" userId="689ed93ba3d66d2a" providerId="LiveId" clId="{B5584159-7B0E-4169-AD72-EF09607C3E1C}" dt="2021-09-30T16:14:00.278" v="228" actId="1035"/>
          <ac:cxnSpMkLst>
            <pc:docMk/>
            <pc:sldMk cId="3529524868" sldId="258"/>
            <ac:cxnSpMk id="30" creationId="{5696AA6B-FD53-4DF4-B528-D1E9BA676D22}"/>
          </ac:cxnSpMkLst>
        </pc:cxnChg>
        <pc:cxnChg chg="add mod">
          <ac:chgData name="Anumit Garg" userId="689ed93ba3d66d2a" providerId="LiveId" clId="{B5584159-7B0E-4169-AD72-EF09607C3E1C}" dt="2021-09-30T16:14:30.375" v="307" actId="1035"/>
          <ac:cxnSpMkLst>
            <pc:docMk/>
            <pc:sldMk cId="3529524868" sldId="258"/>
            <ac:cxnSpMk id="32" creationId="{2F809972-9189-4551-BDD5-3F4027381DD8}"/>
          </ac:cxnSpMkLst>
        </pc:cxnChg>
        <pc:cxnChg chg="add mod">
          <ac:chgData name="Anumit Garg" userId="689ed93ba3d66d2a" providerId="LiveId" clId="{B5584159-7B0E-4169-AD72-EF09607C3E1C}" dt="2021-09-30T16:14:30.375" v="307" actId="1035"/>
          <ac:cxnSpMkLst>
            <pc:docMk/>
            <pc:sldMk cId="3529524868" sldId="258"/>
            <ac:cxnSpMk id="34" creationId="{86228302-A198-41E3-95C0-3EFC2461AEBB}"/>
          </ac:cxnSpMkLst>
        </pc:cxnChg>
        <pc:cxnChg chg="add mod">
          <ac:chgData name="Anumit Garg" userId="689ed93ba3d66d2a" providerId="LiveId" clId="{B5584159-7B0E-4169-AD72-EF09607C3E1C}" dt="2021-09-30T16:15:07.878" v="382" actId="1036"/>
          <ac:cxnSpMkLst>
            <pc:docMk/>
            <pc:sldMk cId="3529524868" sldId="258"/>
            <ac:cxnSpMk id="36" creationId="{F12A0826-82D5-42DE-A542-1FDD46A6969C}"/>
          </ac:cxnSpMkLst>
        </pc:cxnChg>
        <pc:cxnChg chg="add mod">
          <ac:chgData name="Anumit Garg" userId="689ed93ba3d66d2a" providerId="LiveId" clId="{B5584159-7B0E-4169-AD72-EF09607C3E1C}" dt="2021-09-30T16:15:32.185" v="386" actId="571"/>
          <ac:cxnSpMkLst>
            <pc:docMk/>
            <pc:sldMk cId="3529524868" sldId="258"/>
            <ac:cxnSpMk id="38" creationId="{ED4B9FB9-D43C-40B0-AE51-6FDF08AE46E4}"/>
          </ac:cxnSpMkLst>
        </pc:cxnChg>
        <pc:cxnChg chg="add mod">
          <ac:chgData name="Anumit Garg" userId="689ed93ba3d66d2a" providerId="LiveId" clId="{B5584159-7B0E-4169-AD72-EF09607C3E1C}" dt="2021-09-30T16:15:32.185" v="386" actId="571"/>
          <ac:cxnSpMkLst>
            <pc:docMk/>
            <pc:sldMk cId="3529524868" sldId="258"/>
            <ac:cxnSpMk id="40" creationId="{CC4382F2-6927-4D77-A15D-3EB27352E894}"/>
          </ac:cxnSpMkLst>
        </pc:cxnChg>
        <pc:cxnChg chg="add mod">
          <ac:chgData name="Anumit Garg" userId="689ed93ba3d66d2a" providerId="LiveId" clId="{B5584159-7B0E-4169-AD72-EF09607C3E1C}" dt="2021-09-30T16:15:32.185" v="386" actId="571"/>
          <ac:cxnSpMkLst>
            <pc:docMk/>
            <pc:sldMk cId="3529524868" sldId="258"/>
            <ac:cxnSpMk id="41" creationId="{04F09F16-F5E5-4C5A-A303-A40FAE7E1828}"/>
          </ac:cxnSpMkLst>
        </pc:cxnChg>
        <pc:cxnChg chg="add mod">
          <ac:chgData name="Anumit Garg" userId="689ed93ba3d66d2a" providerId="LiveId" clId="{B5584159-7B0E-4169-AD72-EF09607C3E1C}" dt="2021-09-30T16:15:32.185" v="386" actId="571"/>
          <ac:cxnSpMkLst>
            <pc:docMk/>
            <pc:sldMk cId="3529524868" sldId="258"/>
            <ac:cxnSpMk id="42" creationId="{B44D0F4D-440A-4573-B75D-000ACDF7E3E7}"/>
          </ac:cxnSpMkLst>
        </pc:cxnChg>
        <pc:cxnChg chg="add mod">
          <ac:chgData name="Anumit Garg" userId="689ed93ba3d66d2a" providerId="LiveId" clId="{B5584159-7B0E-4169-AD72-EF09607C3E1C}" dt="2021-09-30T16:15:32.185" v="386" actId="571"/>
          <ac:cxnSpMkLst>
            <pc:docMk/>
            <pc:sldMk cId="3529524868" sldId="258"/>
            <ac:cxnSpMk id="43" creationId="{A2E57782-F5A5-4E3E-B382-99C6B5DEE566}"/>
          </ac:cxnSpMkLst>
        </pc:cxnChg>
        <pc:cxnChg chg="add mod">
          <ac:chgData name="Anumit Garg" userId="689ed93ba3d66d2a" providerId="LiveId" clId="{B5584159-7B0E-4169-AD72-EF09607C3E1C}" dt="2021-09-30T16:15:32.185" v="386" actId="571"/>
          <ac:cxnSpMkLst>
            <pc:docMk/>
            <pc:sldMk cId="3529524868" sldId="258"/>
            <ac:cxnSpMk id="44" creationId="{6F2FAD20-C2AC-4C25-9064-32E52A48605B}"/>
          </ac:cxnSpMkLst>
        </pc:cxnChg>
        <pc:cxnChg chg="add mod">
          <ac:chgData name="Anumit Garg" userId="689ed93ba3d66d2a" providerId="LiveId" clId="{B5584159-7B0E-4169-AD72-EF09607C3E1C}" dt="2021-09-30T16:15:34.020" v="387" actId="571"/>
          <ac:cxnSpMkLst>
            <pc:docMk/>
            <pc:sldMk cId="3529524868" sldId="258"/>
            <ac:cxnSpMk id="47" creationId="{A7863421-D2A9-4DF5-9B4D-3F0AAAF63C74}"/>
          </ac:cxnSpMkLst>
        </pc:cxnChg>
        <pc:cxnChg chg="add mod">
          <ac:chgData name="Anumit Garg" userId="689ed93ba3d66d2a" providerId="LiveId" clId="{B5584159-7B0E-4169-AD72-EF09607C3E1C}" dt="2021-09-30T16:15:34.020" v="387" actId="571"/>
          <ac:cxnSpMkLst>
            <pc:docMk/>
            <pc:sldMk cId="3529524868" sldId="258"/>
            <ac:cxnSpMk id="49" creationId="{04374F0A-9F4E-43A2-9A78-78A8AB90F69D}"/>
          </ac:cxnSpMkLst>
        </pc:cxnChg>
        <pc:cxnChg chg="add mod">
          <ac:chgData name="Anumit Garg" userId="689ed93ba3d66d2a" providerId="LiveId" clId="{B5584159-7B0E-4169-AD72-EF09607C3E1C}" dt="2021-09-30T16:15:34.020" v="387" actId="571"/>
          <ac:cxnSpMkLst>
            <pc:docMk/>
            <pc:sldMk cId="3529524868" sldId="258"/>
            <ac:cxnSpMk id="50" creationId="{68C28E9C-64E3-4753-8E46-88D98C85F21B}"/>
          </ac:cxnSpMkLst>
        </pc:cxnChg>
        <pc:cxnChg chg="add mod">
          <ac:chgData name="Anumit Garg" userId="689ed93ba3d66d2a" providerId="LiveId" clId="{B5584159-7B0E-4169-AD72-EF09607C3E1C}" dt="2021-09-30T16:15:34.020" v="387" actId="571"/>
          <ac:cxnSpMkLst>
            <pc:docMk/>
            <pc:sldMk cId="3529524868" sldId="258"/>
            <ac:cxnSpMk id="51" creationId="{84B8727D-75E1-4E8B-BB3F-B818892B44AC}"/>
          </ac:cxnSpMkLst>
        </pc:cxnChg>
        <pc:cxnChg chg="add mod">
          <ac:chgData name="Anumit Garg" userId="689ed93ba3d66d2a" providerId="LiveId" clId="{B5584159-7B0E-4169-AD72-EF09607C3E1C}" dt="2021-09-30T16:15:34.020" v="387" actId="571"/>
          <ac:cxnSpMkLst>
            <pc:docMk/>
            <pc:sldMk cId="3529524868" sldId="258"/>
            <ac:cxnSpMk id="52" creationId="{5D8AE181-0573-4AEB-BE49-4221CA54DFA4}"/>
          </ac:cxnSpMkLst>
        </pc:cxnChg>
        <pc:cxnChg chg="add mod">
          <ac:chgData name="Anumit Garg" userId="689ed93ba3d66d2a" providerId="LiveId" clId="{B5584159-7B0E-4169-AD72-EF09607C3E1C}" dt="2021-09-30T16:15:34.020" v="387" actId="571"/>
          <ac:cxnSpMkLst>
            <pc:docMk/>
            <pc:sldMk cId="3529524868" sldId="258"/>
            <ac:cxnSpMk id="53" creationId="{CECB4B28-5029-41D7-95E4-0E9C78A976AB}"/>
          </ac:cxnSpMkLst>
        </pc:cxnChg>
        <pc:cxnChg chg="add mod">
          <ac:chgData name="Anumit Garg" userId="689ed93ba3d66d2a" providerId="LiveId" clId="{B5584159-7B0E-4169-AD72-EF09607C3E1C}" dt="2021-09-30T16:15:36.760" v="388" actId="571"/>
          <ac:cxnSpMkLst>
            <pc:docMk/>
            <pc:sldMk cId="3529524868" sldId="258"/>
            <ac:cxnSpMk id="59" creationId="{ABE3AA97-E13B-452C-8F4A-6842482F905D}"/>
          </ac:cxnSpMkLst>
        </pc:cxnChg>
        <pc:cxnChg chg="add mod">
          <ac:chgData name="Anumit Garg" userId="689ed93ba3d66d2a" providerId="LiveId" clId="{B5584159-7B0E-4169-AD72-EF09607C3E1C}" dt="2021-09-30T16:15:36.760" v="388" actId="571"/>
          <ac:cxnSpMkLst>
            <pc:docMk/>
            <pc:sldMk cId="3529524868" sldId="258"/>
            <ac:cxnSpMk id="61" creationId="{D2A79080-65FE-4BB3-80EA-B25579649960}"/>
          </ac:cxnSpMkLst>
        </pc:cxnChg>
        <pc:cxnChg chg="add mod">
          <ac:chgData name="Anumit Garg" userId="689ed93ba3d66d2a" providerId="LiveId" clId="{B5584159-7B0E-4169-AD72-EF09607C3E1C}" dt="2021-09-30T16:15:36.760" v="388" actId="571"/>
          <ac:cxnSpMkLst>
            <pc:docMk/>
            <pc:sldMk cId="3529524868" sldId="258"/>
            <ac:cxnSpMk id="62" creationId="{74D16B4A-0730-4914-ABEF-3D06F8F09E9B}"/>
          </ac:cxnSpMkLst>
        </pc:cxnChg>
        <pc:cxnChg chg="add mod">
          <ac:chgData name="Anumit Garg" userId="689ed93ba3d66d2a" providerId="LiveId" clId="{B5584159-7B0E-4169-AD72-EF09607C3E1C}" dt="2021-09-30T16:15:36.760" v="388" actId="571"/>
          <ac:cxnSpMkLst>
            <pc:docMk/>
            <pc:sldMk cId="3529524868" sldId="258"/>
            <ac:cxnSpMk id="63" creationId="{28BF2A51-D63A-4D45-9872-137E79F7067A}"/>
          </ac:cxnSpMkLst>
        </pc:cxnChg>
        <pc:cxnChg chg="add mod">
          <ac:chgData name="Anumit Garg" userId="689ed93ba3d66d2a" providerId="LiveId" clId="{B5584159-7B0E-4169-AD72-EF09607C3E1C}" dt="2021-09-30T16:15:36.760" v="388" actId="571"/>
          <ac:cxnSpMkLst>
            <pc:docMk/>
            <pc:sldMk cId="3529524868" sldId="258"/>
            <ac:cxnSpMk id="64" creationId="{1425A5C5-489E-4AB0-B37B-632E1FBAC813}"/>
          </ac:cxnSpMkLst>
        </pc:cxnChg>
        <pc:cxnChg chg="add mod">
          <ac:chgData name="Anumit Garg" userId="689ed93ba3d66d2a" providerId="LiveId" clId="{B5584159-7B0E-4169-AD72-EF09607C3E1C}" dt="2021-09-30T16:15:36.760" v="388" actId="571"/>
          <ac:cxnSpMkLst>
            <pc:docMk/>
            <pc:sldMk cId="3529524868" sldId="258"/>
            <ac:cxnSpMk id="65" creationId="{AC15181D-0E23-46C7-97E1-F83F5BA96C8D}"/>
          </ac:cxnSpMkLst>
        </pc:cxnChg>
        <pc:cxnChg chg="add del mod">
          <ac:chgData name="Anumit Garg" userId="689ed93ba3d66d2a" providerId="LiveId" clId="{B5584159-7B0E-4169-AD72-EF09607C3E1C}" dt="2021-09-30T16:16:13.063" v="513" actId="478"/>
          <ac:cxnSpMkLst>
            <pc:docMk/>
            <pc:sldMk cId="3529524868" sldId="258"/>
            <ac:cxnSpMk id="71" creationId="{2E3DEC02-E622-460A-88F5-B0CFCC011656}"/>
          </ac:cxnSpMkLst>
        </pc:cxnChg>
        <pc:cxnChg chg="add del mod">
          <ac:chgData name="Anumit Garg" userId="689ed93ba3d66d2a" providerId="LiveId" clId="{B5584159-7B0E-4169-AD72-EF09607C3E1C}" dt="2021-09-30T16:17:26.582" v="604" actId="478"/>
          <ac:cxnSpMkLst>
            <pc:docMk/>
            <pc:sldMk cId="3529524868" sldId="258"/>
            <ac:cxnSpMk id="73" creationId="{C4DC4FDF-F199-43FD-AACB-AD717F7C5182}"/>
          </ac:cxnSpMkLst>
        </pc:cxnChg>
        <pc:cxnChg chg="add mod">
          <ac:chgData name="Anumit Garg" userId="689ed93ba3d66d2a" providerId="LiveId" clId="{B5584159-7B0E-4169-AD72-EF09607C3E1C}" dt="2021-09-30T16:16:25.573" v="537" actId="1035"/>
          <ac:cxnSpMkLst>
            <pc:docMk/>
            <pc:sldMk cId="3529524868" sldId="258"/>
            <ac:cxnSpMk id="74" creationId="{E1BB6E9C-D874-40DA-A09C-7DBA0567400B}"/>
          </ac:cxnSpMkLst>
        </pc:cxnChg>
        <pc:cxnChg chg="add mod">
          <ac:chgData name="Anumit Garg" userId="689ed93ba3d66d2a" providerId="LiveId" clId="{B5584159-7B0E-4169-AD72-EF09607C3E1C}" dt="2021-09-30T16:16:25.573" v="537" actId="1035"/>
          <ac:cxnSpMkLst>
            <pc:docMk/>
            <pc:sldMk cId="3529524868" sldId="258"/>
            <ac:cxnSpMk id="75" creationId="{5FC10C9F-879E-40C6-8B70-984D80F56BBB}"/>
          </ac:cxnSpMkLst>
        </pc:cxnChg>
        <pc:cxnChg chg="add mod">
          <ac:chgData name="Anumit Garg" userId="689ed93ba3d66d2a" providerId="LiveId" clId="{B5584159-7B0E-4169-AD72-EF09607C3E1C}" dt="2021-09-30T16:16:25.573" v="537" actId="1035"/>
          <ac:cxnSpMkLst>
            <pc:docMk/>
            <pc:sldMk cId="3529524868" sldId="258"/>
            <ac:cxnSpMk id="76" creationId="{E18CD8C7-89CF-41CA-B02F-57332A5FD996}"/>
          </ac:cxnSpMkLst>
        </pc:cxnChg>
        <pc:cxnChg chg="add mod">
          <ac:chgData name="Anumit Garg" userId="689ed93ba3d66d2a" providerId="LiveId" clId="{B5584159-7B0E-4169-AD72-EF09607C3E1C}" dt="2021-09-30T16:16:25.573" v="537" actId="1035"/>
          <ac:cxnSpMkLst>
            <pc:docMk/>
            <pc:sldMk cId="3529524868" sldId="258"/>
            <ac:cxnSpMk id="77" creationId="{44E82037-C615-495F-A983-49740E6E4038}"/>
          </ac:cxnSpMkLst>
        </pc:cxnChg>
        <pc:cxnChg chg="add mod">
          <ac:chgData name="Anumit Garg" userId="689ed93ba3d66d2a" providerId="LiveId" clId="{B5584159-7B0E-4169-AD72-EF09607C3E1C}" dt="2021-09-30T16:17:01.097" v="576" actId="1035"/>
          <ac:cxnSpMkLst>
            <pc:docMk/>
            <pc:sldMk cId="3529524868" sldId="258"/>
            <ac:cxnSpMk id="79" creationId="{65922075-7DE2-4AD2-82AE-EECCB582BFC1}"/>
          </ac:cxnSpMkLst>
        </pc:cxnChg>
      </pc:sldChg>
      <pc:sldChg chg="addSp delSp modSp add del mod">
        <pc:chgData name="Anumit Garg" userId="689ed93ba3d66d2a" providerId="LiveId" clId="{B5584159-7B0E-4169-AD72-EF09607C3E1C}" dt="2021-09-30T17:48:47.626" v="3435" actId="47"/>
        <pc:sldMkLst>
          <pc:docMk/>
          <pc:sldMk cId="3584717385" sldId="259"/>
        </pc:sldMkLst>
        <pc:spChg chg="mod">
          <ac:chgData name="Anumit Garg" userId="689ed93ba3d66d2a" providerId="LiveId" clId="{B5584159-7B0E-4169-AD72-EF09607C3E1C}" dt="2021-09-30T16:27:58.645" v="1101" actId="14100"/>
          <ac:spMkLst>
            <pc:docMk/>
            <pc:sldMk cId="3584717385" sldId="259"/>
            <ac:spMk id="2" creationId="{A5A7B636-2526-48BD-B80C-AC84120CDEEC}"/>
          </ac:spMkLst>
        </pc:spChg>
        <pc:spChg chg="add mod">
          <ac:chgData name="Anumit Garg" userId="689ed93ba3d66d2a" providerId="LiveId" clId="{B5584159-7B0E-4169-AD72-EF09607C3E1C}" dt="2021-09-30T16:27:12.644" v="1059" actId="1038"/>
          <ac:spMkLst>
            <pc:docMk/>
            <pc:sldMk cId="3584717385" sldId="259"/>
            <ac:spMk id="3" creationId="{BE03B34A-7709-49B6-AD51-D1EE30F93389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5" creationId="{6A793DFA-ABD8-4E02-A675-E02A0FE3D3B8}"/>
          </ac:spMkLst>
        </pc:spChg>
        <pc:spChg chg="add mod">
          <ac:chgData name="Anumit Garg" userId="689ed93ba3d66d2a" providerId="LiveId" clId="{B5584159-7B0E-4169-AD72-EF09607C3E1C}" dt="2021-09-30T16:27:12.644" v="1059" actId="1038"/>
          <ac:spMkLst>
            <pc:docMk/>
            <pc:sldMk cId="3584717385" sldId="259"/>
            <ac:spMk id="8" creationId="{566A58CB-E6CD-4412-B703-F936E7746D44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9" creationId="{835A797C-40F3-4F95-B2EE-65E6046AF70E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10" creationId="{2C53BBE2-AE78-4FC8-A2C9-266382C94EFC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11" creationId="{1E8F8AD8-C9FF-4ACF-99B6-00864B11D982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12" creationId="{9117F698-1551-4B11-9E76-62EE8A8B3550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13" creationId="{04259B8D-2C25-41EC-8754-9838046ACC6F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14" creationId="{C6B532BA-42C6-4795-B7EE-A44823CD7E18}"/>
          </ac:spMkLst>
        </pc:spChg>
        <pc:spChg chg="add mod">
          <ac:chgData name="Anumit Garg" userId="689ed93ba3d66d2a" providerId="LiveId" clId="{B5584159-7B0E-4169-AD72-EF09607C3E1C}" dt="2021-09-30T16:27:36.390" v="1093" actId="1035"/>
          <ac:spMkLst>
            <pc:docMk/>
            <pc:sldMk cId="3584717385" sldId="259"/>
            <ac:spMk id="16" creationId="{583F719E-E120-42F6-8876-F15C368A1CAD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17" creationId="{4DA22FD9-9B70-47D7-8C12-2BC51EA693DC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18" creationId="{2D34A2A7-B18E-4067-96BF-5821408E4BDA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19" creationId="{CD66EFA5-6AD0-40BE-AEC6-94EE80351332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20" creationId="{79B2D4E2-7723-4793-85A0-AE2E8A29DD99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21" creationId="{9A76081D-F14D-422D-BF28-85ABE5678F2D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22" creationId="{035E2C32-CB7A-4233-9F8B-4D77F28C4DEE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23" creationId="{7893EC7C-F9E2-4A76-A43D-954F39FBACD7}"/>
          </ac:spMkLst>
        </pc:spChg>
        <pc:spChg chg="mod">
          <ac:chgData name="Anumit Garg" userId="689ed93ba3d66d2a" providerId="LiveId" clId="{B5584159-7B0E-4169-AD72-EF09607C3E1C}" dt="2021-09-30T16:27:53.003" v="1100" actId="14100"/>
          <ac:spMkLst>
            <pc:docMk/>
            <pc:sldMk cId="3584717385" sldId="259"/>
            <ac:spMk id="24" creationId="{4A13D549-E744-499A-B14A-966EAD9D215B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27" creationId="{AA6F51AC-D33E-4269-AE24-D0185CCD962E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29" creationId="{9096C970-A4A1-4811-A8D8-E34E32C7BBBA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31" creationId="{AFE4B35A-9618-4452-B486-09CE24D6738A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33" creationId="{0B5C0B78-C3DE-4054-8443-4C4F9DA7CE8E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35" creationId="{8716094A-93D5-4804-9C7F-E6275615C104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37" creationId="{C91DD74E-8966-4372-B96A-6184C0F336EE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39" creationId="{902A01AC-35FA-4A90-B9D6-ADA742CB1D20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45" creationId="{115DAE26-AC2E-47C6-B45C-7010C6FF3BF5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46" creationId="{9037BD17-9A02-47DF-94B5-7E972D8A40B7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48" creationId="{03B9FF43-FF5C-404D-AF1C-DBAACF7728E3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54" creationId="{94163D6C-5E7C-4BE5-B32B-2890D95F0A59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55" creationId="{362AE1E8-0898-48F7-9F6E-3F98A661EF93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56" creationId="{2AD6172F-1910-4E69-8B06-60BFA69B8A8C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57" creationId="{76F09E47-F0C4-4F0A-9222-174DCF9E3B92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58" creationId="{3605B670-952D-4F2C-80A8-83CA917405E3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60" creationId="{8B067476-428C-499C-88D7-C1D435D4DC0C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67" creationId="{71961CC2-01A6-462A-8D06-F8C27C8A3E57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68" creationId="{92B5D951-C4EB-4844-A3FE-6F8AA805DCC3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69" creationId="{A6821336-578B-4F67-AABB-3772D1F7D08E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70" creationId="{5208B9B2-CF40-4FAA-9032-2F72A7A32443}"/>
          </ac:spMkLst>
        </pc:spChg>
        <pc:spChg chg="add mod">
          <ac:chgData name="Anumit Garg" userId="689ed93ba3d66d2a" providerId="LiveId" clId="{B5584159-7B0E-4169-AD72-EF09607C3E1C}" dt="2021-09-30T16:27:12.644" v="1059" actId="1038"/>
          <ac:spMkLst>
            <pc:docMk/>
            <pc:sldMk cId="3584717385" sldId="259"/>
            <ac:spMk id="73" creationId="{CBFFC923-DD3B-4006-9D8A-252B079DAE5D}"/>
          </ac:spMkLst>
        </pc:spChg>
        <pc:spChg chg="mod">
          <ac:chgData name="Anumit Garg" userId="689ed93ba3d66d2a" providerId="LiveId" clId="{B5584159-7B0E-4169-AD72-EF09607C3E1C}" dt="2021-09-30T16:27:22.298" v="1088" actId="1035"/>
          <ac:spMkLst>
            <pc:docMk/>
            <pc:sldMk cId="3584717385" sldId="259"/>
            <ac:spMk id="78" creationId="{B1EB2B27-D9C7-4B25-B0FF-BC09C2EAFA18}"/>
          </ac:spMkLst>
        </pc:spChg>
        <pc:spChg chg="mod">
          <ac:chgData name="Anumit Garg" userId="689ed93ba3d66d2a" providerId="LiveId" clId="{B5584159-7B0E-4169-AD72-EF09607C3E1C}" dt="2021-09-30T16:27:49.777" v="1099" actId="14100"/>
          <ac:spMkLst>
            <pc:docMk/>
            <pc:sldMk cId="3584717385" sldId="259"/>
            <ac:spMk id="80" creationId="{8FCC106B-F5EC-4E60-9B0D-1FD58318B1C4}"/>
          </ac:spMkLst>
        </pc:spChg>
        <pc:spChg chg="mod">
          <ac:chgData name="Anumit Garg" userId="689ed93ba3d66d2a" providerId="LiveId" clId="{B5584159-7B0E-4169-AD72-EF09607C3E1C}" dt="2021-09-30T16:28:01.990" v="1102" actId="14100"/>
          <ac:spMkLst>
            <pc:docMk/>
            <pc:sldMk cId="3584717385" sldId="259"/>
            <ac:spMk id="81" creationId="{25BC73DA-D425-477C-8C07-37B7DD96C684}"/>
          </ac:spMkLst>
        </pc:spChg>
        <pc:spChg chg="mod">
          <ac:chgData name="Anumit Garg" userId="689ed93ba3d66d2a" providerId="LiveId" clId="{B5584159-7B0E-4169-AD72-EF09607C3E1C}" dt="2021-09-30T16:28:06.161" v="1103" actId="14100"/>
          <ac:spMkLst>
            <pc:docMk/>
            <pc:sldMk cId="3584717385" sldId="259"/>
            <ac:spMk id="82" creationId="{3222DD5E-3A94-434A-82F1-BF5ECBA56A71}"/>
          </ac:spMkLst>
        </pc:spChg>
        <pc:spChg chg="add mod">
          <ac:chgData name="Anumit Garg" userId="689ed93ba3d66d2a" providerId="LiveId" clId="{B5584159-7B0E-4169-AD72-EF09607C3E1C}" dt="2021-09-30T16:27:12.644" v="1059" actId="1038"/>
          <ac:spMkLst>
            <pc:docMk/>
            <pc:sldMk cId="3584717385" sldId="259"/>
            <ac:spMk id="83" creationId="{4E0EC7B5-F050-430B-A798-D1B4A5D4CA46}"/>
          </ac:spMkLst>
        </pc:spChg>
        <pc:spChg chg="add del mod">
          <ac:chgData name="Anumit Garg" userId="689ed93ba3d66d2a" providerId="LiveId" clId="{B5584159-7B0E-4169-AD72-EF09607C3E1C}" dt="2021-09-30T16:24:57.707" v="820" actId="478"/>
          <ac:spMkLst>
            <pc:docMk/>
            <pc:sldMk cId="3584717385" sldId="259"/>
            <ac:spMk id="84" creationId="{9C0309E3-8B0E-45CA-BDDB-AA98C8DB9E9C}"/>
          </ac:spMkLst>
        </pc:spChg>
        <pc:spChg chg="add mod">
          <ac:chgData name="Anumit Garg" userId="689ed93ba3d66d2a" providerId="LiveId" clId="{B5584159-7B0E-4169-AD72-EF09607C3E1C}" dt="2021-09-30T16:27:12.644" v="1059" actId="1038"/>
          <ac:spMkLst>
            <pc:docMk/>
            <pc:sldMk cId="3584717385" sldId="259"/>
            <ac:spMk id="85" creationId="{945B1E19-4F9C-4408-8BF8-9A0773E7D386}"/>
          </ac:spMkLst>
        </pc:spChg>
        <pc:spChg chg="add mod">
          <ac:chgData name="Anumit Garg" userId="689ed93ba3d66d2a" providerId="LiveId" clId="{B5584159-7B0E-4169-AD72-EF09607C3E1C}" dt="2021-09-30T16:27:42.908" v="1097" actId="1035"/>
          <ac:spMkLst>
            <pc:docMk/>
            <pc:sldMk cId="3584717385" sldId="259"/>
            <ac:spMk id="86" creationId="{66C034A1-99DC-4591-9EF5-1447D19CBD90}"/>
          </ac:spMkLst>
        </pc:spChg>
        <pc:spChg chg="add mod">
          <ac:chgData name="Anumit Garg" userId="689ed93ba3d66d2a" providerId="LiveId" clId="{B5584159-7B0E-4169-AD72-EF09607C3E1C}" dt="2021-09-30T16:41:03.639" v="1428" actId="255"/>
          <ac:spMkLst>
            <pc:docMk/>
            <pc:sldMk cId="3584717385" sldId="259"/>
            <ac:spMk id="87" creationId="{06ED30A8-4E56-421F-8BAA-45BF45595D78}"/>
          </ac:spMkLst>
        </pc:spChg>
        <pc:cxnChg chg="mod">
          <ac:chgData name="Anumit Garg" userId="689ed93ba3d66d2a" providerId="LiveId" clId="{B5584159-7B0E-4169-AD72-EF09607C3E1C}" dt="2021-09-30T16:27:27.739" v="1089" actId="14100"/>
          <ac:cxnSpMkLst>
            <pc:docMk/>
            <pc:sldMk cId="3584717385" sldId="259"/>
            <ac:cxnSpMk id="4" creationId="{7EABB207-9E24-4414-A17A-63BE884AA50D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15" creationId="{1F2A25F2-FCF3-41F8-82DC-CCDAEB2EBFEC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25" creationId="{3F1FB944-A30B-4889-B10A-3D11F78E5C84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28" creationId="{21707C3F-B6EE-477D-A297-6B2A1BE7673B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30" creationId="{5696AA6B-FD53-4DF4-B528-D1E9BA676D22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32" creationId="{2F809972-9189-4551-BDD5-3F4027381DD8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34" creationId="{86228302-A198-41E3-95C0-3EFC2461AEBB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36" creationId="{F12A0826-82D5-42DE-A542-1FDD46A6969C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38" creationId="{ED4B9FB9-D43C-40B0-AE51-6FDF08AE46E4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40" creationId="{CC4382F2-6927-4D77-A15D-3EB27352E894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41" creationId="{04F09F16-F5E5-4C5A-A303-A40FAE7E1828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42" creationId="{B44D0F4D-440A-4573-B75D-000ACDF7E3E7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43" creationId="{A2E57782-F5A5-4E3E-B382-99C6B5DEE566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44" creationId="{6F2FAD20-C2AC-4C25-9064-32E52A48605B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47" creationId="{A7863421-D2A9-4DF5-9B4D-3F0AAAF63C74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49" creationId="{04374F0A-9F4E-43A2-9A78-78A8AB90F69D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50" creationId="{68C28E9C-64E3-4753-8E46-88D98C85F21B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51" creationId="{84B8727D-75E1-4E8B-BB3F-B818892B44AC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52" creationId="{5D8AE181-0573-4AEB-BE49-4221CA54DFA4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53" creationId="{CECB4B28-5029-41D7-95E4-0E9C78A976AB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59" creationId="{ABE3AA97-E13B-452C-8F4A-6842482F905D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61" creationId="{D2A79080-65FE-4BB3-80EA-B25579649960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62" creationId="{74D16B4A-0730-4914-ABEF-3D06F8F09E9B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63" creationId="{28BF2A51-D63A-4D45-9872-137E79F7067A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64" creationId="{1425A5C5-489E-4AB0-B37B-632E1FBAC813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65" creationId="{AC15181D-0E23-46C7-97E1-F83F5BA96C8D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74" creationId="{E1BB6E9C-D874-40DA-A09C-7DBA0567400B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75" creationId="{5FC10C9F-879E-40C6-8B70-984D80F56BBB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76" creationId="{E18CD8C7-89CF-41CA-B02F-57332A5FD996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77" creationId="{44E82037-C615-495F-A983-49740E6E4038}"/>
          </ac:cxnSpMkLst>
        </pc:cxnChg>
        <pc:cxnChg chg="mod">
          <ac:chgData name="Anumit Garg" userId="689ed93ba3d66d2a" providerId="LiveId" clId="{B5584159-7B0E-4169-AD72-EF09607C3E1C}" dt="2021-09-30T16:27:22.298" v="1088" actId="1035"/>
          <ac:cxnSpMkLst>
            <pc:docMk/>
            <pc:sldMk cId="3584717385" sldId="259"/>
            <ac:cxnSpMk id="79" creationId="{65922075-7DE2-4AD2-82AE-EECCB582BFC1}"/>
          </ac:cxnSpMkLst>
        </pc:cxnChg>
      </pc:sldChg>
      <pc:sldChg chg="addSp delSp modSp add mod">
        <pc:chgData name="Anumit Garg" userId="689ed93ba3d66d2a" providerId="LiveId" clId="{B5584159-7B0E-4169-AD72-EF09607C3E1C}" dt="2021-09-30T17:48:33.654" v="3430"/>
        <pc:sldMkLst>
          <pc:docMk/>
          <pc:sldMk cId="1718270110" sldId="260"/>
        </pc:sldMkLst>
        <pc:spChg chg="del mod">
          <ac:chgData name="Anumit Garg" userId="689ed93ba3d66d2a" providerId="LiveId" clId="{B5584159-7B0E-4169-AD72-EF09607C3E1C}" dt="2021-09-30T16:28:42.271" v="1106" actId="478"/>
          <ac:spMkLst>
            <pc:docMk/>
            <pc:sldMk cId="1718270110" sldId="260"/>
            <ac:spMk id="2" creationId="{A5A7B636-2526-48BD-B80C-AC84120CDEEC}"/>
          </ac:spMkLst>
        </pc:spChg>
        <pc:spChg chg="del mod">
          <ac:chgData name="Anumit Garg" userId="689ed93ba3d66d2a" providerId="LiveId" clId="{B5584159-7B0E-4169-AD72-EF09607C3E1C}" dt="2021-09-30T16:51:00.737" v="1812" actId="478"/>
          <ac:spMkLst>
            <pc:docMk/>
            <pc:sldMk cId="1718270110" sldId="260"/>
            <ac:spMk id="3" creationId="{BE03B34A-7709-49B6-AD51-D1EE30F93389}"/>
          </ac:spMkLst>
        </pc:spChg>
        <pc:spChg chg="add del mod">
          <ac:chgData name="Anumit Garg" userId="689ed93ba3d66d2a" providerId="LiveId" clId="{B5584159-7B0E-4169-AD72-EF09607C3E1C}" dt="2021-09-30T16:29:15.896" v="1111" actId="478"/>
          <ac:spMkLst>
            <pc:docMk/>
            <pc:sldMk cId="1718270110" sldId="260"/>
            <ac:spMk id="5" creationId="{6A793DFA-ABD8-4E02-A675-E02A0FE3D3B8}"/>
          </ac:spMkLst>
        </pc:spChg>
        <pc:spChg chg="del mod">
          <ac:chgData name="Anumit Garg" userId="689ed93ba3d66d2a" providerId="LiveId" clId="{B5584159-7B0E-4169-AD72-EF09607C3E1C}" dt="2021-09-30T16:51:00.737" v="1812" actId="478"/>
          <ac:spMkLst>
            <pc:docMk/>
            <pc:sldMk cId="1718270110" sldId="260"/>
            <ac:spMk id="8" creationId="{566A58CB-E6CD-4412-B703-F936E7746D44}"/>
          </ac:spMkLst>
        </pc:spChg>
        <pc:spChg chg="del">
          <ac:chgData name="Anumit Garg" userId="689ed93ba3d66d2a" providerId="LiveId" clId="{B5584159-7B0E-4169-AD72-EF09607C3E1C}" dt="2021-09-30T16:29:47.623" v="1120" actId="478"/>
          <ac:spMkLst>
            <pc:docMk/>
            <pc:sldMk cId="1718270110" sldId="260"/>
            <ac:spMk id="9" creationId="{835A797C-40F3-4F95-B2EE-65E6046AF70E}"/>
          </ac:spMkLst>
        </pc:spChg>
        <pc:spChg chg="del">
          <ac:chgData name="Anumit Garg" userId="689ed93ba3d66d2a" providerId="LiveId" clId="{B5584159-7B0E-4169-AD72-EF09607C3E1C}" dt="2021-09-30T16:29:56.803" v="1123" actId="478"/>
          <ac:spMkLst>
            <pc:docMk/>
            <pc:sldMk cId="1718270110" sldId="260"/>
            <ac:spMk id="10" creationId="{2C53BBE2-AE78-4FC8-A2C9-266382C94EFC}"/>
          </ac:spMkLst>
        </pc:spChg>
        <pc:spChg chg="del">
          <ac:chgData name="Anumit Garg" userId="689ed93ba3d66d2a" providerId="LiveId" clId="{B5584159-7B0E-4169-AD72-EF09607C3E1C}" dt="2021-09-30T16:30:03.957" v="1126" actId="478"/>
          <ac:spMkLst>
            <pc:docMk/>
            <pc:sldMk cId="1718270110" sldId="260"/>
            <ac:spMk id="11" creationId="{1E8F8AD8-C9FF-4ACF-99B6-00864B11D982}"/>
          </ac:spMkLst>
        </pc:spChg>
        <pc:spChg chg="del">
          <ac:chgData name="Anumit Garg" userId="689ed93ba3d66d2a" providerId="LiveId" clId="{B5584159-7B0E-4169-AD72-EF09607C3E1C}" dt="2021-09-30T16:30:13.824" v="1129" actId="478"/>
          <ac:spMkLst>
            <pc:docMk/>
            <pc:sldMk cId="1718270110" sldId="260"/>
            <ac:spMk id="12" creationId="{9117F698-1551-4B11-9E76-62EE8A8B3550}"/>
          </ac:spMkLst>
        </pc:spChg>
        <pc:spChg chg="del">
          <ac:chgData name="Anumit Garg" userId="689ed93ba3d66d2a" providerId="LiveId" clId="{B5584159-7B0E-4169-AD72-EF09607C3E1C}" dt="2021-09-30T16:30:26.236" v="1132" actId="478"/>
          <ac:spMkLst>
            <pc:docMk/>
            <pc:sldMk cId="1718270110" sldId="260"/>
            <ac:spMk id="13" creationId="{04259B8D-2C25-41EC-8754-9838046ACC6F}"/>
          </ac:spMkLst>
        </pc:spChg>
        <pc:spChg chg="del">
          <ac:chgData name="Anumit Garg" userId="689ed93ba3d66d2a" providerId="LiveId" clId="{B5584159-7B0E-4169-AD72-EF09607C3E1C}" dt="2021-09-30T16:30:34.444" v="1135" actId="478"/>
          <ac:spMkLst>
            <pc:docMk/>
            <pc:sldMk cId="1718270110" sldId="260"/>
            <ac:spMk id="14" creationId="{C6B532BA-42C6-4795-B7EE-A44823CD7E18}"/>
          </ac:spMkLst>
        </pc:spChg>
        <pc:spChg chg="del mod">
          <ac:chgData name="Anumit Garg" userId="689ed93ba3d66d2a" providerId="LiveId" clId="{B5584159-7B0E-4169-AD72-EF09607C3E1C}" dt="2021-09-30T16:51:00.737" v="1812" actId="478"/>
          <ac:spMkLst>
            <pc:docMk/>
            <pc:sldMk cId="1718270110" sldId="260"/>
            <ac:spMk id="16" creationId="{583F719E-E120-42F6-8876-F15C368A1CAD}"/>
          </ac:spMkLst>
        </pc:spChg>
        <pc:spChg chg="mod">
          <ac:chgData name="Anumit Garg" userId="689ed93ba3d66d2a" providerId="LiveId" clId="{B5584159-7B0E-4169-AD72-EF09607C3E1C}" dt="2021-09-30T16:36:17.146" v="1237" actId="255"/>
          <ac:spMkLst>
            <pc:docMk/>
            <pc:sldMk cId="1718270110" sldId="260"/>
            <ac:spMk id="17" creationId="{4DA22FD9-9B70-47D7-8C12-2BC51EA693DC}"/>
          </ac:spMkLst>
        </pc:spChg>
        <pc:spChg chg="mod">
          <ac:chgData name="Anumit Garg" userId="689ed93ba3d66d2a" providerId="LiveId" clId="{B5584159-7B0E-4169-AD72-EF09607C3E1C}" dt="2021-09-30T16:36:17.146" v="1237" actId="255"/>
          <ac:spMkLst>
            <pc:docMk/>
            <pc:sldMk cId="1718270110" sldId="260"/>
            <ac:spMk id="18" creationId="{2D34A2A7-B18E-4067-96BF-5821408E4BDA}"/>
          </ac:spMkLst>
        </pc:spChg>
        <pc:spChg chg="mod">
          <ac:chgData name="Anumit Garg" userId="689ed93ba3d66d2a" providerId="LiveId" clId="{B5584159-7B0E-4169-AD72-EF09607C3E1C}" dt="2021-09-30T16:36:17.146" v="1237" actId="255"/>
          <ac:spMkLst>
            <pc:docMk/>
            <pc:sldMk cId="1718270110" sldId="260"/>
            <ac:spMk id="19" creationId="{CD66EFA5-6AD0-40BE-AEC6-94EE80351332}"/>
          </ac:spMkLst>
        </pc:spChg>
        <pc:spChg chg="mod">
          <ac:chgData name="Anumit Garg" userId="689ed93ba3d66d2a" providerId="LiveId" clId="{B5584159-7B0E-4169-AD72-EF09607C3E1C}" dt="2021-09-30T16:36:17.146" v="1237" actId="255"/>
          <ac:spMkLst>
            <pc:docMk/>
            <pc:sldMk cId="1718270110" sldId="260"/>
            <ac:spMk id="20" creationId="{79B2D4E2-7723-4793-85A0-AE2E8A29DD99}"/>
          </ac:spMkLst>
        </pc:spChg>
        <pc:spChg chg="mod">
          <ac:chgData name="Anumit Garg" userId="689ed93ba3d66d2a" providerId="LiveId" clId="{B5584159-7B0E-4169-AD72-EF09607C3E1C}" dt="2021-09-30T16:36:17.146" v="1237" actId="255"/>
          <ac:spMkLst>
            <pc:docMk/>
            <pc:sldMk cId="1718270110" sldId="260"/>
            <ac:spMk id="21" creationId="{9A76081D-F14D-422D-BF28-85ABE5678F2D}"/>
          </ac:spMkLst>
        </pc:spChg>
        <pc:spChg chg="mod">
          <ac:chgData name="Anumit Garg" userId="689ed93ba3d66d2a" providerId="LiveId" clId="{B5584159-7B0E-4169-AD72-EF09607C3E1C}" dt="2021-09-30T16:36:17.146" v="1237" actId="255"/>
          <ac:spMkLst>
            <pc:docMk/>
            <pc:sldMk cId="1718270110" sldId="260"/>
            <ac:spMk id="22" creationId="{035E2C32-CB7A-4233-9F8B-4D77F28C4DEE}"/>
          </ac:spMkLst>
        </pc:spChg>
        <pc:spChg chg="mod">
          <ac:chgData name="Anumit Garg" userId="689ed93ba3d66d2a" providerId="LiveId" clId="{B5584159-7B0E-4169-AD72-EF09607C3E1C}" dt="2021-09-30T16:36:17.146" v="1237" actId="255"/>
          <ac:spMkLst>
            <pc:docMk/>
            <pc:sldMk cId="1718270110" sldId="260"/>
            <ac:spMk id="23" creationId="{7893EC7C-F9E2-4A76-A43D-954F39FBACD7}"/>
          </ac:spMkLst>
        </pc:spChg>
        <pc:spChg chg="del">
          <ac:chgData name="Anumit Garg" userId="689ed93ba3d66d2a" providerId="LiveId" clId="{B5584159-7B0E-4169-AD72-EF09607C3E1C}" dt="2021-09-30T16:28:42.271" v="1106" actId="478"/>
          <ac:spMkLst>
            <pc:docMk/>
            <pc:sldMk cId="1718270110" sldId="260"/>
            <ac:spMk id="24" creationId="{4A13D549-E744-499A-B14A-966EAD9D215B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27" creationId="{AA6F51AC-D33E-4269-AE24-D0185CCD962E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29" creationId="{9096C970-A4A1-4811-A8D8-E34E32C7BBBA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31" creationId="{AFE4B35A-9618-4452-B486-09CE24D6738A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33" creationId="{0B5C0B78-C3DE-4054-8443-4C4F9DA7CE8E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35" creationId="{8716094A-93D5-4804-9C7F-E6275615C104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37" creationId="{C91DD74E-8966-4372-B96A-6184C0F336EE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39" creationId="{902A01AC-35FA-4A90-B9D6-ADA742CB1D20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45" creationId="{115DAE26-AC2E-47C6-B45C-7010C6FF3BF5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46" creationId="{9037BD17-9A02-47DF-94B5-7E972D8A40B7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48" creationId="{03B9FF43-FF5C-404D-AF1C-DBAACF7728E3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54" creationId="{94163D6C-5E7C-4BE5-B32B-2890D95F0A59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55" creationId="{362AE1E8-0898-48F7-9F6E-3F98A661EF93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56" creationId="{2AD6172F-1910-4E69-8B06-60BFA69B8A8C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57" creationId="{76F09E47-F0C4-4F0A-9222-174DCF9E3B92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58" creationId="{3605B670-952D-4F2C-80A8-83CA917405E3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60" creationId="{8B067476-428C-499C-88D7-C1D435D4DC0C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67" creationId="{71961CC2-01A6-462A-8D06-F8C27C8A3E57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68" creationId="{92B5D951-C4EB-4844-A3FE-6F8AA805DCC3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69" creationId="{A6821336-578B-4F67-AABB-3772D1F7D08E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70" creationId="{5208B9B2-CF40-4FAA-9032-2F72A7A32443}"/>
          </ac:spMkLst>
        </pc:spChg>
        <pc:spChg chg="del mod">
          <ac:chgData name="Anumit Garg" userId="689ed93ba3d66d2a" providerId="LiveId" clId="{B5584159-7B0E-4169-AD72-EF09607C3E1C}" dt="2021-09-30T16:51:00.737" v="1812" actId="478"/>
          <ac:spMkLst>
            <pc:docMk/>
            <pc:sldMk cId="1718270110" sldId="260"/>
            <ac:spMk id="73" creationId="{CBFFC923-DD3B-4006-9D8A-252B079DAE5D}"/>
          </ac:spMkLst>
        </pc:spChg>
        <pc:spChg chg="del">
          <ac:chgData name="Anumit Garg" userId="689ed93ba3d66d2a" providerId="LiveId" clId="{B5584159-7B0E-4169-AD72-EF09607C3E1C}" dt="2021-09-30T16:32:44.775" v="1171" actId="478"/>
          <ac:spMkLst>
            <pc:docMk/>
            <pc:sldMk cId="1718270110" sldId="260"/>
            <ac:spMk id="78" creationId="{B1EB2B27-D9C7-4B25-B0FF-BC09C2EAFA18}"/>
          </ac:spMkLst>
        </pc:spChg>
        <pc:spChg chg="del">
          <ac:chgData name="Anumit Garg" userId="689ed93ba3d66d2a" providerId="LiveId" clId="{B5584159-7B0E-4169-AD72-EF09607C3E1C}" dt="2021-09-30T16:28:42.271" v="1106" actId="478"/>
          <ac:spMkLst>
            <pc:docMk/>
            <pc:sldMk cId="1718270110" sldId="260"/>
            <ac:spMk id="80" creationId="{8FCC106B-F5EC-4E60-9B0D-1FD58318B1C4}"/>
          </ac:spMkLst>
        </pc:spChg>
        <pc:spChg chg="del">
          <ac:chgData name="Anumit Garg" userId="689ed93ba3d66d2a" providerId="LiveId" clId="{B5584159-7B0E-4169-AD72-EF09607C3E1C}" dt="2021-09-30T16:28:42.271" v="1106" actId="478"/>
          <ac:spMkLst>
            <pc:docMk/>
            <pc:sldMk cId="1718270110" sldId="260"/>
            <ac:spMk id="81" creationId="{25BC73DA-D425-477C-8C07-37B7DD96C684}"/>
          </ac:spMkLst>
        </pc:spChg>
        <pc:spChg chg="del">
          <ac:chgData name="Anumit Garg" userId="689ed93ba3d66d2a" providerId="LiveId" clId="{B5584159-7B0E-4169-AD72-EF09607C3E1C}" dt="2021-09-30T16:28:42.271" v="1106" actId="478"/>
          <ac:spMkLst>
            <pc:docMk/>
            <pc:sldMk cId="1718270110" sldId="260"/>
            <ac:spMk id="82" creationId="{3222DD5E-3A94-434A-82F1-BF5ECBA56A71}"/>
          </ac:spMkLst>
        </pc:spChg>
        <pc:spChg chg="del mod">
          <ac:chgData name="Anumit Garg" userId="689ed93ba3d66d2a" providerId="LiveId" clId="{B5584159-7B0E-4169-AD72-EF09607C3E1C}" dt="2021-09-30T16:51:00.737" v="1812" actId="478"/>
          <ac:spMkLst>
            <pc:docMk/>
            <pc:sldMk cId="1718270110" sldId="260"/>
            <ac:spMk id="83" creationId="{4E0EC7B5-F050-430B-A798-D1B4A5D4CA46}"/>
          </ac:spMkLst>
        </pc:spChg>
        <pc:spChg chg="del mod">
          <ac:chgData name="Anumit Garg" userId="689ed93ba3d66d2a" providerId="LiveId" clId="{B5584159-7B0E-4169-AD72-EF09607C3E1C}" dt="2021-09-30T16:51:00.737" v="1812" actId="478"/>
          <ac:spMkLst>
            <pc:docMk/>
            <pc:sldMk cId="1718270110" sldId="260"/>
            <ac:spMk id="85" creationId="{945B1E19-4F9C-4408-8BF8-9A0773E7D386}"/>
          </ac:spMkLst>
        </pc:spChg>
        <pc:spChg chg="del mod">
          <ac:chgData name="Anumit Garg" userId="689ed93ba3d66d2a" providerId="LiveId" clId="{B5584159-7B0E-4169-AD72-EF09607C3E1C}" dt="2021-09-30T16:51:00.737" v="1812" actId="478"/>
          <ac:spMkLst>
            <pc:docMk/>
            <pc:sldMk cId="1718270110" sldId="260"/>
            <ac:spMk id="86" creationId="{66C034A1-99DC-4591-9EF5-1447D19CBD90}"/>
          </ac:spMkLst>
        </pc:spChg>
        <pc:spChg chg="add del mod">
          <ac:chgData name="Anumit Garg" userId="689ed93ba3d66d2a" providerId="LiveId" clId="{B5584159-7B0E-4169-AD72-EF09607C3E1C}" dt="2021-09-30T16:32:41.633" v="1170" actId="478"/>
          <ac:spMkLst>
            <pc:docMk/>
            <pc:sldMk cId="1718270110" sldId="260"/>
            <ac:spMk id="108" creationId="{23DD0C11-C357-4B6F-B713-DE5C4D1CBE3A}"/>
          </ac:spMkLst>
        </pc:spChg>
        <pc:spChg chg="add mod">
          <ac:chgData name="Anumit Garg" userId="689ed93ba3d66d2a" providerId="LiveId" clId="{B5584159-7B0E-4169-AD72-EF09607C3E1C}" dt="2021-09-30T16:36:28.449" v="1250" actId="20577"/>
          <ac:spMkLst>
            <pc:docMk/>
            <pc:sldMk cId="1718270110" sldId="260"/>
            <ac:spMk id="121" creationId="{7B87ED4D-2863-46B8-9822-92A80E5006CD}"/>
          </ac:spMkLst>
        </pc:spChg>
        <pc:spChg chg="add del mod">
          <ac:chgData name="Anumit Garg" userId="689ed93ba3d66d2a" providerId="LiveId" clId="{B5584159-7B0E-4169-AD72-EF09607C3E1C}" dt="2021-09-30T16:34:50.072" v="1212"/>
          <ac:spMkLst>
            <pc:docMk/>
            <pc:sldMk cId="1718270110" sldId="260"/>
            <ac:spMk id="122" creationId="{828B85D2-C026-4CFD-95C2-742C181615C4}"/>
          </ac:spMkLst>
        </pc:spChg>
        <pc:spChg chg="add mod">
          <ac:chgData name="Anumit Garg" userId="689ed93ba3d66d2a" providerId="LiveId" clId="{B5584159-7B0E-4169-AD72-EF09607C3E1C}" dt="2021-09-30T16:36:33.447" v="1262" actId="20577"/>
          <ac:spMkLst>
            <pc:docMk/>
            <pc:sldMk cId="1718270110" sldId="260"/>
            <ac:spMk id="123" creationId="{AD06EA30-1BBB-4600-8950-95F5895C9658}"/>
          </ac:spMkLst>
        </pc:spChg>
        <pc:spChg chg="add mod">
          <ac:chgData name="Anumit Garg" userId="689ed93ba3d66d2a" providerId="LiveId" clId="{B5584159-7B0E-4169-AD72-EF09607C3E1C}" dt="2021-09-30T16:36:38.446" v="1274" actId="20577"/>
          <ac:spMkLst>
            <pc:docMk/>
            <pc:sldMk cId="1718270110" sldId="260"/>
            <ac:spMk id="124" creationId="{F712B15A-C822-4027-A389-EF24B0ED36D8}"/>
          </ac:spMkLst>
        </pc:spChg>
        <pc:spChg chg="add mod">
          <ac:chgData name="Anumit Garg" userId="689ed93ba3d66d2a" providerId="LiveId" clId="{B5584159-7B0E-4169-AD72-EF09607C3E1C}" dt="2021-09-30T16:37:16.500" v="1281" actId="20577"/>
          <ac:spMkLst>
            <pc:docMk/>
            <pc:sldMk cId="1718270110" sldId="260"/>
            <ac:spMk id="125" creationId="{D866DA82-EFAB-4D4C-B213-40B36A52519A}"/>
          </ac:spMkLst>
        </pc:spChg>
        <pc:spChg chg="add mod">
          <ac:chgData name="Anumit Garg" userId="689ed93ba3d66d2a" providerId="LiveId" clId="{B5584159-7B0E-4169-AD72-EF09607C3E1C}" dt="2021-09-30T16:42:29.723" v="1587" actId="1076"/>
          <ac:spMkLst>
            <pc:docMk/>
            <pc:sldMk cId="1718270110" sldId="260"/>
            <ac:spMk id="138" creationId="{4DDFD73D-E3FB-4828-ADAA-6D072AB3A5BE}"/>
          </ac:spMkLst>
        </pc:spChg>
        <pc:spChg chg="add del mod">
          <ac:chgData name="Anumit Garg" userId="689ed93ba3d66d2a" providerId="LiveId" clId="{B5584159-7B0E-4169-AD72-EF09607C3E1C}" dt="2021-09-30T17:48:33.106" v="3429" actId="478"/>
          <ac:spMkLst>
            <pc:docMk/>
            <pc:sldMk cId="1718270110" sldId="260"/>
            <ac:spMk id="139" creationId="{B8C92B37-EB94-48AC-9CD4-0558D76E2C07}"/>
          </ac:spMkLst>
        </pc:spChg>
        <pc:spChg chg="add del mod">
          <ac:chgData name="Anumit Garg" userId="689ed93ba3d66d2a" providerId="LiveId" clId="{B5584159-7B0E-4169-AD72-EF09607C3E1C}" dt="2021-09-30T17:48:33.106" v="3429" actId="478"/>
          <ac:spMkLst>
            <pc:docMk/>
            <pc:sldMk cId="1718270110" sldId="260"/>
            <ac:spMk id="140" creationId="{42ED6517-02B2-4E1B-BB71-3557A8AE7DCE}"/>
          </ac:spMkLst>
        </pc:spChg>
        <pc:spChg chg="add del mod">
          <ac:chgData name="Anumit Garg" userId="689ed93ba3d66d2a" providerId="LiveId" clId="{B5584159-7B0E-4169-AD72-EF09607C3E1C}" dt="2021-09-30T17:48:33.106" v="3429" actId="478"/>
          <ac:spMkLst>
            <pc:docMk/>
            <pc:sldMk cId="1718270110" sldId="260"/>
            <ac:spMk id="141" creationId="{457307CE-0313-49B8-BA6C-45CC269783AC}"/>
          </ac:spMkLst>
        </pc:spChg>
        <pc:spChg chg="add del mod">
          <ac:chgData name="Anumit Garg" userId="689ed93ba3d66d2a" providerId="LiveId" clId="{B5584159-7B0E-4169-AD72-EF09607C3E1C}" dt="2021-09-30T17:48:33.106" v="3429" actId="478"/>
          <ac:spMkLst>
            <pc:docMk/>
            <pc:sldMk cId="1718270110" sldId="260"/>
            <ac:spMk id="142" creationId="{5817858C-C187-4FD0-8A28-975479385DF8}"/>
          </ac:spMkLst>
        </pc:spChg>
        <pc:spChg chg="add del mod">
          <ac:chgData name="Anumit Garg" userId="689ed93ba3d66d2a" providerId="LiveId" clId="{B5584159-7B0E-4169-AD72-EF09607C3E1C}" dt="2021-09-30T17:48:33.106" v="3429" actId="478"/>
          <ac:spMkLst>
            <pc:docMk/>
            <pc:sldMk cId="1718270110" sldId="260"/>
            <ac:spMk id="143" creationId="{68F445FA-BBB6-4C48-8DEA-E0C6DF1869DC}"/>
          </ac:spMkLst>
        </pc:spChg>
        <pc:spChg chg="add del mod">
          <ac:chgData name="Anumit Garg" userId="689ed93ba3d66d2a" providerId="LiveId" clId="{B5584159-7B0E-4169-AD72-EF09607C3E1C}" dt="2021-09-30T17:48:33.106" v="3429" actId="478"/>
          <ac:spMkLst>
            <pc:docMk/>
            <pc:sldMk cId="1718270110" sldId="260"/>
            <ac:spMk id="144" creationId="{0B52D969-37A0-42E5-9C2D-520A4DCA65CC}"/>
          </ac:spMkLst>
        </pc:spChg>
        <pc:spChg chg="add del mod">
          <ac:chgData name="Anumit Garg" userId="689ed93ba3d66d2a" providerId="LiveId" clId="{B5584159-7B0E-4169-AD72-EF09607C3E1C}" dt="2021-09-30T17:48:33.106" v="3429" actId="478"/>
          <ac:spMkLst>
            <pc:docMk/>
            <pc:sldMk cId="1718270110" sldId="260"/>
            <ac:spMk id="145" creationId="{C9848896-B4D1-471D-B373-84DDC677C10A}"/>
          </ac:spMkLst>
        </pc:spChg>
        <pc:spChg chg="add mod">
          <ac:chgData name="Anumit Garg" userId="689ed93ba3d66d2a" providerId="LiveId" clId="{B5584159-7B0E-4169-AD72-EF09607C3E1C}" dt="2021-09-30T16:52:52.163" v="1908"/>
          <ac:spMkLst>
            <pc:docMk/>
            <pc:sldMk cId="1718270110" sldId="260"/>
            <ac:spMk id="146" creationId="{AAD76541-0B34-409A-A58D-883E8789D236}"/>
          </ac:spMkLst>
        </pc:spChg>
        <pc:spChg chg="add mod">
          <ac:chgData name="Anumit Garg" userId="689ed93ba3d66d2a" providerId="LiveId" clId="{B5584159-7B0E-4169-AD72-EF09607C3E1C}" dt="2021-09-30T16:52:52.163" v="1908"/>
          <ac:spMkLst>
            <pc:docMk/>
            <pc:sldMk cId="1718270110" sldId="260"/>
            <ac:spMk id="147" creationId="{9CBAA5B8-069F-4815-9866-4080F337091D}"/>
          </ac:spMkLst>
        </pc:spChg>
        <pc:spChg chg="add mod">
          <ac:chgData name="Anumit Garg" userId="689ed93ba3d66d2a" providerId="LiveId" clId="{B5584159-7B0E-4169-AD72-EF09607C3E1C}" dt="2021-09-30T16:52:52.163" v="1908"/>
          <ac:spMkLst>
            <pc:docMk/>
            <pc:sldMk cId="1718270110" sldId="260"/>
            <ac:spMk id="148" creationId="{88D5695E-74FB-4998-B3FD-3345200B585C}"/>
          </ac:spMkLst>
        </pc:spChg>
        <pc:spChg chg="add mod">
          <ac:chgData name="Anumit Garg" userId="689ed93ba3d66d2a" providerId="LiveId" clId="{B5584159-7B0E-4169-AD72-EF09607C3E1C}" dt="2021-09-30T16:52:52.163" v="1908"/>
          <ac:spMkLst>
            <pc:docMk/>
            <pc:sldMk cId="1718270110" sldId="260"/>
            <ac:spMk id="149" creationId="{8551EFE4-6FE7-4E97-8936-CCEF23FC6F52}"/>
          </ac:spMkLst>
        </pc:spChg>
        <pc:spChg chg="add mod">
          <ac:chgData name="Anumit Garg" userId="689ed93ba3d66d2a" providerId="LiveId" clId="{B5584159-7B0E-4169-AD72-EF09607C3E1C}" dt="2021-09-30T16:52:52.163" v="1908"/>
          <ac:spMkLst>
            <pc:docMk/>
            <pc:sldMk cId="1718270110" sldId="260"/>
            <ac:spMk id="150" creationId="{6309C095-B495-4CAD-A3E1-E54F4B96853A}"/>
          </ac:spMkLst>
        </pc:spChg>
        <pc:spChg chg="add mod">
          <ac:chgData name="Anumit Garg" userId="689ed93ba3d66d2a" providerId="LiveId" clId="{B5584159-7B0E-4169-AD72-EF09607C3E1C}" dt="2021-09-30T16:52:52.163" v="1908"/>
          <ac:spMkLst>
            <pc:docMk/>
            <pc:sldMk cId="1718270110" sldId="260"/>
            <ac:spMk id="151" creationId="{89AC40A2-D341-4667-B9BA-D13F4FFBB755}"/>
          </ac:spMkLst>
        </pc:spChg>
        <pc:spChg chg="add mod">
          <ac:chgData name="Anumit Garg" userId="689ed93ba3d66d2a" providerId="LiveId" clId="{B5584159-7B0E-4169-AD72-EF09607C3E1C}" dt="2021-09-30T16:52:52.163" v="1908"/>
          <ac:spMkLst>
            <pc:docMk/>
            <pc:sldMk cId="1718270110" sldId="260"/>
            <ac:spMk id="152" creationId="{2FF73AAB-F359-4174-8DF2-3C5738DEAF9C}"/>
          </ac:spMkLst>
        </pc:spChg>
        <pc:spChg chg="add mod">
          <ac:chgData name="Anumit Garg" userId="689ed93ba3d66d2a" providerId="LiveId" clId="{B5584159-7B0E-4169-AD72-EF09607C3E1C}" dt="2021-09-30T17:48:33.654" v="3430"/>
          <ac:spMkLst>
            <pc:docMk/>
            <pc:sldMk cId="1718270110" sldId="260"/>
            <ac:spMk id="153" creationId="{DF88E88A-C6B6-428F-9E08-AED6B9DEEDFA}"/>
          </ac:spMkLst>
        </pc:spChg>
        <pc:spChg chg="add mod">
          <ac:chgData name="Anumit Garg" userId="689ed93ba3d66d2a" providerId="LiveId" clId="{B5584159-7B0E-4169-AD72-EF09607C3E1C}" dt="2021-09-30T17:48:33.654" v="3430"/>
          <ac:spMkLst>
            <pc:docMk/>
            <pc:sldMk cId="1718270110" sldId="260"/>
            <ac:spMk id="154" creationId="{95B35C67-DF6C-4CD6-BC21-F9C6753CDC4E}"/>
          </ac:spMkLst>
        </pc:spChg>
        <pc:spChg chg="add mod">
          <ac:chgData name="Anumit Garg" userId="689ed93ba3d66d2a" providerId="LiveId" clId="{B5584159-7B0E-4169-AD72-EF09607C3E1C}" dt="2021-09-30T17:48:33.654" v="3430"/>
          <ac:spMkLst>
            <pc:docMk/>
            <pc:sldMk cId="1718270110" sldId="260"/>
            <ac:spMk id="155" creationId="{B659E407-D814-43AC-AD76-74A521759C43}"/>
          </ac:spMkLst>
        </pc:spChg>
        <pc:spChg chg="add mod">
          <ac:chgData name="Anumit Garg" userId="689ed93ba3d66d2a" providerId="LiveId" clId="{B5584159-7B0E-4169-AD72-EF09607C3E1C}" dt="2021-09-30T17:48:33.654" v="3430"/>
          <ac:spMkLst>
            <pc:docMk/>
            <pc:sldMk cId="1718270110" sldId="260"/>
            <ac:spMk id="156" creationId="{9900E822-6C67-4D1C-B182-20A85199CC68}"/>
          </ac:spMkLst>
        </pc:spChg>
        <pc:spChg chg="add mod">
          <ac:chgData name="Anumit Garg" userId="689ed93ba3d66d2a" providerId="LiveId" clId="{B5584159-7B0E-4169-AD72-EF09607C3E1C}" dt="2021-09-30T17:48:33.654" v="3430"/>
          <ac:spMkLst>
            <pc:docMk/>
            <pc:sldMk cId="1718270110" sldId="260"/>
            <ac:spMk id="157" creationId="{3130A4E0-D072-491A-9A7E-AF0B2DBC9571}"/>
          </ac:spMkLst>
        </pc:spChg>
        <pc:spChg chg="add mod">
          <ac:chgData name="Anumit Garg" userId="689ed93ba3d66d2a" providerId="LiveId" clId="{B5584159-7B0E-4169-AD72-EF09607C3E1C}" dt="2021-09-30T17:48:33.654" v="3430"/>
          <ac:spMkLst>
            <pc:docMk/>
            <pc:sldMk cId="1718270110" sldId="260"/>
            <ac:spMk id="158" creationId="{FE48CA2B-3588-4A7A-8828-5D9D54A5DCAC}"/>
          </ac:spMkLst>
        </pc:spChg>
        <pc:spChg chg="add mod">
          <ac:chgData name="Anumit Garg" userId="689ed93ba3d66d2a" providerId="LiveId" clId="{B5584159-7B0E-4169-AD72-EF09607C3E1C}" dt="2021-09-30T17:48:33.654" v="3430"/>
          <ac:spMkLst>
            <pc:docMk/>
            <pc:sldMk cId="1718270110" sldId="260"/>
            <ac:spMk id="159" creationId="{5C6E1293-BE88-4C45-96D4-B6D5D4AE062D}"/>
          </ac:spMkLst>
        </pc:spChg>
        <pc:spChg chg="add mod">
          <ac:chgData name="Anumit Garg" userId="689ed93ba3d66d2a" providerId="LiveId" clId="{B5584159-7B0E-4169-AD72-EF09607C3E1C}" dt="2021-09-30T17:48:33.654" v="3430"/>
          <ac:spMkLst>
            <pc:docMk/>
            <pc:sldMk cId="1718270110" sldId="260"/>
            <ac:spMk id="160" creationId="{D34DE6C0-B721-4261-848F-9970E3CE5C81}"/>
          </ac:spMkLst>
        </pc:spChg>
        <pc:spChg chg="add mod">
          <ac:chgData name="Anumit Garg" userId="689ed93ba3d66d2a" providerId="LiveId" clId="{B5584159-7B0E-4169-AD72-EF09607C3E1C}" dt="2021-09-30T17:48:33.654" v="3430"/>
          <ac:spMkLst>
            <pc:docMk/>
            <pc:sldMk cId="1718270110" sldId="260"/>
            <ac:spMk id="161" creationId="{3F83A57C-D632-4660-8790-A6B43DB18DA7}"/>
          </ac:spMkLst>
        </pc:spChg>
        <pc:spChg chg="add mod">
          <ac:chgData name="Anumit Garg" userId="689ed93ba3d66d2a" providerId="LiveId" clId="{B5584159-7B0E-4169-AD72-EF09607C3E1C}" dt="2021-09-30T17:48:33.654" v="3430"/>
          <ac:spMkLst>
            <pc:docMk/>
            <pc:sldMk cId="1718270110" sldId="260"/>
            <ac:spMk id="162" creationId="{F2A231CD-D862-40D8-A717-25E3212A060E}"/>
          </ac:spMkLst>
        </pc:sp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4" creationId="{7EABB207-9E24-4414-A17A-63BE884AA50D}"/>
          </ac:cxnSpMkLst>
        </pc:cxnChg>
        <pc:cxnChg chg="add mod">
          <ac:chgData name="Anumit Garg" userId="689ed93ba3d66d2a" providerId="LiveId" clId="{B5584159-7B0E-4169-AD72-EF09607C3E1C}" dt="2021-09-30T16:39:16.782" v="1301" actId="693"/>
          <ac:cxnSpMkLst>
            <pc:docMk/>
            <pc:sldMk cId="1718270110" sldId="260"/>
            <ac:cxnSpMk id="7" creationId="{A5A4B071-8FE6-4C36-8941-2564E9DD504C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15" creationId="{1F2A25F2-FCF3-41F8-82DC-CCDAEB2EBFEC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28" creationId="{21707C3F-B6EE-477D-A297-6B2A1BE7673B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30" creationId="{5696AA6B-FD53-4DF4-B528-D1E9BA676D22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32" creationId="{2F809972-9189-4551-BDD5-3F4027381DD8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34" creationId="{86228302-A198-41E3-95C0-3EFC2461AEBB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36" creationId="{F12A0826-82D5-42DE-A542-1FDD46A6969C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38" creationId="{ED4B9FB9-D43C-40B0-AE51-6FDF08AE46E4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40" creationId="{CC4382F2-6927-4D77-A15D-3EB27352E894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41" creationId="{04F09F16-F5E5-4C5A-A303-A40FAE7E1828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42" creationId="{B44D0F4D-440A-4573-B75D-000ACDF7E3E7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43" creationId="{A2E57782-F5A5-4E3E-B382-99C6B5DEE566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44" creationId="{6F2FAD20-C2AC-4C25-9064-32E52A48605B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47" creationId="{A7863421-D2A9-4DF5-9B4D-3F0AAAF63C74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49" creationId="{04374F0A-9F4E-43A2-9A78-78A8AB90F69D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50" creationId="{68C28E9C-64E3-4753-8E46-88D98C85F21B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51" creationId="{84B8727D-75E1-4E8B-BB3F-B818892B44AC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52" creationId="{5D8AE181-0573-4AEB-BE49-4221CA54DFA4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53" creationId="{CECB4B28-5029-41D7-95E4-0E9C78A976AB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59" creationId="{ABE3AA97-E13B-452C-8F4A-6842482F905D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61" creationId="{D2A79080-65FE-4BB3-80EA-B25579649960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62" creationId="{74D16B4A-0730-4914-ABEF-3D06F8F09E9B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63" creationId="{28BF2A51-D63A-4D45-9872-137E79F7067A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64" creationId="{1425A5C5-489E-4AB0-B37B-632E1FBAC813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65" creationId="{AC15181D-0E23-46C7-97E1-F83F5BA96C8D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74" creationId="{E1BB6E9C-D874-40DA-A09C-7DBA0567400B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75" creationId="{5FC10C9F-879E-40C6-8B70-984D80F56BBB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76" creationId="{E18CD8C7-89CF-41CA-B02F-57332A5FD996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77" creationId="{44E82037-C615-495F-A983-49740E6E4038}"/>
          </ac:cxnSpMkLst>
        </pc:cxnChg>
        <pc:cxnChg chg="del">
          <ac:chgData name="Anumit Garg" userId="689ed93ba3d66d2a" providerId="LiveId" clId="{B5584159-7B0E-4169-AD72-EF09607C3E1C}" dt="2021-09-30T16:32:44.775" v="1171" actId="478"/>
          <ac:cxnSpMkLst>
            <pc:docMk/>
            <pc:sldMk cId="1718270110" sldId="260"/>
            <ac:cxnSpMk id="79" creationId="{65922075-7DE2-4AD2-82AE-EECCB582BFC1}"/>
          </ac:cxnSpMkLst>
        </pc:cxnChg>
        <pc:cxnChg chg="add del mod">
          <ac:chgData name="Anumit Garg" userId="689ed93ba3d66d2a" providerId="LiveId" clId="{B5584159-7B0E-4169-AD72-EF09607C3E1C}" dt="2021-09-30T16:29:26.401" v="1114" actId="478"/>
          <ac:cxnSpMkLst>
            <pc:docMk/>
            <pc:sldMk cId="1718270110" sldId="260"/>
            <ac:cxnSpMk id="84" creationId="{706C4E3A-D665-475D-9C2A-E961A5932DE1}"/>
          </ac:cxnSpMkLst>
        </pc:cxnChg>
        <pc:cxnChg chg="add mod">
          <ac:chgData name="Anumit Garg" userId="689ed93ba3d66d2a" providerId="LiveId" clId="{B5584159-7B0E-4169-AD72-EF09607C3E1C}" dt="2021-09-30T16:39:16.782" v="1301" actId="693"/>
          <ac:cxnSpMkLst>
            <pc:docMk/>
            <pc:sldMk cId="1718270110" sldId="260"/>
            <ac:cxnSpMk id="87" creationId="{1591A73A-3DBC-41EE-8BC4-F8545585CCD3}"/>
          </ac:cxnSpMkLst>
        </pc:cxnChg>
        <pc:cxnChg chg="add mod">
          <ac:chgData name="Anumit Garg" userId="689ed93ba3d66d2a" providerId="LiveId" clId="{B5584159-7B0E-4169-AD72-EF09607C3E1C}" dt="2021-09-30T16:39:16.782" v="1301" actId="693"/>
          <ac:cxnSpMkLst>
            <pc:docMk/>
            <pc:sldMk cId="1718270110" sldId="260"/>
            <ac:cxnSpMk id="88" creationId="{4981185F-9E41-40AE-AF60-4764708FE77B}"/>
          </ac:cxnSpMkLst>
        </pc:cxnChg>
        <pc:cxnChg chg="add mod">
          <ac:chgData name="Anumit Garg" userId="689ed93ba3d66d2a" providerId="LiveId" clId="{B5584159-7B0E-4169-AD72-EF09607C3E1C}" dt="2021-09-30T16:39:16.782" v="1301" actId="693"/>
          <ac:cxnSpMkLst>
            <pc:docMk/>
            <pc:sldMk cId="1718270110" sldId="260"/>
            <ac:cxnSpMk id="89" creationId="{326E6151-48CD-4C57-8CA4-91CABE96696A}"/>
          </ac:cxnSpMkLst>
        </pc:cxnChg>
        <pc:cxnChg chg="add mod">
          <ac:chgData name="Anumit Garg" userId="689ed93ba3d66d2a" providerId="LiveId" clId="{B5584159-7B0E-4169-AD72-EF09607C3E1C}" dt="2021-09-30T16:39:16.782" v="1301" actId="693"/>
          <ac:cxnSpMkLst>
            <pc:docMk/>
            <pc:sldMk cId="1718270110" sldId="260"/>
            <ac:cxnSpMk id="90" creationId="{6A926883-7C44-4C09-B0D9-09B3394D0AD2}"/>
          </ac:cxnSpMkLst>
        </pc:cxnChg>
        <pc:cxnChg chg="add mod">
          <ac:chgData name="Anumit Garg" userId="689ed93ba3d66d2a" providerId="LiveId" clId="{B5584159-7B0E-4169-AD72-EF09607C3E1C}" dt="2021-09-30T16:39:16.782" v="1301" actId="693"/>
          <ac:cxnSpMkLst>
            <pc:docMk/>
            <pc:sldMk cId="1718270110" sldId="260"/>
            <ac:cxnSpMk id="91" creationId="{DDF6DD0C-9B7F-4FB5-B93A-C8534CC57325}"/>
          </ac:cxnSpMkLst>
        </pc:cxnChg>
        <pc:cxnChg chg="add mod">
          <ac:chgData name="Anumit Garg" userId="689ed93ba3d66d2a" providerId="LiveId" clId="{B5584159-7B0E-4169-AD72-EF09607C3E1C}" dt="2021-09-30T16:38:27.709" v="1293" actId="14100"/>
          <ac:cxnSpMkLst>
            <pc:docMk/>
            <pc:sldMk cId="1718270110" sldId="260"/>
            <ac:cxnSpMk id="92" creationId="{EAEFAEDA-E72D-4C75-B329-434710980F6C}"/>
          </ac:cxnSpMkLst>
        </pc:cxnChg>
        <pc:cxnChg chg="add del mod">
          <ac:chgData name="Anumit Garg" userId="689ed93ba3d66d2a" providerId="LiveId" clId="{B5584159-7B0E-4169-AD72-EF09607C3E1C}" dt="2021-09-30T16:31:30.218" v="1143" actId="478"/>
          <ac:cxnSpMkLst>
            <pc:docMk/>
            <pc:sldMk cId="1718270110" sldId="260"/>
            <ac:cxnSpMk id="103" creationId="{ACA4B4C6-2A7C-4E8D-979E-9E0373AF1FC7}"/>
          </ac:cxnSpMkLst>
        </pc:cxnChg>
        <pc:cxnChg chg="add mod">
          <ac:chgData name="Anumit Garg" userId="689ed93ba3d66d2a" providerId="LiveId" clId="{B5584159-7B0E-4169-AD72-EF09607C3E1C}" dt="2021-09-30T16:38:20.346" v="1292" actId="14100"/>
          <ac:cxnSpMkLst>
            <pc:docMk/>
            <pc:sldMk cId="1718270110" sldId="260"/>
            <ac:cxnSpMk id="117" creationId="{108602CD-62FF-417B-AF8D-56C2E56EF6F2}"/>
          </ac:cxnSpMkLst>
        </pc:cxnChg>
        <pc:cxnChg chg="add del mod">
          <ac:chgData name="Anumit Garg" userId="689ed93ba3d66d2a" providerId="LiveId" clId="{B5584159-7B0E-4169-AD72-EF09607C3E1C}" dt="2021-09-30T16:38:14.912" v="1291" actId="478"/>
          <ac:cxnSpMkLst>
            <pc:docMk/>
            <pc:sldMk cId="1718270110" sldId="260"/>
            <ac:cxnSpMk id="118" creationId="{C606ED4A-7F7E-4769-BB24-18931CCB1288}"/>
          </ac:cxnSpMkLst>
        </pc:cxnChg>
        <pc:cxnChg chg="add mod">
          <ac:chgData name="Anumit Garg" userId="689ed93ba3d66d2a" providerId="LiveId" clId="{B5584159-7B0E-4169-AD72-EF09607C3E1C}" dt="2021-09-30T16:37:48.495" v="1284" actId="1076"/>
          <ac:cxnSpMkLst>
            <pc:docMk/>
            <pc:sldMk cId="1718270110" sldId="260"/>
            <ac:cxnSpMk id="126" creationId="{381F1F8E-7F9A-4554-A697-EDC583E2542C}"/>
          </ac:cxnSpMkLst>
        </pc:cxnChg>
        <pc:cxnChg chg="add mod">
          <ac:chgData name="Anumit Garg" userId="689ed93ba3d66d2a" providerId="LiveId" clId="{B5584159-7B0E-4169-AD72-EF09607C3E1C}" dt="2021-09-30T16:37:54.615" v="1286" actId="1076"/>
          <ac:cxnSpMkLst>
            <pc:docMk/>
            <pc:sldMk cId="1718270110" sldId="260"/>
            <ac:cxnSpMk id="127" creationId="{9D49A9B4-04BA-4ED0-B74E-7EDD48A893AA}"/>
          </ac:cxnSpMkLst>
        </pc:cxnChg>
        <pc:cxnChg chg="add mod">
          <ac:chgData name="Anumit Garg" userId="689ed93ba3d66d2a" providerId="LiveId" clId="{B5584159-7B0E-4169-AD72-EF09607C3E1C}" dt="2021-09-30T16:38:02.144" v="1288" actId="1076"/>
          <ac:cxnSpMkLst>
            <pc:docMk/>
            <pc:sldMk cId="1718270110" sldId="260"/>
            <ac:cxnSpMk id="128" creationId="{CD96639C-47E5-4F91-86D0-B07370D6D84D}"/>
          </ac:cxnSpMkLst>
        </pc:cxnChg>
        <pc:cxnChg chg="add mod">
          <ac:chgData name="Anumit Garg" userId="689ed93ba3d66d2a" providerId="LiveId" clId="{B5584159-7B0E-4169-AD72-EF09607C3E1C}" dt="2021-09-30T16:38:12.465" v="1290" actId="1076"/>
          <ac:cxnSpMkLst>
            <pc:docMk/>
            <pc:sldMk cId="1718270110" sldId="260"/>
            <ac:cxnSpMk id="129" creationId="{09654891-63D6-484A-BB72-7B425C5E8B09}"/>
          </ac:cxnSpMkLst>
        </pc:cxnChg>
      </pc:sldChg>
      <pc:sldChg chg="addSp delSp modSp add mod">
        <pc:chgData name="Anumit Garg" userId="689ed93ba3d66d2a" providerId="LiveId" clId="{B5584159-7B0E-4169-AD72-EF09607C3E1C}" dt="2021-09-30T17:48:23.907" v="3428"/>
        <pc:sldMkLst>
          <pc:docMk/>
          <pc:sldMk cId="929948171" sldId="261"/>
        </pc:sldMkLst>
        <pc:spChg chg="del">
          <ac:chgData name="Anumit Garg" userId="689ed93ba3d66d2a" providerId="LiveId" clId="{B5584159-7B0E-4169-AD72-EF09607C3E1C}" dt="2021-09-30T16:51:10.117" v="1814" actId="478"/>
          <ac:spMkLst>
            <pc:docMk/>
            <pc:sldMk cId="929948171" sldId="261"/>
            <ac:spMk id="3" creationId="{BE03B34A-7709-49B6-AD51-D1EE30F93389}"/>
          </ac:spMkLst>
        </pc:spChg>
        <pc:spChg chg="del">
          <ac:chgData name="Anumit Garg" userId="689ed93ba3d66d2a" providerId="LiveId" clId="{B5584159-7B0E-4169-AD72-EF09607C3E1C}" dt="2021-09-30T16:51:10.117" v="1814" actId="478"/>
          <ac:spMkLst>
            <pc:docMk/>
            <pc:sldMk cId="929948171" sldId="261"/>
            <ac:spMk id="8" creationId="{566A58CB-E6CD-4412-B703-F936E7746D44}"/>
          </ac:spMkLst>
        </pc:spChg>
        <pc:spChg chg="del">
          <ac:chgData name="Anumit Garg" userId="689ed93ba3d66d2a" providerId="LiveId" clId="{B5584159-7B0E-4169-AD72-EF09607C3E1C}" dt="2021-09-30T16:51:10.117" v="1814" actId="478"/>
          <ac:spMkLst>
            <pc:docMk/>
            <pc:sldMk cId="929948171" sldId="261"/>
            <ac:spMk id="16" creationId="{583F719E-E120-42F6-8876-F15C368A1CAD}"/>
          </ac:spMkLst>
        </pc:spChg>
        <pc:spChg chg="add del mod">
          <ac:chgData name="Anumit Garg" userId="689ed93ba3d66d2a" providerId="LiveId" clId="{B5584159-7B0E-4169-AD72-EF09607C3E1C}" dt="2021-09-30T16:42:34.345" v="1588" actId="478"/>
          <ac:spMkLst>
            <pc:docMk/>
            <pc:sldMk cId="929948171" sldId="261"/>
            <ac:spMk id="33" creationId="{B56464D0-0E57-4E31-BAC2-E052BE8B6E12}"/>
          </ac:spMkLst>
        </pc:spChg>
        <pc:spChg chg="add mod">
          <ac:chgData name="Anumit Garg" userId="689ed93ba3d66d2a" providerId="LiveId" clId="{B5584159-7B0E-4169-AD72-EF09607C3E1C}" dt="2021-09-30T16:42:40.251" v="1593" actId="20577"/>
          <ac:spMkLst>
            <pc:docMk/>
            <pc:sldMk cId="929948171" sldId="261"/>
            <ac:spMk id="34" creationId="{77024291-1052-4ECA-B49E-F38C76D6800A}"/>
          </ac:spMkLst>
        </pc:spChg>
        <pc:spChg chg="add del mod">
          <ac:chgData name="Anumit Garg" userId="689ed93ba3d66d2a" providerId="LiveId" clId="{B5584159-7B0E-4169-AD72-EF09607C3E1C}" dt="2021-09-30T17:48:23.142" v="3427" actId="478"/>
          <ac:spMkLst>
            <pc:docMk/>
            <pc:sldMk cId="929948171" sldId="261"/>
            <ac:spMk id="35" creationId="{C07B2022-C91E-4812-8107-44C89C7B2909}"/>
          </ac:spMkLst>
        </pc:spChg>
        <pc:spChg chg="add del mod">
          <ac:chgData name="Anumit Garg" userId="689ed93ba3d66d2a" providerId="LiveId" clId="{B5584159-7B0E-4169-AD72-EF09607C3E1C}" dt="2021-09-30T17:48:23.142" v="3427" actId="478"/>
          <ac:spMkLst>
            <pc:docMk/>
            <pc:sldMk cId="929948171" sldId="261"/>
            <ac:spMk id="36" creationId="{914600EF-FF79-4456-9CFA-B992D5DCD0E5}"/>
          </ac:spMkLst>
        </pc:spChg>
        <pc:spChg chg="add del mod">
          <ac:chgData name="Anumit Garg" userId="689ed93ba3d66d2a" providerId="LiveId" clId="{B5584159-7B0E-4169-AD72-EF09607C3E1C}" dt="2021-09-30T17:48:23.142" v="3427" actId="478"/>
          <ac:spMkLst>
            <pc:docMk/>
            <pc:sldMk cId="929948171" sldId="261"/>
            <ac:spMk id="37" creationId="{3EA733DA-4D6B-4C03-90AA-1F18EDD1487E}"/>
          </ac:spMkLst>
        </pc:spChg>
        <pc:spChg chg="add del mod">
          <ac:chgData name="Anumit Garg" userId="689ed93ba3d66d2a" providerId="LiveId" clId="{B5584159-7B0E-4169-AD72-EF09607C3E1C}" dt="2021-09-30T17:48:23.142" v="3427" actId="478"/>
          <ac:spMkLst>
            <pc:docMk/>
            <pc:sldMk cId="929948171" sldId="261"/>
            <ac:spMk id="38" creationId="{0C24146C-5A9A-475B-B9B2-EF054D8432DD}"/>
          </ac:spMkLst>
        </pc:spChg>
        <pc:spChg chg="add del mod">
          <ac:chgData name="Anumit Garg" userId="689ed93ba3d66d2a" providerId="LiveId" clId="{B5584159-7B0E-4169-AD72-EF09607C3E1C}" dt="2021-09-30T17:48:23.142" v="3427" actId="478"/>
          <ac:spMkLst>
            <pc:docMk/>
            <pc:sldMk cId="929948171" sldId="261"/>
            <ac:spMk id="39" creationId="{14019523-4AAA-4B60-B1B5-77F3E40E9545}"/>
          </ac:spMkLst>
        </pc:spChg>
        <pc:spChg chg="add del mod">
          <ac:chgData name="Anumit Garg" userId="689ed93ba3d66d2a" providerId="LiveId" clId="{B5584159-7B0E-4169-AD72-EF09607C3E1C}" dt="2021-09-30T17:48:23.142" v="3427" actId="478"/>
          <ac:spMkLst>
            <pc:docMk/>
            <pc:sldMk cId="929948171" sldId="261"/>
            <ac:spMk id="40" creationId="{A4E58DE9-08EE-478A-B5ED-19C037DDCDAD}"/>
          </ac:spMkLst>
        </pc:spChg>
        <pc:spChg chg="add del mod">
          <ac:chgData name="Anumit Garg" userId="689ed93ba3d66d2a" providerId="LiveId" clId="{B5584159-7B0E-4169-AD72-EF09607C3E1C}" dt="2021-09-30T17:48:23.142" v="3427" actId="478"/>
          <ac:spMkLst>
            <pc:docMk/>
            <pc:sldMk cId="929948171" sldId="261"/>
            <ac:spMk id="41" creationId="{662F9FC0-919F-4FC4-BA35-CCF2354B08A9}"/>
          </ac:spMkLst>
        </pc:spChg>
        <pc:spChg chg="add mod">
          <ac:chgData name="Anumit Garg" userId="689ed93ba3d66d2a" providerId="LiveId" clId="{B5584159-7B0E-4169-AD72-EF09607C3E1C}" dt="2021-09-30T16:52:39.865" v="1907" actId="1035"/>
          <ac:spMkLst>
            <pc:docMk/>
            <pc:sldMk cId="929948171" sldId="261"/>
            <ac:spMk id="42" creationId="{7A7F0258-F1EF-41D8-99B5-0F40252F4302}"/>
          </ac:spMkLst>
        </pc:spChg>
        <pc:spChg chg="add mod">
          <ac:chgData name="Anumit Garg" userId="689ed93ba3d66d2a" providerId="LiveId" clId="{B5584159-7B0E-4169-AD72-EF09607C3E1C}" dt="2021-09-30T16:52:39.865" v="1907" actId="1035"/>
          <ac:spMkLst>
            <pc:docMk/>
            <pc:sldMk cId="929948171" sldId="261"/>
            <ac:spMk id="43" creationId="{0CE2EC98-EE86-4B9F-AF3C-7F7EF9C1A4EA}"/>
          </ac:spMkLst>
        </pc:spChg>
        <pc:spChg chg="add mod">
          <ac:chgData name="Anumit Garg" userId="689ed93ba3d66d2a" providerId="LiveId" clId="{B5584159-7B0E-4169-AD72-EF09607C3E1C}" dt="2021-09-30T16:52:39.865" v="1907" actId="1035"/>
          <ac:spMkLst>
            <pc:docMk/>
            <pc:sldMk cId="929948171" sldId="261"/>
            <ac:spMk id="44" creationId="{685300E6-A453-4FBD-BF85-07826E6ED53C}"/>
          </ac:spMkLst>
        </pc:spChg>
        <pc:spChg chg="add mod">
          <ac:chgData name="Anumit Garg" userId="689ed93ba3d66d2a" providerId="LiveId" clId="{B5584159-7B0E-4169-AD72-EF09607C3E1C}" dt="2021-09-30T16:52:39.865" v="1907" actId="1035"/>
          <ac:spMkLst>
            <pc:docMk/>
            <pc:sldMk cId="929948171" sldId="261"/>
            <ac:spMk id="45" creationId="{F4B0B441-F7E1-4A95-95A1-087C9146946E}"/>
          </ac:spMkLst>
        </pc:spChg>
        <pc:spChg chg="add mod">
          <ac:chgData name="Anumit Garg" userId="689ed93ba3d66d2a" providerId="LiveId" clId="{B5584159-7B0E-4169-AD72-EF09607C3E1C}" dt="2021-09-30T16:52:39.865" v="1907" actId="1035"/>
          <ac:spMkLst>
            <pc:docMk/>
            <pc:sldMk cId="929948171" sldId="261"/>
            <ac:spMk id="46" creationId="{0C23D158-93AF-458C-8425-E8BB58157DC0}"/>
          </ac:spMkLst>
        </pc:spChg>
        <pc:spChg chg="add mod">
          <ac:chgData name="Anumit Garg" userId="689ed93ba3d66d2a" providerId="LiveId" clId="{B5584159-7B0E-4169-AD72-EF09607C3E1C}" dt="2021-09-30T16:52:39.865" v="1907" actId="1035"/>
          <ac:spMkLst>
            <pc:docMk/>
            <pc:sldMk cId="929948171" sldId="261"/>
            <ac:spMk id="47" creationId="{3D06EF6B-111C-4132-B587-4C2B90734157}"/>
          </ac:spMkLst>
        </pc:spChg>
        <pc:spChg chg="add mod">
          <ac:chgData name="Anumit Garg" userId="689ed93ba3d66d2a" providerId="LiveId" clId="{B5584159-7B0E-4169-AD72-EF09607C3E1C}" dt="2021-09-30T16:52:39.865" v="1907" actId="1035"/>
          <ac:spMkLst>
            <pc:docMk/>
            <pc:sldMk cId="929948171" sldId="261"/>
            <ac:spMk id="48" creationId="{9F3A354D-D42E-4F25-9C08-3968B89A7F6B}"/>
          </ac:spMkLst>
        </pc:spChg>
        <pc:spChg chg="add mod">
          <ac:chgData name="Anumit Garg" userId="689ed93ba3d66d2a" providerId="LiveId" clId="{B5584159-7B0E-4169-AD72-EF09607C3E1C}" dt="2021-09-30T17:48:23.907" v="3428"/>
          <ac:spMkLst>
            <pc:docMk/>
            <pc:sldMk cId="929948171" sldId="261"/>
            <ac:spMk id="49" creationId="{9166A19E-39F7-40F8-A8D6-609B118338A2}"/>
          </ac:spMkLst>
        </pc:spChg>
        <pc:spChg chg="add mod">
          <ac:chgData name="Anumit Garg" userId="689ed93ba3d66d2a" providerId="LiveId" clId="{B5584159-7B0E-4169-AD72-EF09607C3E1C}" dt="2021-09-30T17:48:23.907" v="3428"/>
          <ac:spMkLst>
            <pc:docMk/>
            <pc:sldMk cId="929948171" sldId="261"/>
            <ac:spMk id="50" creationId="{00FCDAB6-B11E-4863-83CF-47C7CE7F724E}"/>
          </ac:spMkLst>
        </pc:spChg>
        <pc:spChg chg="add mod">
          <ac:chgData name="Anumit Garg" userId="689ed93ba3d66d2a" providerId="LiveId" clId="{B5584159-7B0E-4169-AD72-EF09607C3E1C}" dt="2021-09-30T17:48:23.907" v="3428"/>
          <ac:spMkLst>
            <pc:docMk/>
            <pc:sldMk cId="929948171" sldId="261"/>
            <ac:spMk id="51" creationId="{77AADE66-DE4E-40F3-8592-C0F5197E8EE2}"/>
          </ac:spMkLst>
        </pc:spChg>
        <pc:spChg chg="add mod">
          <ac:chgData name="Anumit Garg" userId="689ed93ba3d66d2a" providerId="LiveId" clId="{B5584159-7B0E-4169-AD72-EF09607C3E1C}" dt="2021-09-30T17:48:23.907" v="3428"/>
          <ac:spMkLst>
            <pc:docMk/>
            <pc:sldMk cId="929948171" sldId="261"/>
            <ac:spMk id="52" creationId="{6691AEE5-2FFE-48A1-A9AF-3A943E68BD4F}"/>
          </ac:spMkLst>
        </pc:spChg>
        <pc:spChg chg="add mod">
          <ac:chgData name="Anumit Garg" userId="689ed93ba3d66d2a" providerId="LiveId" clId="{B5584159-7B0E-4169-AD72-EF09607C3E1C}" dt="2021-09-30T17:48:23.907" v="3428"/>
          <ac:spMkLst>
            <pc:docMk/>
            <pc:sldMk cId="929948171" sldId="261"/>
            <ac:spMk id="53" creationId="{57CAFAA4-BC97-4450-9859-3F659AF50C95}"/>
          </ac:spMkLst>
        </pc:spChg>
        <pc:spChg chg="add mod">
          <ac:chgData name="Anumit Garg" userId="689ed93ba3d66d2a" providerId="LiveId" clId="{B5584159-7B0E-4169-AD72-EF09607C3E1C}" dt="2021-09-30T17:48:23.907" v="3428"/>
          <ac:spMkLst>
            <pc:docMk/>
            <pc:sldMk cId="929948171" sldId="261"/>
            <ac:spMk id="54" creationId="{34F51A47-9F11-47CC-9388-120E867FA443}"/>
          </ac:spMkLst>
        </pc:spChg>
        <pc:spChg chg="add mod">
          <ac:chgData name="Anumit Garg" userId="689ed93ba3d66d2a" providerId="LiveId" clId="{B5584159-7B0E-4169-AD72-EF09607C3E1C}" dt="2021-09-30T17:48:23.907" v="3428"/>
          <ac:spMkLst>
            <pc:docMk/>
            <pc:sldMk cId="929948171" sldId="261"/>
            <ac:spMk id="55" creationId="{E8CBC2B5-DBC2-412C-AB1E-3BC1743AF21A}"/>
          </ac:spMkLst>
        </pc:spChg>
        <pc:spChg chg="add mod">
          <ac:chgData name="Anumit Garg" userId="689ed93ba3d66d2a" providerId="LiveId" clId="{B5584159-7B0E-4169-AD72-EF09607C3E1C}" dt="2021-09-30T17:48:23.907" v="3428"/>
          <ac:spMkLst>
            <pc:docMk/>
            <pc:sldMk cId="929948171" sldId="261"/>
            <ac:spMk id="56" creationId="{A921F084-4E3A-4159-9B96-D51B4FA1BDCB}"/>
          </ac:spMkLst>
        </pc:spChg>
        <pc:spChg chg="add mod">
          <ac:chgData name="Anumit Garg" userId="689ed93ba3d66d2a" providerId="LiveId" clId="{B5584159-7B0E-4169-AD72-EF09607C3E1C}" dt="2021-09-30T17:48:23.907" v="3428"/>
          <ac:spMkLst>
            <pc:docMk/>
            <pc:sldMk cId="929948171" sldId="261"/>
            <ac:spMk id="57" creationId="{2FF30859-15BD-468B-B65A-9788CC76FA84}"/>
          </ac:spMkLst>
        </pc:spChg>
        <pc:spChg chg="add mod">
          <ac:chgData name="Anumit Garg" userId="689ed93ba3d66d2a" providerId="LiveId" clId="{B5584159-7B0E-4169-AD72-EF09607C3E1C}" dt="2021-09-30T17:48:23.907" v="3428"/>
          <ac:spMkLst>
            <pc:docMk/>
            <pc:sldMk cId="929948171" sldId="261"/>
            <ac:spMk id="58" creationId="{31891657-E305-48D0-9527-532090B21A3A}"/>
          </ac:spMkLst>
        </pc:spChg>
        <pc:spChg chg="del">
          <ac:chgData name="Anumit Garg" userId="689ed93ba3d66d2a" providerId="LiveId" clId="{B5584159-7B0E-4169-AD72-EF09607C3E1C}" dt="2021-09-30T16:51:10.117" v="1814" actId="478"/>
          <ac:spMkLst>
            <pc:docMk/>
            <pc:sldMk cId="929948171" sldId="261"/>
            <ac:spMk id="73" creationId="{CBFFC923-DD3B-4006-9D8A-252B079DAE5D}"/>
          </ac:spMkLst>
        </pc:spChg>
        <pc:spChg chg="del">
          <ac:chgData name="Anumit Garg" userId="689ed93ba3d66d2a" providerId="LiveId" clId="{B5584159-7B0E-4169-AD72-EF09607C3E1C}" dt="2021-09-30T16:51:10.117" v="1814" actId="478"/>
          <ac:spMkLst>
            <pc:docMk/>
            <pc:sldMk cId="929948171" sldId="261"/>
            <ac:spMk id="83" creationId="{4E0EC7B5-F050-430B-A798-D1B4A5D4CA46}"/>
          </ac:spMkLst>
        </pc:spChg>
        <pc:spChg chg="del">
          <ac:chgData name="Anumit Garg" userId="689ed93ba3d66d2a" providerId="LiveId" clId="{B5584159-7B0E-4169-AD72-EF09607C3E1C}" dt="2021-09-30T16:51:10.117" v="1814" actId="478"/>
          <ac:spMkLst>
            <pc:docMk/>
            <pc:sldMk cId="929948171" sldId="261"/>
            <ac:spMk id="85" creationId="{945B1E19-4F9C-4408-8BF8-9A0773E7D386}"/>
          </ac:spMkLst>
        </pc:spChg>
        <pc:spChg chg="del">
          <ac:chgData name="Anumit Garg" userId="689ed93ba3d66d2a" providerId="LiveId" clId="{B5584159-7B0E-4169-AD72-EF09607C3E1C}" dt="2021-09-30T16:51:10.117" v="1814" actId="478"/>
          <ac:spMkLst>
            <pc:docMk/>
            <pc:sldMk cId="929948171" sldId="261"/>
            <ac:spMk id="86" creationId="{66C034A1-99DC-4591-9EF5-1447D19CBD90}"/>
          </ac:spMkLst>
        </pc:spChg>
        <pc:spChg chg="mod">
          <ac:chgData name="Anumit Garg" userId="689ed93ba3d66d2a" providerId="LiveId" clId="{B5584159-7B0E-4169-AD72-EF09607C3E1C}" dt="2021-09-30T16:42:11.472" v="1584" actId="1036"/>
          <ac:spMkLst>
            <pc:docMk/>
            <pc:sldMk cId="929948171" sldId="261"/>
            <ac:spMk id="123" creationId="{AD06EA30-1BBB-4600-8950-95F5895C9658}"/>
          </ac:spMkLst>
        </pc:spChg>
        <pc:spChg chg="mod">
          <ac:chgData name="Anumit Garg" userId="689ed93ba3d66d2a" providerId="LiveId" clId="{B5584159-7B0E-4169-AD72-EF09607C3E1C}" dt="2021-09-30T16:41:59.904" v="1468" actId="1036"/>
          <ac:spMkLst>
            <pc:docMk/>
            <pc:sldMk cId="929948171" sldId="261"/>
            <ac:spMk id="124" creationId="{F712B15A-C822-4027-A389-EF24B0ED36D8}"/>
          </ac:spMkLst>
        </pc:spChg>
        <pc:spChg chg="mod">
          <ac:chgData name="Anumit Garg" userId="689ed93ba3d66d2a" providerId="LiveId" clId="{B5584159-7B0E-4169-AD72-EF09607C3E1C}" dt="2021-09-30T16:41:48.690" v="1436" actId="1035"/>
          <ac:spMkLst>
            <pc:docMk/>
            <pc:sldMk cId="929948171" sldId="261"/>
            <ac:spMk id="125" creationId="{D866DA82-EFAB-4D4C-B213-40B36A52519A}"/>
          </ac:spMkLst>
        </pc:spChg>
      </pc:sldChg>
      <pc:sldChg chg="add del">
        <pc:chgData name="Anumit Garg" userId="689ed93ba3d66d2a" providerId="LiveId" clId="{B5584159-7B0E-4169-AD72-EF09607C3E1C}" dt="2021-09-30T16:39:35.629" v="1303"/>
        <pc:sldMkLst>
          <pc:docMk/>
          <pc:sldMk cId="4250490289" sldId="261"/>
        </pc:sldMkLst>
      </pc:sldChg>
      <pc:sldChg chg="addSp delSp modSp add mod ord">
        <pc:chgData name="Anumit Garg" userId="689ed93ba3d66d2a" providerId="LiveId" clId="{B5584159-7B0E-4169-AD72-EF09607C3E1C}" dt="2021-09-30T17:48:40.293" v="3432"/>
        <pc:sldMkLst>
          <pc:docMk/>
          <pc:sldMk cId="3822429089" sldId="262"/>
        </pc:sldMkLst>
        <pc:spChg chg="del">
          <ac:chgData name="Anumit Garg" userId="689ed93ba3d66d2a" providerId="LiveId" clId="{B5584159-7B0E-4169-AD72-EF09607C3E1C}" dt="2021-09-30T17:48:39.759" v="3431" actId="478"/>
          <ac:spMkLst>
            <pc:docMk/>
            <pc:sldMk cId="3822429089" sldId="262"/>
            <ac:spMk id="3" creationId="{BE03B34A-7709-49B6-AD51-D1EE30F93389}"/>
          </ac:spMkLst>
        </pc:spChg>
        <pc:spChg chg="add mod">
          <ac:chgData name="Anumit Garg" userId="689ed93ba3d66d2a" providerId="LiveId" clId="{B5584159-7B0E-4169-AD72-EF09607C3E1C}" dt="2021-09-30T16:47:05.365" v="1803" actId="1035"/>
          <ac:spMkLst>
            <pc:docMk/>
            <pc:sldMk cId="3822429089" sldId="262"/>
            <ac:spMk id="6" creationId="{873CF209-C23B-4674-865B-15935F78D97D}"/>
          </ac:spMkLst>
        </pc:spChg>
        <pc:spChg chg="del">
          <ac:chgData name="Anumit Garg" userId="689ed93ba3d66d2a" providerId="LiveId" clId="{B5584159-7B0E-4169-AD72-EF09607C3E1C}" dt="2021-09-30T17:48:39.759" v="3431" actId="478"/>
          <ac:spMkLst>
            <pc:docMk/>
            <pc:sldMk cId="3822429089" sldId="262"/>
            <ac:spMk id="8" creationId="{566A58CB-E6CD-4412-B703-F936E7746D44}"/>
          </ac:spMkLst>
        </pc:spChg>
        <pc:spChg chg="del mod">
          <ac:chgData name="Anumit Garg" userId="689ed93ba3d66d2a" providerId="LiveId" clId="{B5584159-7B0E-4169-AD72-EF09607C3E1C}" dt="2021-09-30T17:48:39.759" v="3431" actId="478"/>
          <ac:spMkLst>
            <pc:docMk/>
            <pc:sldMk cId="3822429089" sldId="262"/>
            <ac:spMk id="16" creationId="{583F719E-E120-42F6-8876-F15C368A1CAD}"/>
          </ac:spMkLst>
        </pc:spChg>
        <pc:spChg chg="del">
          <ac:chgData name="Anumit Garg" userId="689ed93ba3d66d2a" providerId="LiveId" clId="{B5584159-7B0E-4169-AD72-EF09607C3E1C}" dt="2021-09-30T17:48:39.759" v="3431" actId="478"/>
          <ac:spMkLst>
            <pc:docMk/>
            <pc:sldMk cId="3822429089" sldId="262"/>
            <ac:spMk id="73" creationId="{CBFFC923-DD3B-4006-9D8A-252B079DAE5D}"/>
          </ac:spMkLst>
        </pc:spChg>
        <pc:spChg chg="del">
          <ac:chgData name="Anumit Garg" userId="689ed93ba3d66d2a" providerId="LiveId" clId="{B5584159-7B0E-4169-AD72-EF09607C3E1C}" dt="2021-09-30T17:48:39.759" v="3431" actId="478"/>
          <ac:spMkLst>
            <pc:docMk/>
            <pc:sldMk cId="3822429089" sldId="262"/>
            <ac:spMk id="83" creationId="{4E0EC7B5-F050-430B-A798-D1B4A5D4CA46}"/>
          </ac:spMkLst>
        </pc:spChg>
        <pc:spChg chg="add mod">
          <ac:chgData name="Anumit Garg" userId="689ed93ba3d66d2a" providerId="LiveId" clId="{B5584159-7B0E-4169-AD72-EF09607C3E1C}" dt="2021-09-30T16:47:05.365" v="1803" actId="1035"/>
          <ac:spMkLst>
            <pc:docMk/>
            <pc:sldMk cId="3822429089" sldId="262"/>
            <ac:spMk id="84" creationId="{112A5D64-7377-4DB6-97D8-62E74FBFD456}"/>
          </ac:spMkLst>
        </pc:spChg>
        <pc:spChg chg="del">
          <ac:chgData name="Anumit Garg" userId="689ed93ba3d66d2a" providerId="LiveId" clId="{B5584159-7B0E-4169-AD72-EF09607C3E1C}" dt="2021-09-30T17:48:39.759" v="3431" actId="478"/>
          <ac:spMkLst>
            <pc:docMk/>
            <pc:sldMk cId="3822429089" sldId="262"/>
            <ac:spMk id="85" creationId="{945B1E19-4F9C-4408-8BF8-9A0773E7D386}"/>
          </ac:spMkLst>
        </pc:spChg>
        <pc:spChg chg="del">
          <ac:chgData name="Anumit Garg" userId="689ed93ba3d66d2a" providerId="LiveId" clId="{B5584159-7B0E-4169-AD72-EF09607C3E1C}" dt="2021-09-30T17:48:39.759" v="3431" actId="478"/>
          <ac:spMkLst>
            <pc:docMk/>
            <pc:sldMk cId="3822429089" sldId="262"/>
            <ac:spMk id="86" creationId="{66C034A1-99DC-4591-9EF5-1447D19CBD90}"/>
          </ac:spMkLst>
        </pc:spChg>
        <pc:spChg chg="add mod">
          <ac:chgData name="Anumit Garg" userId="689ed93ba3d66d2a" providerId="LiveId" clId="{B5584159-7B0E-4169-AD72-EF09607C3E1C}" dt="2021-09-30T16:47:05.365" v="1803" actId="1035"/>
          <ac:spMkLst>
            <pc:docMk/>
            <pc:sldMk cId="3822429089" sldId="262"/>
            <ac:spMk id="88" creationId="{352C94B4-924F-4F78-BF0D-85285D2C9E29}"/>
          </ac:spMkLst>
        </pc:spChg>
        <pc:spChg chg="add del mod">
          <ac:chgData name="Anumit Garg" userId="689ed93ba3d66d2a" providerId="LiveId" clId="{B5584159-7B0E-4169-AD72-EF09607C3E1C}" dt="2021-09-30T16:47:05.365" v="1803" actId="1035"/>
          <ac:spMkLst>
            <pc:docMk/>
            <pc:sldMk cId="3822429089" sldId="262"/>
            <ac:spMk id="89" creationId="{F6F0C33F-ABDF-4670-B2B0-FD7CB2DCD465}"/>
          </ac:spMkLst>
        </pc:spChg>
        <pc:spChg chg="add del mod">
          <ac:chgData name="Anumit Garg" userId="689ed93ba3d66d2a" providerId="LiveId" clId="{B5584159-7B0E-4169-AD72-EF09607C3E1C}" dt="2021-09-30T16:45:20.790" v="1635" actId="478"/>
          <ac:spMkLst>
            <pc:docMk/>
            <pc:sldMk cId="3822429089" sldId="262"/>
            <ac:spMk id="90" creationId="{42422C1D-1E2B-4770-B854-98551563F47E}"/>
          </ac:spMkLst>
        </pc:spChg>
        <pc:spChg chg="add del mod">
          <ac:chgData name="Anumit Garg" userId="689ed93ba3d66d2a" providerId="LiveId" clId="{B5584159-7B0E-4169-AD72-EF09607C3E1C}" dt="2021-09-30T16:47:05.365" v="1803" actId="1035"/>
          <ac:spMkLst>
            <pc:docMk/>
            <pc:sldMk cId="3822429089" sldId="262"/>
            <ac:spMk id="91" creationId="{DAF8B2FD-DDDD-4D85-8A66-90C647D4F27A}"/>
          </ac:spMkLst>
        </pc:spChg>
        <pc:spChg chg="add mod">
          <ac:chgData name="Anumit Garg" userId="689ed93ba3d66d2a" providerId="LiveId" clId="{B5584159-7B0E-4169-AD72-EF09607C3E1C}" dt="2021-09-30T16:51:57.772" v="1832" actId="1038"/>
          <ac:spMkLst>
            <pc:docMk/>
            <pc:sldMk cId="3822429089" sldId="262"/>
            <ac:spMk id="92" creationId="{8B2A415A-627F-48A8-8FE3-7F64D76E7A2B}"/>
          </ac:spMkLst>
        </pc:spChg>
        <pc:spChg chg="add mod">
          <ac:chgData name="Anumit Garg" userId="689ed93ba3d66d2a" providerId="LiveId" clId="{B5584159-7B0E-4169-AD72-EF09607C3E1C}" dt="2021-09-30T16:52:11.510" v="1845" actId="1076"/>
          <ac:spMkLst>
            <pc:docMk/>
            <pc:sldMk cId="3822429089" sldId="262"/>
            <ac:spMk id="93" creationId="{9DE2F095-27FD-404A-B0A0-2026251D327B}"/>
          </ac:spMkLst>
        </pc:spChg>
        <pc:spChg chg="add mod">
          <ac:chgData name="Anumit Garg" userId="689ed93ba3d66d2a" providerId="LiveId" clId="{B5584159-7B0E-4169-AD72-EF09607C3E1C}" dt="2021-09-30T16:52:15.219" v="1846" actId="1076"/>
          <ac:spMkLst>
            <pc:docMk/>
            <pc:sldMk cId="3822429089" sldId="262"/>
            <ac:spMk id="94" creationId="{6B1A8AA5-024E-4555-AEC3-CA5651BDAA34}"/>
          </ac:spMkLst>
        </pc:spChg>
        <pc:spChg chg="add del mod">
          <ac:chgData name="Anumit Garg" userId="689ed93ba3d66d2a" providerId="LiveId" clId="{B5584159-7B0E-4169-AD72-EF09607C3E1C}" dt="2021-09-30T16:47:10.534" v="1805" actId="478"/>
          <ac:spMkLst>
            <pc:docMk/>
            <pc:sldMk cId="3822429089" sldId="262"/>
            <ac:spMk id="95" creationId="{4AA99200-1430-48BF-9CFA-C5619A273BE8}"/>
          </ac:spMkLst>
        </pc:spChg>
        <pc:spChg chg="add mod">
          <ac:chgData name="Anumit Garg" userId="689ed93ba3d66d2a" providerId="LiveId" clId="{B5584159-7B0E-4169-AD72-EF09607C3E1C}" dt="2021-09-30T16:51:42.771" v="1818" actId="571"/>
          <ac:spMkLst>
            <pc:docMk/>
            <pc:sldMk cId="3822429089" sldId="262"/>
            <ac:spMk id="96" creationId="{A5CE3286-FED7-48B3-81F7-C2A4FF38B5BB}"/>
          </ac:spMkLst>
        </pc:spChg>
        <pc:spChg chg="add mod">
          <ac:chgData name="Anumit Garg" userId="689ed93ba3d66d2a" providerId="LiveId" clId="{B5584159-7B0E-4169-AD72-EF09607C3E1C}" dt="2021-09-30T16:51:42.771" v="1818" actId="571"/>
          <ac:spMkLst>
            <pc:docMk/>
            <pc:sldMk cId="3822429089" sldId="262"/>
            <ac:spMk id="97" creationId="{F2CA0543-1335-4613-B3DE-B1141915BE9E}"/>
          </ac:spMkLst>
        </pc:spChg>
        <pc:spChg chg="add mod">
          <ac:chgData name="Anumit Garg" userId="689ed93ba3d66d2a" providerId="LiveId" clId="{B5584159-7B0E-4169-AD72-EF09607C3E1C}" dt="2021-09-30T16:51:42.771" v="1818" actId="571"/>
          <ac:spMkLst>
            <pc:docMk/>
            <pc:sldMk cId="3822429089" sldId="262"/>
            <ac:spMk id="98" creationId="{491A7CEF-2121-43AE-AE06-F1CC5F9503E9}"/>
          </ac:spMkLst>
        </pc:spChg>
        <pc:spChg chg="add mod">
          <ac:chgData name="Anumit Garg" userId="689ed93ba3d66d2a" providerId="LiveId" clId="{B5584159-7B0E-4169-AD72-EF09607C3E1C}" dt="2021-09-30T16:51:42.771" v="1818" actId="571"/>
          <ac:spMkLst>
            <pc:docMk/>
            <pc:sldMk cId="3822429089" sldId="262"/>
            <ac:spMk id="99" creationId="{6A303A96-BBC2-4E8D-A99A-F6C5E5D117F5}"/>
          </ac:spMkLst>
        </pc:spChg>
        <pc:spChg chg="add del mod">
          <ac:chgData name="Anumit Garg" userId="689ed93ba3d66d2a" providerId="LiveId" clId="{B5584159-7B0E-4169-AD72-EF09607C3E1C}" dt="2021-09-30T16:51:52.875" v="1825" actId="478"/>
          <ac:spMkLst>
            <pc:docMk/>
            <pc:sldMk cId="3822429089" sldId="262"/>
            <ac:spMk id="100" creationId="{B988F164-5706-40E2-8A16-75B284DC2956}"/>
          </ac:spMkLst>
        </pc:spChg>
        <pc:spChg chg="add del mod">
          <ac:chgData name="Anumit Garg" userId="689ed93ba3d66d2a" providerId="LiveId" clId="{B5584159-7B0E-4169-AD72-EF09607C3E1C}" dt="2021-09-30T16:52:07.031" v="1844" actId="478"/>
          <ac:spMkLst>
            <pc:docMk/>
            <pc:sldMk cId="3822429089" sldId="262"/>
            <ac:spMk id="101" creationId="{C44E8263-A7E7-4E59-9CD8-7FD8BED9CDEC}"/>
          </ac:spMkLst>
        </pc:spChg>
        <pc:spChg chg="add mod">
          <ac:chgData name="Anumit Garg" userId="689ed93ba3d66d2a" providerId="LiveId" clId="{B5584159-7B0E-4169-AD72-EF09607C3E1C}" dt="2021-09-30T16:52:20.429" v="1847" actId="571"/>
          <ac:spMkLst>
            <pc:docMk/>
            <pc:sldMk cId="3822429089" sldId="262"/>
            <ac:spMk id="102" creationId="{5ED2B2A8-FC09-4202-B56B-1A07E5C48784}"/>
          </ac:spMkLst>
        </pc:spChg>
        <pc:spChg chg="add mod">
          <ac:chgData name="Anumit Garg" userId="689ed93ba3d66d2a" providerId="LiveId" clId="{B5584159-7B0E-4169-AD72-EF09607C3E1C}" dt="2021-09-30T16:52:20.429" v="1847" actId="571"/>
          <ac:spMkLst>
            <pc:docMk/>
            <pc:sldMk cId="3822429089" sldId="262"/>
            <ac:spMk id="103" creationId="{CAE49370-A484-4145-8A0A-E2F06D496685}"/>
          </ac:spMkLst>
        </pc:spChg>
        <pc:spChg chg="add mod">
          <ac:chgData name="Anumit Garg" userId="689ed93ba3d66d2a" providerId="LiveId" clId="{B5584159-7B0E-4169-AD72-EF09607C3E1C}" dt="2021-09-30T16:52:20.429" v="1847" actId="571"/>
          <ac:spMkLst>
            <pc:docMk/>
            <pc:sldMk cId="3822429089" sldId="262"/>
            <ac:spMk id="104" creationId="{E2FF33A9-3B66-40AE-8632-82F49AB60DEF}"/>
          </ac:spMkLst>
        </pc:spChg>
        <pc:spChg chg="add mod">
          <ac:chgData name="Anumit Garg" userId="689ed93ba3d66d2a" providerId="LiveId" clId="{B5584159-7B0E-4169-AD72-EF09607C3E1C}" dt="2021-09-30T16:52:20.429" v="1847" actId="571"/>
          <ac:spMkLst>
            <pc:docMk/>
            <pc:sldMk cId="3822429089" sldId="262"/>
            <ac:spMk id="105" creationId="{36CDA246-0B03-4764-9ABB-9DF1B651B9AC}"/>
          </ac:spMkLst>
        </pc:spChg>
        <pc:spChg chg="add mod">
          <ac:chgData name="Anumit Garg" userId="689ed93ba3d66d2a" providerId="LiveId" clId="{B5584159-7B0E-4169-AD72-EF09607C3E1C}" dt="2021-09-30T17:48:40.293" v="3432"/>
          <ac:spMkLst>
            <pc:docMk/>
            <pc:sldMk cId="3822429089" sldId="262"/>
            <ac:spMk id="106" creationId="{784BF0A0-76CC-4A28-A67C-7A1B63AEE169}"/>
          </ac:spMkLst>
        </pc:spChg>
        <pc:spChg chg="add mod">
          <ac:chgData name="Anumit Garg" userId="689ed93ba3d66d2a" providerId="LiveId" clId="{B5584159-7B0E-4169-AD72-EF09607C3E1C}" dt="2021-09-30T17:48:40.293" v="3432"/>
          <ac:spMkLst>
            <pc:docMk/>
            <pc:sldMk cId="3822429089" sldId="262"/>
            <ac:spMk id="107" creationId="{9D632F0F-CA93-4C40-ABA4-F282247D8023}"/>
          </ac:spMkLst>
        </pc:spChg>
        <pc:spChg chg="add mod">
          <ac:chgData name="Anumit Garg" userId="689ed93ba3d66d2a" providerId="LiveId" clId="{B5584159-7B0E-4169-AD72-EF09607C3E1C}" dt="2021-09-30T17:48:40.293" v="3432"/>
          <ac:spMkLst>
            <pc:docMk/>
            <pc:sldMk cId="3822429089" sldId="262"/>
            <ac:spMk id="108" creationId="{0955446F-15B2-4D07-9876-CE8EA68BFD2A}"/>
          </ac:spMkLst>
        </pc:spChg>
        <pc:spChg chg="add mod">
          <ac:chgData name="Anumit Garg" userId="689ed93ba3d66d2a" providerId="LiveId" clId="{B5584159-7B0E-4169-AD72-EF09607C3E1C}" dt="2021-09-30T17:48:40.293" v="3432"/>
          <ac:spMkLst>
            <pc:docMk/>
            <pc:sldMk cId="3822429089" sldId="262"/>
            <ac:spMk id="109" creationId="{45E81CA0-A68B-4863-A984-05030E5FD754}"/>
          </ac:spMkLst>
        </pc:spChg>
        <pc:spChg chg="add mod">
          <ac:chgData name="Anumit Garg" userId="689ed93ba3d66d2a" providerId="LiveId" clId="{B5584159-7B0E-4169-AD72-EF09607C3E1C}" dt="2021-09-30T17:48:40.293" v="3432"/>
          <ac:spMkLst>
            <pc:docMk/>
            <pc:sldMk cId="3822429089" sldId="262"/>
            <ac:spMk id="110" creationId="{DB2790D1-5876-4E54-AA92-D1DEE3CD9D22}"/>
          </ac:spMkLst>
        </pc:spChg>
        <pc:spChg chg="add mod">
          <ac:chgData name="Anumit Garg" userId="689ed93ba3d66d2a" providerId="LiveId" clId="{B5584159-7B0E-4169-AD72-EF09607C3E1C}" dt="2021-09-30T17:48:40.293" v="3432"/>
          <ac:spMkLst>
            <pc:docMk/>
            <pc:sldMk cId="3822429089" sldId="262"/>
            <ac:spMk id="111" creationId="{48584D9F-BBD3-497E-97ED-4DD88EC8C2B3}"/>
          </ac:spMkLst>
        </pc:spChg>
        <pc:spChg chg="add mod">
          <ac:chgData name="Anumit Garg" userId="689ed93ba3d66d2a" providerId="LiveId" clId="{B5584159-7B0E-4169-AD72-EF09607C3E1C}" dt="2021-09-30T17:48:40.293" v="3432"/>
          <ac:spMkLst>
            <pc:docMk/>
            <pc:sldMk cId="3822429089" sldId="262"/>
            <ac:spMk id="112" creationId="{3807C273-4052-41A2-AC22-30EDCD3D1075}"/>
          </ac:spMkLst>
        </pc:spChg>
        <pc:spChg chg="add mod">
          <ac:chgData name="Anumit Garg" userId="689ed93ba3d66d2a" providerId="LiveId" clId="{B5584159-7B0E-4169-AD72-EF09607C3E1C}" dt="2021-09-30T17:48:40.293" v="3432"/>
          <ac:spMkLst>
            <pc:docMk/>
            <pc:sldMk cId="3822429089" sldId="262"/>
            <ac:spMk id="113" creationId="{541801A5-1461-4A68-9923-C0D80F9FE504}"/>
          </ac:spMkLst>
        </pc:spChg>
        <pc:spChg chg="add mod">
          <ac:chgData name="Anumit Garg" userId="689ed93ba3d66d2a" providerId="LiveId" clId="{B5584159-7B0E-4169-AD72-EF09607C3E1C}" dt="2021-09-30T17:48:40.293" v="3432"/>
          <ac:spMkLst>
            <pc:docMk/>
            <pc:sldMk cId="3822429089" sldId="262"/>
            <ac:spMk id="114" creationId="{BA681F33-253D-465C-B9CE-3EFE046605C7}"/>
          </ac:spMkLst>
        </pc:spChg>
        <pc:spChg chg="add mod">
          <ac:chgData name="Anumit Garg" userId="689ed93ba3d66d2a" providerId="LiveId" clId="{B5584159-7B0E-4169-AD72-EF09607C3E1C}" dt="2021-09-30T17:48:40.293" v="3432"/>
          <ac:spMkLst>
            <pc:docMk/>
            <pc:sldMk cId="3822429089" sldId="262"/>
            <ac:spMk id="115" creationId="{6C22CB61-42BC-4EB7-A0FD-0C365C370B9B}"/>
          </ac:spMkLst>
        </pc:spChg>
      </pc:sldChg>
      <pc:sldChg chg="addSp delSp modSp add mod">
        <pc:chgData name="Anumit Garg" userId="689ed93ba3d66d2a" providerId="LiveId" clId="{B5584159-7B0E-4169-AD72-EF09607C3E1C}" dt="2021-09-30T17:47:37.634" v="3424" actId="1035"/>
        <pc:sldMkLst>
          <pc:docMk/>
          <pc:sldMk cId="1960393444" sldId="263"/>
        </pc:sldMkLst>
        <pc:spChg chg="mod">
          <ac:chgData name="Anumit Garg" userId="689ed93ba3d66d2a" providerId="LiveId" clId="{B5584159-7B0E-4169-AD72-EF09607C3E1C}" dt="2021-09-30T17:22:30.985" v="2252" actId="1076"/>
          <ac:spMkLst>
            <pc:docMk/>
            <pc:sldMk cId="1960393444" sldId="263"/>
            <ac:spMk id="2" creationId="{A5A7B636-2526-48BD-B80C-AC84120CDEEC}"/>
          </ac:spMkLst>
        </pc:spChg>
        <pc:spChg chg="del">
          <ac:chgData name="Anumit Garg" userId="689ed93ba3d66d2a" providerId="LiveId" clId="{B5584159-7B0E-4169-AD72-EF09607C3E1C}" dt="2021-09-30T16:51:17.971" v="1816" actId="478"/>
          <ac:spMkLst>
            <pc:docMk/>
            <pc:sldMk cId="1960393444" sldId="263"/>
            <ac:spMk id="3" creationId="{BE03B34A-7709-49B6-AD51-D1EE30F93389}"/>
          </ac:spMkLst>
        </pc:spChg>
        <pc:spChg chg="mod">
          <ac:chgData name="Anumit Garg" userId="689ed93ba3d66d2a" providerId="LiveId" clId="{B5584159-7B0E-4169-AD72-EF09607C3E1C}" dt="2021-09-30T17:22:25.952" v="2251" actId="20577"/>
          <ac:spMkLst>
            <pc:docMk/>
            <pc:sldMk cId="1960393444" sldId="263"/>
            <ac:spMk id="6" creationId="{873CF209-C23B-4674-865B-15935F78D97D}"/>
          </ac:spMkLst>
        </pc:spChg>
        <pc:spChg chg="del">
          <ac:chgData name="Anumit Garg" userId="689ed93ba3d66d2a" providerId="LiveId" clId="{B5584159-7B0E-4169-AD72-EF09607C3E1C}" dt="2021-09-30T16:51:17.971" v="1816" actId="478"/>
          <ac:spMkLst>
            <pc:docMk/>
            <pc:sldMk cId="1960393444" sldId="263"/>
            <ac:spMk id="8" creationId="{566A58CB-E6CD-4412-B703-F936E7746D44}"/>
          </ac:spMkLst>
        </pc:spChg>
        <pc:spChg chg="mod">
          <ac:chgData name="Anumit Garg" userId="689ed93ba3d66d2a" providerId="LiveId" clId="{B5584159-7B0E-4169-AD72-EF09607C3E1C}" dt="2021-09-30T17:26:30.572" v="2323" actId="20577"/>
          <ac:spMkLst>
            <pc:docMk/>
            <pc:sldMk cId="1960393444" sldId="263"/>
            <ac:spMk id="11" creationId="{1E8F8AD8-C9FF-4ACF-99B6-00864B11D982}"/>
          </ac:spMkLst>
        </pc:spChg>
        <pc:spChg chg="del">
          <ac:chgData name="Anumit Garg" userId="689ed93ba3d66d2a" providerId="LiveId" clId="{B5584159-7B0E-4169-AD72-EF09607C3E1C}" dt="2021-09-30T16:51:17.971" v="1816" actId="478"/>
          <ac:spMkLst>
            <pc:docMk/>
            <pc:sldMk cId="1960393444" sldId="263"/>
            <ac:spMk id="16" creationId="{583F719E-E120-42F6-8876-F15C368A1CAD}"/>
          </ac:spMkLst>
        </pc:spChg>
        <pc:spChg chg="add mod">
          <ac:chgData name="Anumit Garg" userId="689ed93ba3d66d2a" providerId="LiveId" clId="{B5584159-7B0E-4169-AD72-EF09607C3E1C}" dt="2021-09-30T17:47:16.338" v="3297" actId="1036"/>
          <ac:spMkLst>
            <pc:docMk/>
            <pc:sldMk cId="1960393444" sldId="263"/>
            <ac:spMk id="66" creationId="{AA394DD1-D1B4-4465-AC76-462EAB0FCDB5}"/>
          </ac:spMkLst>
        </pc:spChg>
        <pc:spChg chg="add mod">
          <ac:chgData name="Anumit Garg" userId="689ed93ba3d66d2a" providerId="LiveId" clId="{B5584159-7B0E-4169-AD72-EF09607C3E1C}" dt="2021-09-30T17:47:37.634" v="3424" actId="1035"/>
          <ac:spMkLst>
            <pc:docMk/>
            <pc:sldMk cId="1960393444" sldId="263"/>
            <ac:spMk id="71" creationId="{36414F20-A750-4E2B-8329-F243A14B2B03}"/>
          </ac:spMkLst>
        </pc:spChg>
        <pc:spChg chg="del">
          <ac:chgData name="Anumit Garg" userId="689ed93ba3d66d2a" providerId="LiveId" clId="{B5584159-7B0E-4169-AD72-EF09607C3E1C}" dt="2021-09-30T16:51:17.971" v="1816" actId="478"/>
          <ac:spMkLst>
            <pc:docMk/>
            <pc:sldMk cId="1960393444" sldId="263"/>
            <ac:spMk id="73" creationId="{CBFFC923-DD3B-4006-9D8A-252B079DAE5D}"/>
          </ac:spMkLst>
        </pc:spChg>
        <pc:spChg chg="del">
          <ac:chgData name="Anumit Garg" userId="689ed93ba3d66d2a" providerId="LiveId" clId="{B5584159-7B0E-4169-AD72-EF09607C3E1C}" dt="2021-09-30T16:51:17.971" v="1816" actId="478"/>
          <ac:spMkLst>
            <pc:docMk/>
            <pc:sldMk cId="1960393444" sldId="263"/>
            <ac:spMk id="83" creationId="{4E0EC7B5-F050-430B-A798-D1B4A5D4CA46}"/>
          </ac:spMkLst>
        </pc:spChg>
        <pc:spChg chg="del mod">
          <ac:chgData name="Anumit Garg" userId="689ed93ba3d66d2a" providerId="LiveId" clId="{B5584159-7B0E-4169-AD72-EF09607C3E1C}" dt="2021-09-30T17:22:20.800" v="2247" actId="478"/>
          <ac:spMkLst>
            <pc:docMk/>
            <pc:sldMk cId="1960393444" sldId="263"/>
            <ac:spMk id="84" creationId="{112A5D64-7377-4DB6-97D8-62E74FBFD456}"/>
          </ac:spMkLst>
        </pc:spChg>
        <pc:spChg chg="del">
          <ac:chgData name="Anumit Garg" userId="689ed93ba3d66d2a" providerId="LiveId" clId="{B5584159-7B0E-4169-AD72-EF09607C3E1C}" dt="2021-09-30T16:51:17.971" v="1816" actId="478"/>
          <ac:spMkLst>
            <pc:docMk/>
            <pc:sldMk cId="1960393444" sldId="263"/>
            <ac:spMk id="85" creationId="{945B1E19-4F9C-4408-8BF8-9A0773E7D386}"/>
          </ac:spMkLst>
        </pc:spChg>
        <pc:spChg chg="del">
          <ac:chgData name="Anumit Garg" userId="689ed93ba3d66d2a" providerId="LiveId" clId="{B5584159-7B0E-4169-AD72-EF09607C3E1C}" dt="2021-09-30T16:51:17.971" v="1816" actId="478"/>
          <ac:spMkLst>
            <pc:docMk/>
            <pc:sldMk cId="1960393444" sldId="263"/>
            <ac:spMk id="86" creationId="{66C034A1-99DC-4591-9EF5-1447D19CBD90}"/>
          </ac:spMkLst>
        </pc:spChg>
        <pc:spChg chg="mod">
          <ac:chgData name="Anumit Garg" userId="689ed93ba3d66d2a" providerId="LiveId" clId="{B5584159-7B0E-4169-AD72-EF09607C3E1C}" dt="2021-09-30T17:29:37.372" v="2403" actId="20577"/>
          <ac:spMkLst>
            <pc:docMk/>
            <pc:sldMk cId="1960393444" sldId="263"/>
            <ac:spMk id="87" creationId="{06ED30A8-4E56-421F-8BAA-45BF45595D78}"/>
          </ac:spMkLst>
        </pc:spChg>
        <pc:spChg chg="mod">
          <ac:chgData name="Anumit Garg" userId="689ed93ba3d66d2a" providerId="LiveId" clId="{B5584159-7B0E-4169-AD72-EF09607C3E1C}" dt="2021-09-30T17:24:19.910" v="2278" actId="20577"/>
          <ac:spMkLst>
            <pc:docMk/>
            <pc:sldMk cId="1960393444" sldId="263"/>
            <ac:spMk id="88" creationId="{352C94B4-924F-4F78-BF0D-85285D2C9E29}"/>
          </ac:spMkLst>
        </pc:spChg>
        <pc:spChg chg="mod">
          <ac:chgData name="Anumit Garg" userId="689ed93ba3d66d2a" providerId="LiveId" clId="{B5584159-7B0E-4169-AD72-EF09607C3E1C}" dt="2021-09-30T17:25:13.789" v="2296" actId="20577"/>
          <ac:spMkLst>
            <pc:docMk/>
            <pc:sldMk cId="1960393444" sldId="263"/>
            <ac:spMk id="89" creationId="{F6F0C33F-ABDF-4670-B2B0-FD7CB2DCD465}"/>
          </ac:spMkLst>
        </pc:spChg>
        <pc:spChg chg="add mod">
          <ac:chgData name="Anumit Garg" userId="689ed93ba3d66d2a" providerId="LiveId" clId="{B5584159-7B0E-4169-AD72-EF09607C3E1C}" dt="2021-09-30T17:47:16.338" v="3297" actId="1036"/>
          <ac:spMkLst>
            <pc:docMk/>
            <pc:sldMk cId="1960393444" sldId="263"/>
            <ac:spMk id="90" creationId="{64F62FFB-50FE-4B56-91FE-48EAD10F4F76}"/>
          </ac:spMkLst>
        </pc:spChg>
        <pc:spChg chg="del mod">
          <ac:chgData name="Anumit Garg" userId="689ed93ba3d66d2a" providerId="LiveId" clId="{B5584159-7B0E-4169-AD72-EF09607C3E1C}" dt="2021-09-30T17:26:11.864" v="2318"/>
          <ac:spMkLst>
            <pc:docMk/>
            <pc:sldMk cId="1960393444" sldId="263"/>
            <ac:spMk id="91" creationId="{DAF8B2FD-DDDD-4D85-8A66-90C647D4F27A}"/>
          </ac:spMkLst>
        </pc:spChg>
        <pc:spChg chg="mod">
          <ac:chgData name="Anumit Garg" userId="689ed93ba3d66d2a" providerId="LiveId" clId="{B5584159-7B0E-4169-AD72-EF09607C3E1C}" dt="2021-09-30T17:27:15.110" v="2341" actId="1038"/>
          <ac:spMkLst>
            <pc:docMk/>
            <pc:sldMk cId="1960393444" sldId="263"/>
            <ac:spMk id="92" creationId="{8B2A415A-627F-48A8-8FE3-7F64D76E7A2B}"/>
          </ac:spMkLst>
        </pc:spChg>
        <pc:spChg chg="mod">
          <ac:chgData name="Anumit Garg" userId="689ed93ba3d66d2a" providerId="LiveId" clId="{B5584159-7B0E-4169-AD72-EF09607C3E1C}" dt="2021-09-30T17:28:00.814" v="2367" actId="1038"/>
          <ac:spMkLst>
            <pc:docMk/>
            <pc:sldMk cId="1960393444" sldId="263"/>
            <ac:spMk id="93" creationId="{9DE2F095-27FD-404A-B0A0-2026251D327B}"/>
          </ac:spMkLst>
        </pc:spChg>
        <pc:spChg chg="mod">
          <ac:chgData name="Anumit Garg" userId="689ed93ba3d66d2a" providerId="LiveId" clId="{B5584159-7B0E-4169-AD72-EF09607C3E1C}" dt="2021-09-30T17:28:59.735" v="2400" actId="20577"/>
          <ac:spMkLst>
            <pc:docMk/>
            <pc:sldMk cId="1960393444" sldId="263"/>
            <ac:spMk id="94" creationId="{6B1A8AA5-024E-4555-AEC3-CA5651BDAA34}"/>
          </ac:spMkLst>
        </pc:spChg>
        <pc:spChg chg="add mod">
          <ac:chgData name="Anumit Garg" userId="689ed93ba3d66d2a" providerId="LiveId" clId="{B5584159-7B0E-4169-AD72-EF09607C3E1C}" dt="2021-09-30T17:47:16.338" v="3297" actId="1036"/>
          <ac:spMkLst>
            <pc:docMk/>
            <pc:sldMk cId="1960393444" sldId="263"/>
            <ac:spMk id="95" creationId="{491020D9-A125-4D67-B5D2-10F94492795C}"/>
          </ac:spMkLst>
        </pc:spChg>
        <pc:spChg chg="add mod">
          <ac:chgData name="Anumit Garg" userId="689ed93ba3d66d2a" providerId="LiveId" clId="{B5584159-7B0E-4169-AD72-EF09607C3E1C}" dt="2021-09-30T17:47:24.083" v="3299" actId="14100"/>
          <ac:spMkLst>
            <pc:docMk/>
            <pc:sldMk cId="1960393444" sldId="263"/>
            <ac:spMk id="96" creationId="{90805CA6-EC08-4B2E-B48F-495BED25A4C8}"/>
          </ac:spMkLst>
        </pc:spChg>
        <pc:spChg chg="add mod">
          <ac:chgData name="Anumit Garg" userId="689ed93ba3d66d2a" providerId="LiveId" clId="{B5584159-7B0E-4169-AD72-EF09607C3E1C}" dt="2021-09-30T17:47:16.338" v="3297" actId="1036"/>
          <ac:spMkLst>
            <pc:docMk/>
            <pc:sldMk cId="1960393444" sldId="263"/>
            <ac:spMk id="97" creationId="{67E5C9CB-029B-4955-A4FC-91A3C797C92C}"/>
          </ac:spMkLst>
        </pc:spChg>
        <pc:spChg chg="add mod">
          <ac:chgData name="Anumit Garg" userId="689ed93ba3d66d2a" providerId="LiveId" clId="{B5584159-7B0E-4169-AD72-EF09607C3E1C}" dt="2021-09-30T17:47:16.338" v="3297" actId="1036"/>
          <ac:spMkLst>
            <pc:docMk/>
            <pc:sldMk cId="1960393444" sldId="263"/>
            <ac:spMk id="98" creationId="{1F12B14D-129C-4BA6-9D57-83E9F9B935A0}"/>
          </ac:spMkLst>
        </pc:spChg>
        <pc:spChg chg="add mod">
          <ac:chgData name="Anumit Garg" userId="689ed93ba3d66d2a" providerId="LiveId" clId="{B5584159-7B0E-4169-AD72-EF09607C3E1C}" dt="2021-09-30T17:47:16.338" v="3297" actId="1036"/>
          <ac:spMkLst>
            <pc:docMk/>
            <pc:sldMk cId="1960393444" sldId="263"/>
            <ac:spMk id="99" creationId="{892EA861-2DB1-4571-86A7-8DB7E901D7E7}"/>
          </ac:spMkLst>
        </pc:spChg>
        <pc:spChg chg="add mod">
          <ac:chgData name="Anumit Garg" userId="689ed93ba3d66d2a" providerId="LiveId" clId="{B5584159-7B0E-4169-AD72-EF09607C3E1C}" dt="2021-09-30T17:47:16.338" v="3297" actId="1036"/>
          <ac:spMkLst>
            <pc:docMk/>
            <pc:sldMk cId="1960393444" sldId="263"/>
            <ac:spMk id="100" creationId="{DE8F07CF-6127-4775-8CD4-1EA4734AB853}"/>
          </ac:spMkLst>
        </pc:spChg>
        <pc:spChg chg="add mod">
          <ac:chgData name="Anumit Garg" userId="689ed93ba3d66d2a" providerId="LiveId" clId="{B5584159-7B0E-4169-AD72-EF09607C3E1C}" dt="2021-09-30T17:23:52.667" v="2268" actId="1076"/>
          <ac:spMkLst>
            <pc:docMk/>
            <pc:sldMk cId="1960393444" sldId="263"/>
            <ac:spMk id="101" creationId="{5C232EBD-8DE7-4F34-811B-428EA666686B}"/>
          </ac:spMkLst>
        </pc:spChg>
        <pc:spChg chg="add mod">
          <ac:chgData name="Anumit Garg" userId="689ed93ba3d66d2a" providerId="LiveId" clId="{B5584159-7B0E-4169-AD72-EF09607C3E1C}" dt="2021-09-30T17:28:38.449" v="2388" actId="1076"/>
          <ac:spMkLst>
            <pc:docMk/>
            <pc:sldMk cId="1960393444" sldId="263"/>
            <ac:spMk id="102" creationId="{EA6C58B9-6DA0-4B48-8949-629EBC67598C}"/>
          </ac:spMkLst>
        </pc:spChg>
        <pc:spChg chg="add mod">
          <ac:chgData name="Anumit Garg" userId="689ed93ba3d66d2a" providerId="LiveId" clId="{B5584159-7B0E-4169-AD72-EF09607C3E1C}" dt="2021-09-30T17:25:09.710" v="2293" actId="20577"/>
          <ac:spMkLst>
            <pc:docMk/>
            <pc:sldMk cId="1960393444" sldId="263"/>
            <ac:spMk id="103" creationId="{6726CF6F-B3BA-499A-A57F-7EAE5FBA464C}"/>
          </ac:spMkLst>
        </pc:spChg>
        <pc:spChg chg="add mod">
          <ac:chgData name="Anumit Garg" userId="689ed93ba3d66d2a" providerId="LiveId" clId="{B5584159-7B0E-4169-AD72-EF09607C3E1C}" dt="2021-09-30T17:26:53.519" v="2324" actId="1076"/>
          <ac:spMkLst>
            <pc:docMk/>
            <pc:sldMk cId="1960393444" sldId="263"/>
            <ac:spMk id="104" creationId="{74277DE2-548E-4796-AA95-404466CB8403}"/>
          </ac:spMkLst>
        </pc:spChg>
        <pc:spChg chg="add mod">
          <ac:chgData name="Anumit Garg" userId="689ed93ba3d66d2a" providerId="LiveId" clId="{B5584159-7B0E-4169-AD72-EF09607C3E1C}" dt="2021-09-30T17:27:02.451" v="2329" actId="20577"/>
          <ac:spMkLst>
            <pc:docMk/>
            <pc:sldMk cId="1960393444" sldId="263"/>
            <ac:spMk id="105" creationId="{06D4AB66-943E-4C0A-ABC1-FF997DF7B068}"/>
          </ac:spMkLst>
        </pc:spChg>
        <pc:spChg chg="add mod">
          <ac:chgData name="Anumit Garg" userId="689ed93ba3d66d2a" providerId="LiveId" clId="{B5584159-7B0E-4169-AD72-EF09607C3E1C}" dt="2021-09-30T17:28:06.205" v="2369" actId="1036"/>
          <ac:spMkLst>
            <pc:docMk/>
            <pc:sldMk cId="1960393444" sldId="263"/>
            <ac:spMk id="106" creationId="{5F694B4F-DBD9-4D9E-A3A9-39793C75B863}"/>
          </ac:spMkLst>
        </pc:spChg>
        <pc:spChg chg="add mod">
          <ac:chgData name="Anumit Garg" userId="689ed93ba3d66d2a" providerId="LiveId" clId="{B5584159-7B0E-4169-AD72-EF09607C3E1C}" dt="2021-09-30T17:32:35.924" v="2472" actId="1036"/>
          <ac:spMkLst>
            <pc:docMk/>
            <pc:sldMk cId="1960393444" sldId="263"/>
            <ac:spMk id="107" creationId="{D355418B-6103-4FC9-8484-857B312FB33D}"/>
          </ac:spMkLst>
        </pc:spChg>
        <pc:spChg chg="add mod">
          <ac:chgData name="Anumit Garg" userId="689ed93ba3d66d2a" providerId="LiveId" clId="{B5584159-7B0E-4169-AD72-EF09607C3E1C}" dt="2021-09-30T17:47:16.338" v="3297" actId="1036"/>
          <ac:spMkLst>
            <pc:docMk/>
            <pc:sldMk cId="1960393444" sldId="263"/>
            <ac:spMk id="127" creationId="{F589FE25-8B88-4355-8872-031E0A780D4D}"/>
          </ac:spMkLst>
        </pc:spChg>
        <pc:cxnChg chg="add mod">
          <ac:chgData name="Anumit Garg" userId="689ed93ba3d66d2a" providerId="LiveId" clId="{B5584159-7B0E-4169-AD72-EF09607C3E1C}" dt="2021-09-30T17:39:04.161" v="2670" actId="1076"/>
          <ac:cxnSpMkLst>
            <pc:docMk/>
            <pc:sldMk cId="1960393444" sldId="263"/>
            <ac:cxnSpMk id="26" creationId="{DB611062-CF4C-4570-A8AC-10337518B7C6}"/>
          </ac:cxnSpMkLst>
        </pc:cxnChg>
        <pc:cxnChg chg="add mod">
          <ac:chgData name="Anumit Garg" userId="689ed93ba3d66d2a" providerId="LiveId" clId="{B5584159-7B0E-4169-AD72-EF09607C3E1C}" dt="2021-09-30T17:39:04.161" v="2670" actId="1076"/>
          <ac:cxnSpMkLst>
            <pc:docMk/>
            <pc:sldMk cId="1960393444" sldId="263"/>
            <ac:cxnSpMk id="108" creationId="{88CF07B3-FCBF-46C5-8EEA-35A261D22108}"/>
          </ac:cxnSpMkLst>
        </pc:cxnChg>
        <pc:cxnChg chg="add mod">
          <ac:chgData name="Anumit Garg" userId="689ed93ba3d66d2a" providerId="LiveId" clId="{B5584159-7B0E-4169-AD72-EF09607C3E1C}" dt="2021-09-30T17:39:04.161" v="2670" actId="1076"/>
          <ac:cxnSpMkLst>
            <pc:docMk/>
            <pc:sldMk cId="1960393444" sldId="263"/>
            <ac:cxnSpMk id="109" creationId="{C5AFCDC7-BF3F-4E3A-A8AF-D939CCF7A512}"/>
          </ac:cxnSpMkLst>
        </pc:cxnChg>
        <pc:cxnChg chg="add mod">
          <ac:chgData name="Anumit Garg" userId="689ed93ba3d66d2a" providerId="LiveId" clId="{B5584159-7B0E-4169-AD72-EF09607C3E1C}" dt="2021-09-30T17:39:19.146" v="2734" actId="1035"/>
          <ac:cxnSpMkLst>
            <pc:docMk/>
            <pc:sldMk cId="1960393444" sldId="263"/>
            <ac:cxnSpMk id="110" creationId="{BD86EBC9-977E-4FF6-ABA2-292DDCC35550}"/>
          </ac:cxnSpMkLst>
        </pc:cxnChg>
        <pc:cxnChg chg="add mod">
          <ac:chgData name="Anumit Garg" userId="689ed93ba3d66d2a" providerId="LiveId" clId="{B5584159-7B0E-4169-AD72-EF09607C3E1C}" dt="2021-09-30T17:39:31.879" v="2747" actId="1035"/>
          <ac:cxnSpMkLst>
            <pc:docMk/>
            <pc:sldMk cId="1960393444" sldId="263"/>
            <ac:cxnSpMk id="111" creationId="{409C42E7-0EB0-451D-AC55-184EC1A8C7B6}"/>
          </ac:cxnSpMkLst>
        </pc:cxnChg>
        <pc:cxnChg chg="add mod">
          <ac:chgData name="Anumit Garg" userId="689ed93ba3d66d2a" providerId="LiveId" clId="{B5584159-7B0E-4169-AD72-EF09607C3E1C}" dt="2021-09-30T17:39:39.964" v="2752" actId="1035"/>
          <ac:cxnSpMkLst>
            <pc:docMk/>
            <pc:sldMk cId="1960393444" sldId="263"/>
            <ac:cxnSpMk id="112" creationId="{6B8C4B87-AD0A-428C-BB01-975C32869CCC}"/>
          </ac:cxnSpMkLst>
        </pc:cxnChg>
        <pc:cxnChg chg="add mod">
          <ac:chgData name="Anumit Garg" userId="689ed93ba3d66d2a" providerId="LiveId" clId="{B5584159-7B0E-4169-AD72-EF09607C3E1C}" dt="2021-09-30T17:39:47.725" v="2754" actId="571"/>
          <ac:cxnSpMkLst>
            <pc:docMk/>
            <pc:sldMk cId="1960393444" sldId="263"/>
            <ac:cxnSpMk id="113" creationId="{702F34BA-9707-4083-A9BC-C61C0AD2C02D}"/>
          </ac:cxnSpMkLst>
        </pc:cxnChg>
        <pc:cxnChg chg="add mod">
          <ac:chgData name="Anumit Garg" userId="689ed93ba3d66d2a" providerId="LiveId" clId="{B5584159-7B0E-4169-AD72-EF09607C3E1C}" dt="2021-09-30T17:40:15.300" v="2836" actId="1038"/>
          <ac:cxnSpMkLst>
            <pc:docMk/>
            <pc:sldMk cId="1960393444" sldId="263"/>
            <ac:cxnSpMk id="114" creationId="{E5800999-891A-412A-BBA2-E46447A20F7B}"/>
          </ac:cxnSpMkLst>
        </pc:cxnChg>
        <pc:cxnChg chg="add mod">
          <ac:chgData name="Anumit Garg" userId="689ed93ba3d66d2a" providerId="LiveId" clId="{B5584159-7B0E-4169-AD72-EF09607C3E1C}" dt="2021-09-30T17:40:27.897" v="2855" actId="1036"/>
          <ac:cxnSpMkLst>
            <pc:docMk/>
            <pc:sldMk cId="1960393444" sldId="263"/>
            <ac:cxnSpMk id="115" creationId="{6752C012-0E16-44BB-B986-31F976255DEE}"/>
          </ac:cxnSpMkLst>
        </pc:cxnChg>
        <pc:cxnChg chg="add mod">
          <ac:chgData name="Anumit Garg" userId="689ed93ba3d66d2a" providerId="LiveId" clId="{B5584159-7B0E-4169-AD72-EF09607C3E1C}" dt="2021-09-30T17:40:37.517" v="2863" actId="1035"/>
          <ac:cxnSpMkLst>
            <pc:docMk/>
            <pc:sldMk cId="1960393444" sldId="263"/>
            <ac:cxnSpMk id="116" creationId="{EF717CE0-268A-4D0C-9AC6-40B44EC1E666}"/>
          </ac:cxnSpMkLst>
        </pc:cxnChg>
        <pc:cxnChg chg="add mod">
          <ac:chgData name="Anumit Garg" userId="689ed93ba3d66d2a" providerId="LiveId" clId="{B5584159-7B0E-4169-AD72-EF09607C3E1C}" dt="2021-09-30T17:42:03.314" v="3014" actId="1076"/>
          <ac:cxnSpMkLst>
            <pc:docMk/>
            <pc:sldMk cId="1960393444" sldId="263"/>
            <ac:cxnSpMk id="117" creationId="{2B000E6B-43A6-45DE-B843-9D2D8574BBEC}"/>
          </ac:cxnSpMkLst>
        </pc:cxnChg>
        <pc:cxnChg chg="add mod">
          <ac:chgData name="Anumit Garg" userId="689ed93ba3d66d2a" providerId="LiveId" clId="{B5584159-7B0E-4169-AD72-EF09607C3E1C}" dt="2021-09-30T17:42:03.314" v="3014" actId="1076"/>
          <ac:cxnSpMkLst>
            <pc:docMk/>
            <pc:sldMk cId="1960393444" sldId="263"/>
            <ac:cxnSpMk id="118" creationId="{8062AC8E-62D3-4DAD-9F9E-FA6463E11EB5}"/>
          </ac:cxnSpMkLst>
        </pc:cxnChg>
        <pc:cxnChg chg="add mod">
          <ac:chgData name="Anumit Garg" userId="689ed93ba3d66d2a" providerId="LiveId" clId="{B5584159-7B0E-4169-AD72-EF09607C3E1C}" dt="2021-09-30T17:42:03.314" v="3014" actId="1076"/>
          <ac:cxnSpMkLst>
            <pc:docMk/>
            <pc:sldMk cId="1960393444" sldId="263"/>
            <ac:cxnSpMk id="119" creationId="{5F924BC9-072B-4AA0-8FFB-A8AF98CE5C4D}"/>
          </ac:cxnSpMkLst>
        </pc:cxnChg>
        <pc:cxnChg chg="add mod">
          <ac:chgData name="Anumit Garg" userId="689ed93ba3d66d2a" providerId="LiveId" clId="{B5584159-7B0E-4169-AD72-EF09607C3E1C}" dt="2021-09-30T17:42:59.646" v="3113" actId="1076"/>
          <ac:cxnSpMkLst>
            <pc:docMk/>
            <pc:sldMk cId="1960393444" sldId="263"/>
            <ac:cxnSpMk id="120" creationId="{98927E6A-DF68-4DFD-9DFD-8C94AA9A1453}"/>
          </ac:cxnSpMkLst>
        </pc:cxnChg>
        <pc:cxnChg chg="add mod">
          <ac:chgData name="Anumit Garg" userId="689ed93ba3d66d2a" providerId="LiveId" clId="{B5584159-7B0E-4169-AD72-EF09607C3E1C}" dt="2021-09-30T17:42:59.646" v="3113" actId="1076"/>
          <ac:cxnSpMkLst>
            <pc:docMk/>
            <pc:sldMk cId="1960393444" sldId="263"/>
            <ac:cxnSpMk id="121" creationId="{DF9F5A89-6638-4600-80C0-9847D680DB38}"/>
          </ac:cxnSpMkLst>
        </pc:cxnChg>
        <pc:cxnChg chg="add del mod">
          <ac:chgData name="Anumit Garg" userId="689ed93ba3d66d2a" providerId="LiveId" clId="{B5584159-7B0E-4169-AD72-EF09607C3E1C}" dt="2021-09-30T17:42:44.258" v="3103" actId="478"/>
          <ac:cxnSpMkLst>
            <pc:docMk/>
            <pc:sldMk cId="1960393444" sldId="263"/>
            <ac:cxnSpMk id="122" creationId="{EBF25527-3F79-4B94-9901-6486F0121755}"/>
          </ac:cxnSpMkLst>
        </pc:cxnChg>
        <pc:cxnChg chg="add mod">
          <ac:chgData name="Anumit Garg" userId="689ed93ba3d66d2a" providerId="LiveId" clId="{B5584159-7B0E-4169-AD72-EF09607C3E1C}" dt="2021-09-30T17:43:11.013" v="3173" actId="1035"/>
          <ac:cxnSpMkLst>
            <pc:docMk/>
            <pc:sldMk cId="1960393444" sldId="263"/>
            <ac:cxnSpMk id="123" creationId="{FBCD4EBD-697F-4C3F-91AD-EFC505971A44}"/>
          </ac:cxnSpMkLst>
        </pc:cxnChg>
        <pc:cxnChg chg="add mod">
          <ac:chgData name="Anumit Garg" userId="689ed93ba3d66d2a" providerId="LiveId" clId="{B5584159-7B0E-4169-AD72-EF09607C3E1C}" dt="2021-09-30T17:43:19.046" v="3184" actId="1036"/>
          <ac:cxnSpMkLst>
            <pc:docMk/>
            <pc:sldMk cId="1960393444" sldId="263"/>
            <ac:cxnSpMk id="124" creationId="{CA1B836F-F2DC-4012-9B81-9D86F7B02784}"/>
          </ac:cxnSpMkLst>
        </pc:cxnChg>
        <pc:cxnChg chg="add mod">
          <ac:chgData name="Anumit Garg" userId="689ed93ba3d66d2a" providerId="LiveId" clId="{B5584159-7B0E-4169-AD72-EF09607C3E1C}" dt="2021-09-30T17:43:30.618" v="3186" actId="1076"/>
          <ac:cxnSpMkLst>
            <pc:docMk/>
            <pc:sldMk cId="1960393444" sldId="263"/>
            <ac:cxnSpMk id="125" creationId="{DDA873D4-F21F-4277-8A07-8DD69D2AB66F}"/>
          </ac:cxnSpMkLst>
        </pc:cxnChg>
        <pc:cxnChg chg="add mod">
          <ac:chgData name="Anumit Garg" userId="689ed93ba3d66d2a" providerId="LiveId" clId="{B5584159-7B0E-4169-AD72-EF09607C3E1C}" dt="2021-09-30T17:43:38.729" v="3202" actId="1036"/>
          <ac:cxnSpMkLst>
            <pc:docMk/>
            <pc:sldMk cId="1960393444" sldId="263"/>
            <ac:cxnSpMk id="126" creationId="{7BE72210-A447-4A72-9A51-88242617A57D}"/>
          </ac:cxnSpMkLst>
        </pc:cxnChg>
      </pc:sldChg>
      <pc:sldChg chg="addSp delSp modSp add mod">
        <pc:chgData name="Anumit Garg" userId="689ed93ba3d66d2a" providerId="LiveId" clId="{B5584159-7B0E-4169-AD72-EF09607C3E1C}" dt="2021-09-30T17:48:14.813" v="3426"/>
        <pc:sldMkLst>
          <pc:docMk/>
          <pc:sldMk cId="2693758361" sldId="264"/>
        </pc:sldMkLst>
        <pc:spChg chg="mod">
          <ac:chgData name="Anumit Garg" userId="689ed93ba3d66d2a" providerId="LiveId" clId="{B5584159-7B0E-4169-AD72-EF09607C3E1C}" dt="2021-09-30T17:30:13.317" v="2444" actId="20577"/>
          <ac:spMkLst>
            <pc:docMk/>
            <pc:sldMk cId="2693758361" sldId="264"/>
            <ac:spMk id="34" creationId="{77024291-1052-4ECA-B49E-F38C76D6800A}"/>
          </ac:spMkLst>
        </pc:spChg>
        <pc:spChg chg="del">
          <ac:chgData name="Anumit Garg" userId="689ed93ba3d66d2a" providerId="LiveId" clId="{B5584159-7B0E-4169-AD72-EF09607C3E1C}" dt="2021-09-30T17:48:06.327" v="3425" actId="478"/>
          <ac:spMkLst>
            <pc:docMk/>
            <pc:sldMk cId="2693758361" sldId="264"/>
            <ac:spMk id="35" creationId="{C07B2022-C91E-4812-8107-44C89C7B2909}"/>
          </ac:spMkLst>
        </pc:spChg>
        <pc:spChg chg="del">
          <ac:chgData name="Anumit Garg" userId="689ed93ba3d66d2a" providerId="LiveId" clId="{B5584159-7B0E-4169-AD72-EF09607C3E1C}" dt="2021-09-30T17:48:06.327" v="3425" actId="478"/>
          <ac:spMkLst>
            <pc:docMk/>
            <pc:sldMk cId="2693758361" sldId="264"/>
            <ac:spMk id="36" creationId="{914600EF-FF79-4456-9CFA-B992D5DCD0E5}"/>
          </ac:spMkLst>
        </pc:spChg>
        <pc:spChg chg="del">
          <ac:chgData name="Anumit Garg" userId="689ed93ba3d66d2a" providerId="LiveId" clId="{B5584159-7B0E-4169-AD72-EF09607C3E1C}" dt="2021-09-30T17:48:06.327" v="3425" actId="478"/>
          <ac:spMkLst>
            <pc:docMk/>
            <pc:sldMk cId="2693758361" sldId="264"/>
            <ac:spMk id="37" creationId="{3EA733DA-4D6B-4C03-90AA-1F18EDD1487E}"/>
          </ac:spMkLst>
        </pc:spChg>
        <pc:spChg chg="del">
          <ac:chgData name="Anumit Garg" userId="689ed93ba3d66d2a" providerId="LiveId" clId="{B5584159-7B0E-4169-AD72-EF09607C3E1C}" dt="2021-09-30T17:48:06.327" v="3425" actId="478"/>
          <ac:spMkLst>
            <pc:docMk/>
            <pc:sldMk cId="2693758361" sldId="264"/>
            <ac:spMk id="38" creationId="{0C24146C-5A9A-475B-B9B2-EF054D8432DD}"/>
          </ac:spMkLst>
        </pc:spChg>
        <pc:spChg chg="del">
          <ac:chgData name="Anumit Garg" userId="689ed93ba3d66d2a" providerId="LiveId" clId="{B5584159-7B0E-4169-AD72-EF09607C3E1C}" dt="2021-09-30T17:48:06.327" v="3425" actId="478"/>
          <ac:spMkLst>
            <pc:docMk/>
            <pc:sldMk cId="2693758361" sldId="264"/>
            <ac:spMk id="39" creationId="{14019523-4AAA-4B60-B1B5-77F3E40E9545}"/>
          </ac:spMkLst>
        </pc:spChg>
        <pc:spChg chg="del">
          <ac:chgData name="Anumit Garg" userId="689ed93ba3d66d2a" providerId="LiveId" clId="{B5584159-7B0E-4169-AD72-EF09607C3E1C}" dt="2021-09-30T17:48:06.327" v="3425" actId="478"/>
          <ac:spMkLst>
            <pc:docMk/>
            <pc:sldMk cId="2693758361" sldId="264"/>
            <ac:spMk id="40" creationId="{A4E58DE9-08EE-478A-B5ED-19C037DDCDAD}"/>
          </ac:spMkLst>
        </pc:spChg>
        <pc:spChg chg="del">
          <ac:chgData name="Anumit Garg" userId="689ed93ba3d66d2a" providerId="LiveId" clId="{B5584159-7B0E-4169-AD72-EF09607C3E1C}" dt="2021-09-30T17:48:06.327" v="3425" actId="478"/>
          <ac:spMkLst>
            <pc:docMk/>
            <pc:sldMk cId="2693758361" sldId="264"/>
            <ac:spMk id="41" creationId="{662F9FC0-919F-4FC4-BA35-CCF2354B08A9}"/>
          </ac:spMkLst>
        </pc:spChg>
        <pc:spChg chg="add mod">
          <ac:chgData name="Anumit Garg" userId="689ed93ba3d66d2a" providerId="LiveId" clId="{B5584159-7B0E-4169-AD72-EF09607C3E1C}" dt="2021-09-30T16:59:58.867" v="1988" actId="20577"/>
          <ac:spMkLst>
            <pc:docMk/>
            <pc:sldMk cId="2693758361" sldId="264"/>
            <ac:spMk id="49" creationId="{D3B4C7B2-882B-4063-9568-89ED30A2DF88}"/>
          </ac:spMkLst>
        </pc:spChg>
        <pc:spChg chg="add mod">
          <ac:chgData name="Anumit Garg" userId="689ed93ba3d66d2a" providerId="LiveId" clId="{B5584159-7B0E-4169-AD72-EF09607C3E1C}" dt="2021-09-30T17:00:02.528" v="1994" actId="20577"/>
          <ac:spMkLst>
            <pc:docMk/>
            <pc:sldMk cId="2693758361" sldId="264"/>
            <ac:spMk id="50" creationId="{3199AC44-7503-4F70-9EB8-A0479EB03F27}"/>
          </ac:spMkLst>
        </pc:spChg>
        <pc:spChg chg="add mod">
          <ac:chgData name="Anumit Garg" userId="689ed93ba3d66d2a" providerId="LiveId" clId="{B5584159-7B0E-4169-AD72-EF09607C3E1C}" dt="2021-09-30T17:00:05.995" v="2000" actId="20577"/>
          <ac:spMkLst>
            <pc:docMk/>
            <pc:sldMk cId="2693758361" sldId="264"/>
            <ac:spMk id="51" creationId="{FF43F30B-02A9-4300-AD38-5D1CF9335F7F}"/>
          </ac:spMkLst>
        </pc:spChg>
        <pc:spChg chg="add mod">
          <ac:chgData name="Anumit Garg" userId="689ed93ba3d66d2a" providerId="LiveId" clId="{B5584159-7B0E-4169-AD72-EF09607C3E1C}" dt="2021-09-30T17:00:10.962" v="2006" actId="20577"/>
          <ac:spMkLst>
            <pc:docMk/>
            <pc:sldMk cId="2693758361" sldId="264"/>
            <ac:spMk id="52" creationId="{3E2F1986-76AE-443E-B72D-CF79AD5648F9}"/>
          </ac:spMkLst>
        </pc:spChg>
        <pc:spChg chg="add mod">
          <ac:chgData name="Anumit Garg" userId="689ed93ba3d66d2a" providerId="LiveId" clId="{B5584159-7B0E-4169-AD72-EF09607C3E1C}" dt="2021-09-30T17:05:44.578" v="2067" actId="20577"/>
          <ac:spMkLst>
            <pc:docMk/>
            <pc:sldMk cId="2693758361" sldId="264"/>
            <ac:spMk id="53" creationId="{E9053E31-C149-4419-96F5-BDB65EE90ECB}"/>
          </ac:spMkLst>
        </pc:spChg>
        <pc:spChg chg="add mod">
          <ac:chgData name="Anumit Garg" userId="689ed93ba3d66d2a" providerId="LiveId" clId="{B5584159-7B0E-4169-AD72-EF09607C3E1C}" dt="2021-09-30T17:05:47.313" v="2069" actId="20577"/>
          <ac:spMkLst>
            <pc:docMk/>
            <pc:sldMk cId="2693758361" sldId="264"/>
            <ac:spMk id="54" creationId="{F7ACC744-0E9A-4E60-9CCB-95B3C9CFEB2E}"/>
          </ac:spMkLst>
        </pc:spChg>
        <pc:spChg chg="add mod">
          <ac:chgData name="Anumit Garg" userId="689ed93ba3d66d2a" providerId="LiveId" clId="{B5584159-7B0E-4169-AD72-EF09607C3E1C}" dt="2021-09-30T17:05:50.297" v="2071" actId="20577"/>
          <ac:spMkLst>
            <pc:docMk/>
            <pc:sldMk cId="2693758361" sldId="264"/>
            <ac:spMk id="55" creationId="{341A437E-8A83-454C-982B-BDF62FE116F9}"/>
          </ac:spMkLst>
        </pc:spChg>
        <pc:spChg chg="add mod">
          <ac:chgData name="Anumit Garg" userId="689ed93ba3d66d2a" providerId="LiveId" clId="{B5584159-7B0E-4169-AD72-EF09607C3E1C}" dt="2021-09-30T17:05:53.079" v="2073" actId="20577"/>
          <ac:spMkLst>
            <pc:docMk/>
            <pc:sldMk cId="2693758361" sldId="264"/>
            <ac:spMk id="56" creationId="{2DD96728-F8CA-4E68-B554-785FF0DA8717}"/>
          </ac:spMkLst>
        </pc:spChg>
        <pc:spChg chg="add mod">
          <ac:chgData name="Anumit Garg" userId="689ed93ba3d66d2a" providerId="LiveId" clId="{B5584159-7B0E-4169-AD72-EF09607C3E1C}" dt="2021-09-30T17:05:56.242" v="2075" actId="20577"/>
          <ac:spMkLst>
            <pc:docMk/>
            <pc:sldMk cId="2693758361" sldId="264"/>
            <ac:spMk id="57" creationId="{E6966572-BDA1-439B-A139-09A8FA1B0307}"/>
          </ac:spMkLst>
        </pc:spChg>
        <pc:spChg chg="add mod">
          <ac:chgData name="Anumit Garg" userId="689ed93ba3d66d2a" providerId="LiveId" clId="{B5584159-7B0E-4169-AD72-EF09607C3E1C}" dt="2021-09-30T17:06:00.124" v="2077" actId="20577"/>
          <ac:spMkLst>
            <pc:docMk/>
            <pc:sldMk cId="2693758361" sldId="264"/>
            <ac:spMk id="58" creationId="{0C7316CE-954D-4B56-9F52-5B89C053C0F1}"/>
          </ac:spMkLst>
        </pc:spChg>
        <pc:spChg chg="add mod">
          <ac:chgData name="Anumit Garg" userId="689ed93ba3d66d2a" providerId="LiveId" clId="{B5584159-7B0E-4169-AD72-EF09607C3E1C}" dt="2021-09-30T17:06:02.910" v="2079" actId="20577"/>
          <ac:spMkLst>
            <pc:docMk/>
            <pc:sldMk cId="2693758361" sldId="264"/>
            <ac:spMk id="59" creationId="{4E3AFDB6-0030-452F-A564-D6F5362BA93E}"/>
          </ac:spMkLst>
        </pc:spChg>
        <pc:spChg chg="add mod">
          <ac:chgData name="Anumit Garg" userId="689ed93ba3d66d2a" providerId="LiveId" clId="{B5584159-7B0E-4169-AD72-EF09607C3E1C}" dt="2021-09-30T17:06:16.124" v="2081" actId="571"/>
          <ac:spMkLst>
            <pc:docMk/>
            <pc:sldMk cId="2693758361" sldId="264"/>
            <ac:spMk id="60" creationId="{85DFE260-7003-41D6-B84E-089C9A858C1F}"/>
          </ac:spMkLst>
        </pc:spChg>
        <pc:spChg chg="add mod">
          <ac:chgData name="Anumit Garg" userId="689ed93ba3d66d2a" providerId="LiveId" clId="{B5584159-7B0E-4169-AD72-EF09607C3E1C}" dt="2021-09-30T17:06:16.124" v="2081" actId="571"/>
          <ac:spMkLst>
            <pc:docMk/>
            <pc:sldMk cId="2693758361" sldId="264"/>
            <ac:spMk id="61" creationId="{6B71230A-0E74-44EA-B945-9B69963472FD}"/>
          </ac:spMkLst>
        </pc:spChg>
        <pc:spChg chg="add mod">
          <ac:chgData name="Anumit Garg" userId="689ed93ba3d66d2a" providerId="LiveId" clId="{B5584159-7B0E-4169-AD72-EF09607C3E1C}" dt="2021-09-30T17:06:16.124" v="2081" actId="571"/>
          <ac:spMkLst>
            <pc:docMk/>
            <pc:sldMk cId="2693758361" sldId="264"/>
            <ac:spMk id="62" creationId="{BF74C0F9-DC5B-491D-B8CE-7FE6A020A24E}"/>
          </ac:spMkLst>
        </pc:spChg>
        <pc:spChg chg="add mod">
          <ac:chgData name="Anumit Garg" userId="689ed93ba3d66d2a" providerId="LiveId" clId="{B5584159-7B0E-4169-AD72-EF09607C3E1C}" dt="2021-09-30T17:08:31.192" v="2192" actId="20577"/>
          <ac:spMkLst>
            <pc:docMk/>
            <pc:sldMk cId="2693758361" sldId="264"/>
            <ac:spMk id="63" creationId="{8206FEA8-7F2E-4983-BF07-3EBB7B3EAE8F}"/>
          </ac:spMkLst>
        </pc:spChg>
        <pc:spChg chg="add mod">
          <ac:chgData name="Anumit Garg" userId="689ed93ba3d66d2a" providerId="LiveId" clId="{B5584159-7B0E-4169-AD72-EF09607C3E1C}" dt="2021-09-30T17:08:37.489" v="2195" actId="20577"/>
          <ac:spMkLst>
            <pc:docMk/>
            <pc:sldMk cId="2693758361" sldId="264"/>
            <ac:spMk id="64" creationId="{E84C0903-EC5A-43ED-A23D-7B085D4F255B}"/>
          </ac:spMkLst>
        </pc:spChg>
        <pc:spChg chg="add mod">
          <ac:chgData name="Anumit Garg" userId="689ed93ba3d66d2a" providerId="LiveId" clId="{B5584159-7B0E-4169-AD72-EF09607C3E1C}" dt="2021-09-30T17:08:43.924" v="2197" actId="20577"/>
          <ac:spMkLst>
            <pc:docMk/>
            <pc:sldMk cId="2693758361" sldId="264"/>
            <ac:spMk id="65" creationId="{B219C36D-3104-4E86-9600-02EF6919D95B}"/>
          </ac:spMkLst>
        </pc:spChg>
        <pc:spChg chg="add mod">
          <ac:chgData name="Anumit Garg" userId="689ed93ba3d66d2a" providerId="LiveId" clId="{B5584159-7B0E-4169-AD72-EF09607C3E1C}" dt="2021-09-30T17:08:17.770" v="2190" actId="20577"/>
          <ac:spMkLst>
            <pc:docMk/>
            <pc:sldMk cId="2693758361" sldId="264"/>
            <ac:spMk id="66" creationId="{4CEAA825-1132-4C4C-8BBE-509E4E501642}"/>
          </ac:spMkLst>
        </pc:spChg>
        <pc:spChg chg="add mod">
          <ac:chgData name="Anumit Garg" userId="689ed93ba3d66d2a" providerId="LiveId" clId="{B5584159-7B0E-4169-AD72-EF09607C3E1C}" dt="2021-09-30T17:07:49.467" v="2179" actId="20577"/>
          <ac:spMkLst>
            <pc:docMk/>
            <pc:sldMk cId="2693758361" sldId="264"/>
            <ac:spMk id="67" creationId="{58874270-6839-4DBA-AD0F-BE69BA906D09}"/>
          </ac:spMkLst>
        </pc:spChg>
        <pc:spChg chg="add mod">
          <ac:chgData name="Anumit Garg" userId="689ed93ba3d66d2a" providerId="LiveId" clId="{B5584159-7B0E-4169-AD72-EF09607C3E1C}" dt="2021-09-30T17:07:59.154" v="2183" actId="20577"/>
          <ac:spMkLst>
            <pc:docMk/>
            <pc:sldMk cId="2693758361" sldId="264"/>
            <ac:spMk id="68" creationId="{E7948363-429D-4F26-9F60-85EDC5A3EF79}"/>
          </ac:spMkLst>
        </pc:spChg>
        <pc:spChg chg="add mod">
          <ac:chgData name="Anumit Garg" userId="689ed93ba3d66d2a" providerId="LiveId" clId="{B5584159-7B0E-4169-AD72-EF09607C3E1C}" dt="2021-09-30T17:08:12.126" v="2186" actId="20577"/>
          <ac:spMkLst>
            <pc:docMk/>
            <pc:sldMk cId="2693758361" sldId="264"/>
            <ac:spMk id="69" creationId="{0FA5911E-6862-438C-A7A4-AED8B16B1962}"/>
          </ac:spMkLst>
        </pc:spChg>
        <pc:spChg chg="add mod">
          <ac:chgData name="Anumit Garg" userId="689ed93ba3d66d2a" providerId="LiveId" clId="{B5584159-7B0E-4169-AD72-EF09607C3E1C}" dt="2021-09-30T17:09:37.559" v="2198" actId="571"/>
          <ac:spMkLst>
            <pc:docMk/>
            <pc:sldMk cId="2693758361" sldId="264"/>
            <ac:spMk id="70" creationId="{3511DD8D-EA35-4FBC-B4E3-90E4A1A0B1FE}"/>
          </ac:spMkLst>
        </pc:spChg>
        <pc:spChg chg="add mod">
          <ac:chgData name="Anumit Garg" userId="689ed93ba3d66d2a" providerId="LiveId" clId="{B5584159-7B0E-4169-AD72-EF09607C3E1C}" dt="2021-09-30T17:09:37.559" v="2198" actId="571"/>
          <ac:spMkLst>
            <pc:docMk/>
            <pc:sldMk cId="2693758361" sldId="264"/>
            <ac:spMk id="71" creationId="{D9791BC8-297C-4CFC-A0E5-287DDB926F02}"/>
          </ac:spMkLst>
        </pc:spChg>
        <pc:spChg chg="add mod">
          <ac:chgData name="Anumit Garg" userId="689ed93ba3d66d2a" providerId="LiveId" clId="{B5584159-7B0E-4169-AD72-EF09607C3E1C}" dt="2021-09-30T17:09:37.559" v="2198" actId="571"/>
          <ac:spMkLst>
            <pc:docMk/>
            <pc:sldMk cId="2693758361" sldId="264"/>
            <ac:spMk id="72" creationId="{DFCE8D49-8C22-4239-963C-079E6252CA44}"/>
          </ac:spMkLst>
        </pc:spChg>
        <pc:spChg chg="add mod">
          <ac:chgData name="Anumit Garg" userId="689ed93ba3d66d2a" providerId="LiveId" clId="{B5584159-7B0E-4169-AD72-EF09607C3E1C}" dt="2021-09-30T17:11:16.634" v="2237" actId="20577"/>
          <ac:spMkLst>
            <pc:docMk/>
            <pc:sldMk cId="2693758361" sldId="264"/>
            <ac:spMk id="73" creationId="{0584DCE8-5FC3-48DF-B92F-520474318C17}"/>
          </ac:spMkLst>
        </pc:spChg>
        <pc:spChg chg="add mod">
          <ac:chgData name="Anumit Garg" userId="689ed93ba3d66d2a" providerId="LiveId" clId="{B5584159-7B0E-4169-AD72-EF09607C3E1C}" dt="2021-09-30T17:11:24.511" v="2239" actId="20577"/>
          <ac:spMkLst>
            <pc:docMk/>
            <pc:sldMk cId="2693758361" sldId="264"/>
            <ac:spMk id="74" creationId="{D6602B1B-849F-4C2C-BF98-3BF587E4938C}"/>
          </ac:spMkLst>
        </pc:spChg>
        <pc:spChg chg="add mod">
          <ac:chgData name="Anumit Garg" userId="689ed93ba3d66d2a" providerId="LiveId" clId="{B5584159-7B0E-4169-AD72-EF09607C3E1C}" dt="2021-09-30T17:11:32.933" v="2242" actId="20577"/>
          <ac:spMkLst>
            <pc:docMk/>
            <pc:sldMk cId="2693758361" sldId="264"/>
            <ac:spMk id="75" creationId="{C783A8FD-9D27-4151-8402-F7758203056E}"/>
          </ac:spMkLst>
        </pc:spChg>
        <pc:spChg chg="add mod">
          <ac:chgData name="Anumit Garg" userId="689ed93ba3d66d2a" providerId="LiveId" clId="{B5584159-7B0E-4169-AD72-EF09607C3E1C}" dt="2021-09-30T17:11:37.542" v="2243" actId="20577"/>
          <ac:spMkLst>
            <pc:docMk/>
            <pc:sldMk cId="2693758361" sldId="264"/>
            <ac:spMk id="76" creationId="{CC11BCE5-42EF-4987-BA9F-EC30DC818E0B}"/>
          </ac:spMkLst>
        </pc:spChg>
        <pc:spChg chg="add mod">
          <ac:chgData name="Anumit Garg" userId="689ed93ba3d66d2a" providerId="LiveId" clId="{B5584159-7B0E-4169-AD72-EF09607C3E1C}" dt="2021-09-30T17:10:50.256" v="2225" actId="20577"/>
          <ac:spMkLst>
            <pc:docMk/>
            <pc:sldMk cId="2693758361" sldId="264"/>
            <ac:spMk id="77" creationId="{0A87C5E9-8454-41AC-94D6-A55F8E23535C}"/>
          </ac:spMkLst>
        </pc:spChg>
        <pc:spChg chg="add mod">
          <ac:chgData name="Anumit Garg" userId="689ed93ba3d66d2a" providerId="LiveId" clId="{B5584159-7B0E-4169-AD72-EF09607C3E1C}" dt="2021-09-30T17:11:01.714" v="2230" actId="20577"/>
          <ac:spMkLst>
            <pc:docMk/>
            <pc:sldMk cId="2693758361" sldId="264"/>
            <ac:spMk id="78" creationId="{61E628F8-3E76-4128-95C4-E5A8EDA8D3BE}"/>
          </ac:spMkLst>
        </pc:spChg>
        <pc:spChg chg="add mod">
          <ac:chgData name="Anumit Garg" userId="689ed93ba3d66d2a" providerId="LiveId" clId="{B5584159-7B0E-4169-AD72-EF09607C3E1C}" dt="2021-09-30T17:11:20.195" v="2238" actId="20577"/>
          <ac:spMkLst>
            <pc:docMk/>
            <pc:sldMk cId="2693758361" sldId="264"/>
            <ac:spMk id="79" creationId="{8847B7F2-39C9-411C-B9AD-A998EB695A7F}"/>
          </ac:spMkLst>
        </pc:spChg>
        <pc:spChg chg="add mod">
          <ac:chgData name="Anumit Garg" userId="689ed93ba3d66d2a" providerId="LiveId" clId="{B5584159-7B0E-4169-AD72-EF09607C3E1C}" dt="2021-09-30T17:48:14.813" v="3426"/>
          <ac:spMkLst>
            <pc:docMk/>
            <pc:sldMk cId="2693758361" sldId="264"/>
            <ac:spMk id="80" creationId="{6586D1B0-3108-4CDD-839F-7160BB81A7EC}"/>
          </ac:spMkLst>
        </pc:spChg>
        <pc:spChg chg="add mod">
          <ac:chgData name="Anumit Garg" userId="689ed93ba3d66d2a" providerId="LiveId" clId="{B5584159-7B0E-4169-AD72-EF09607C3E1C}" dt="2021-09-30T17:48:14.813" v="3426"/>
          <ac:spMkLst>
            <pc:docMk/>
            <pc:sldMk cId="2693758361" sldId="264"/>
            <ac:spMk id="81" creationId="{5AD90E84-900C-4E0E-80F9-DCF637B40934}"/>
          </ac:spMkLst>
        </pc:spChg>
        <pc:spChg chg="add mod">
          <ac:chgData name="Anumit Garg" userId="689ed93ba3d66d2a" providerId="LiveId" clId="{B5584159-7B0E-4169-AD72-EF09607C3E1C}" dt="2021-09-30T17:48:14.813" v="3426"/>
          <ac:spMkLst>
            <pc:docMk/>
            <pc:sldMk cId="2693758361" sldId="264"/>
            <ac:spMk id="82" creationId="{65711B3B-047D-4713-8DCD-93B47B8F2665}"/>
          </ac:spMkLst>
        </pc:spChg>
        <pc:spChg chg="add mod">
          <ac:chgData name="Anumit Garg" userId="689ed93ba3d66d2a" providerId="LiveId" clId="{B5584159-7B0E-4169-AD72-EF09607C3E1C}" dt="2021-09-30T17:48:14.813" v="3426"/>
          <ac:spMkLst>
            <pc:docMk/>
            <pc:sldMk cId="2693758361" sldId="264"/>
            <ac:spMk id="83" creationId="{0216D7A9-BEAA-466E-9948-5692B5B19153}"/>
          </ac:spMkLst>
        </pc:spChg>
        <pc:spChg chg="add mod">
          <ac:chgData name="Anumit Garg" userId="689ed93ba3d66d2a" providerId="LiveId" clId="{B5584159-7B0E-4169-AD72-EF09607C3E1C}" dt="2021-09-30T17:48:14.813" v="3426"/>
          <ac:spMkLst>
            <pc:docMk/>
            <pc:sldMk cId="2693758361" sldId="264"/>
            <ac:spMk id="84" creationId="{C5B5289F-2F5F-4BD4-90CA-CA802007C948}"/>
          </ac:spMkLst>
        </pc:spChg>
        <pc:spChg chg="add mod">
          <ac:chgData name="Anumit Garg" userId="689ed93ba3d66d2a" providerId="LiveId" clId="{B5584159-7B0E-4169-AD72-EF09607C3E1C}" dt="2021-09-30T17:48:14.813" v="3426"/>
          <ac:spMkLst>
            <pc:docMk/>
            <pc:sldMk cId="2693758361" sldId="264"/>
            <ac:spMk id="85" creationId="{B1A3E7EA-779F-42BA-949A-B4018268F255}"/>
          </ac:spMkLst>
        </pc:spChg>
        <pc:spChg chg="add mod">
          <ac:chgData name="Anumit Garg" userId="689ed93ba3d66d2a" providerId="LiveId" clId="{B5584159-7B0E-4169-AD72-EF09607C3E1C}" dt="2021-09-30T17:48:14.813" v="3426"/>
          <ac:spMkLst>
            <pc:docMk/>
            <pc:sldMk cId="2693758361" sldId="264"/>
            <ac:spMk id="86" creationId="{EFA8C92F-C66E-4145-B84E-DD4BD3A68D1E}"/>
          </ac:spMkLst>
        </pc:spChg>
        <pc:spChg chg="add mod">
          <ac:chgData name="Anumit Garg" userId="689ed93ba3d66d2a" providerId="LiveId" clId="{B5584159-7B0E-4169-AD72-EF09607C3E1C}" dt="2021-09-30T17:48:14.813" v="3426"/>
          <ac:spMkLst>
            <pc:docMk/>
            <pc:sldMk cId="2693758361" sldId="264"/>
            <ac:spMk id="93" creationId="{A488E5B6-439B-4DEC-B4F0-ACEC2F9B2E50}"/>
          </ac:spMkLst>
        </pc:spChg>
        <pc:spChg chg="add mod">
          <ac:chgData name="Anumit Garg" userId="689ed93ba3d66d2a" providerId="LiveId" clId="{B5584159-7B0E-4169-AD72-EF09607C3E1C}" dt="2021-09-30T17:48:14.813" v="3426"/>
          <ac:spMkLst>
            <pc:docMk/>
            <pc:sldMk cId="2693758361" sldId="264"/>
            <ac:spMk id="94" creationId="{1D94041C-A0C7-41FC-B0AA-6CFC9BE5A2B1}"/>
          </ac:spMkLst>
        </pc:spChg>
        <pc:spChg chg="add mod">
          <ac:chgData name="Anumit Garg" userId="689ed93ba3d66d2a" providerId="LiveId" clId="{B5584159-7B0E-4169-AD72-EF09607C3E1C}" dt="2021-09-30T17:48:14.813" v="3426"/>
          <ac:spMkLst>
            <pc:docMk/>
            <pc:sldMk cId="2693758361" sldId="264"/>
            <ac:spMk id="95" creationId="{064A436D-4B3C-4B3F-A648-CC42749158A8}"/>
          </ac:spMkLst>
        </pc:spChg>
        <pc:spChg chg="del">
          <ac:chgData name="Anumit Garg" userId="689ed93ba3d66d2a" providerId="LiveId" clId="{B5584159-7B0E-4169-AD72-EF09607C3E1C}" dt="2021-09-30T16:55:41.229" v="1948" actId="478"/>
          <ac:spMkLst>
            <pc:docMk/>
            <pc:sldMk cId="2693758361" sldId="264"/>
            <ac:spMk id="121" creationId="{7B87ED4D-2863-46B8-9822-92A80E5006CD}"/>
          </ac:spMkLst>
        </pc:spChg>
        <pc:spChg chg="del mod">
          <ac:chgData name="Anumit Garg" userId="689ed93ba3d66d2a" providerId="LiveId" clId="{B5584159-7B0E-4169-AD72-EF09607C3E1C}" dt="2021-09-30T17:15:15.795" v="2244" actId="478"/>
          <ac:spMkLst>
            <pc:docMk/>
            <pc:sldMk cId="2693758361" sldId="264"/>
            <ac:spMk id="123" creationId="{AD06EA30-1BBB-4600-8950-95F5895C9658}"/>
          </ac:spMkLst>
        </pc:spChg>
        <pc:spChg chg="del">
          <ac:chgData name="Anumit Garg" userId="689ed93ba3d66d2a" providerId="LiveId" clId="{B5584159-7B0E-4169-AD72-EF09607C3E1C}" dt="2021-09-30T17:10:21.684" v="2205" actId="478"/>
          <ac:spMkLst>
            <pc:docMk/>
            <pc:sldMk cId="2693758361" sldId="264"/>
            <ac:spMk id="124" creationId="{F712B15A-C822-4027-A389-EF24B0ED36D8}"/>
          </ac:spMkLst>
        </pc:spChg>
        <pc:spChg chg="del">
          <ac:chgData name="Anumit Garg" userId="689ed93ba3d66d2a" providerId="LiveId" clId="{B5584159-7B0E-4169-AD72-EF09607C3E1C}" dt="2021-09-30T17:02:01.407" v="2035" actId="478"/>
          <ac:spMkLst>
            <pc:docMk/>
            <pc:sldMk cId="2693758361" sldId="264"/>
            <ac:spMk id="125" creationId="{D866DA82-EFAB-4D4C-B213-40B36A52519A}"/>
          </ac:spMkLst>
        </pc:spChg>
      </pc:sldChg>
      <pc:sldChg chg="addSp delSp modSp new mod setBg">
        <pc:chgData name="Anumit Garg" userId="689ed93ba3d66d2a" providerId="LiveId" clId="{B5584159-7B0E-4169-AD72-EF09607C3E1C}" dt="2021-09-30T17:31:20.385" v="2470" actId="26606"/>
        <pc:sldMkLst>
          <pc:docMk/>
          <pc:sldMk cId="4105572602" sldId="265"/>
        </pc:sldMkLst>
        <pc:spChg chg="add del mod">
          <ac:chgData name="Anumit Garg" userId="689ed93ba3d66d2a" providerId="LiveId" clId="{B5584159-7B0E-4169-AD72-EF09607C3E1C}" dt="2021-09-30T17:31:04.782" v="2448"/>
          <ac:spMkLst>
            <pc:docMk/>
            <pc:sldMk cId="4105572602" sldId="265"/>
            <ac:spMk id="2" creationId="{1695BB71-7AF1-4FBD-A627-D056EFE5F17A}"/>
          </ac:spMkLst>
        </pc:spChg>
        <pc:spChg chg="add del">
          <ac:chgData name="Anumit Garg" userId="689ed93ba3d66d2a" providerId="LiveId" clId="{B5584159-7B0E-4169-AD72-EF09607C3E1C}" dt="2021-09-30T17:31:17.675" v="2469" actId="26606"/>
          <ac:spMkLst>
            <pc:docMk/>
            <pc:sldMk cId="4105572602" sldId="265"/>
            <ac:spMk id="71" creationId="{673E9FC8-2143-48A2-9DEE-AABBC7E301A8}"/>
          </ac:spMkLst>
        </pc:spChg>
        <pc:spChg chg="add">
          <ac:chgData name="Anumit Garg" userId="689ed93ba3d66d2a" providerId="LiveId" clId="{B5584159-7B0E-4169-AD72-EF09607C3E1C}" dt="2021-09-30T17:31:20.385" v="2470" actId="26606"/>
          <ac:spMkLst>
            <pc:docMk/>
            <pc:sldMk cId="4105572602" sldId="265"/>
            <ac:spMk id="73" creationId="{99643316-AB20-4DD1-8578-B5D7F033C0A3}"/>
          </ac:spMkLst>
        </pc:spChg>
        <pc:spChg chg="add">
          <ac:chgData name="Anumit Garg" userId="689ed93ba3d66d2a" providerId="LiveId" clId="{B5584159-7B0E-4169-AD72-EF09607C3E1C}" dt="2021-09-30T17:31:20.385" v="2470" actId="26606"/>
          <ac:spMkLst>
            <pc:docMk/>
            <pc:sldMk cId="4105572602" sldId="265"/>
            <ac:spMk id="1028" creationId="{206E56BB-C8E6-4F70-B8BF-921C4912D6DE}"/>
          </ac:spMkLst>
        </pc:spChg>
        <pc:picChg chg="add mod">
          <ac:chgData name="Anumit Garg" userId="689ed93ba3d66d2a" providerId="LiveId" clId="{B5584159-7B0E-4169-AD72-EF09607C3E1C}" dt="2021-09-30T17:31:20.385" v="2470" actId="26606"/>
          <ac:picMkLst>
            <pc:docMk/>
            <pc:sldMk cId="4105572602" sldId="265"/>
            <ac:picMk id="1026" creationId="{7AA60B3E-E9EC-4CE1-ABDD-CD1664B67E4E}"/>
          </ac:picMkLst>
        </pc:picChg>
      </pc:sldChg>
      <pc:sldChg chg="addSp delSp modSp new mod setBg">
        <pc:chgData name="Anumit Garg" userId="689ed93ba3d66d2a" providerId="LiveId" clId="{B5584159-7B0E-4169-AD72-EF09607C3E1C}" dt="2021-09-30T17:57:26.216" v="3465" actId="14100"/>
        <pc:sldMkLst>
          <pc:docMk/>
          <pc:sldMk cId="2242246878" sldId="266"/>
        </pc:sldMkLst>
        <pc:spChg chg="add del">
          <ac:chgData name="Anumit Garg" userId="689ed93ba3d66d2a" providerId="LiveId" clId="{B5584159-7B0E-4169-AD72-EF09607C3E1C}" dt="2021-09-30T17:52:32.889" v="3439" actId="26606"/>
          <ac:spMkLst>
            <pc:docMk/>
            <pc:sldMk cId="2242246878" sldId="266"/>
            <ac:spMk id="71" creationId="{B670DBD5-770C-4383-9F54-5B86E86BD5BB}"/>
          </ac:spMkLst>
        </pc:spChg>
        <pc:spChg chg="add del">
          <ac:chgData name="Anumit Garg" userId="689ed93ba3d66d2a" providerId="LiveId" clId="{B5584159-7B0E-4169-AD72-EF09607C3E1C}" dt="2021-09-30T17:52:35.345" v="3441" actId="26606"/>
          <ac:spMkLst>
            <pc:docMk/>
            <pc:sldMk cId="2242246878" sldId="266"/>
            <ac:spMk id="73" creationId="{99643316-AB20-4DD1-8578-B5D7F033C0A3}"/>
          </ac:spMkLst>
        </pc:spChg>
        <pc:spChg chg="add del">
          <ac:chgData name="Anumit Garg" userId="689ed93ba3d66d2a" providerId="LiveId" clId="{B5584159-7B0E-4169-AD72-EF09607C3E1C}" dt="2021-09-30T17:52:47.563" v="3446" actId="26606"/>
          <ac:spMkLst>
            <pc:docMk/>
            <pc:sldMk cId="2242246878" sldId="266"/>
            <ac:spMk id="75" creationId="{7EBFDB7D-DD97-44CE-AFFB-458781A3DB9B}"/>
          </ac:spMkLst>
        </pc:spChg>
        <pc:spChg chg="add del">
          <ac:chgData name="Anumit Garg" userId="689ed93ba3d66d2a" providerId="LiveId" clId="{B5584159-7B0E-4169-AD72-EF09607C3E1C}" dt="2021-09-30T17:52:47.563" v="3446" actId="26606"/>
          <ac:spMkLst>
            <pc:docMk/>
            <pc:sldMk cId="2242246878" sldId="266"/>
            <ac:spMk id="77" creationId="{50F864A1-23CF-4954-887F-3C4458622A68}"/>
          </ac:spMkLst>
        </pc:spChg>
        <pc:spChg chg="add del">
          <ac:chgData name="Anumit Garg" userId="689ed93ba3d66d2a" providerId="LiveId" clId="{B5584159-7B0E-4169-AD72-EF09607C3E1C}" dt="2021-09-30T17:52:47.563" v="3446" actId="26606"/>
          <ac:spMkLst>
            <pc:docMk/>
            <pc:sldMk cId="2242246878" sldId="266"/>
            <ac:spMk id="79" creationId="{8D313E8C-7457-407E-BDA5-EACA44D38247}"/>
          </ac:spMkLst>
        </pc:spChg>
        <pc:spChg chg="add del">
          <ac:chgData name="Anumit Garg" userId="689ed93ba3d66d2a" providerId="LiveId" clId="{B5584159-7B0E-4169-AD72-EF09607C3E1C}" dt="2021-09-30T17:52:35.345" v="3441" actId="26606"/>
          <ac:spMkLst>
            <pc:docMk/>
            <pc:sldMk cId="2242246878" sldId="266"/>
            <ac:spMk id="2052" creationId="{206E56BB-C8E6-4F70-B8BF-921C4912D6DE}"/>
          </ac:spMkLst>
        </pc:spChg>
        <pc:spChg chg="add del">
          <ac:chgData name="Anumit Garg" userId="689ed93ba3d66d2a" providerId="LiveId" clId="{B5584159-7B0E-4169-AD72-EF09607C3E1C}" dt="2021-09-30T17:54:18.849" v="3457" actId="26606"/>
          <ac:spMkLst>
            <pc:docMk/>
            <pc:sldMk cId="2242246878" sldId="266"/>
            <ac:spMk id="2054" creationId="{DE85DFFE-C3E0-4030-AE7F-A60F0A82AA42}"/>
          </ac:spMkLst>
        </pc:spChg>
        <pc:grpChg chg="add del">
          <ac:chgData name="Anumit Garg" userId="689ed93ba3d66d2a" providerId="LiveId" clId="{B5584159-7B0E-4169-AD72-EF09607C3E1C}" dt="2021-09-30T17:54:17.776" v="3453" actId="26606"/>
          <ac:grpSpMkLst>
            <pc:docMk/>
            <pc:sldMk cId="2242246878" sldId="266"/>
            <ac:grpSpMk id="143" creationId="{63737881-458F-40AD-B72B-B57D267DC423}"/>
          </ac:grpSpMkLst>
        </pc:grpChg>
        <pc:grpChg chg="add del">
          <ac:chgData name="Anumit Garg" userId="689ed93ba3d66d2a" providerId="LiveId" clId="{B5584159-7B0E-4169-AD72-EF09607C3E1C}" dt="2021-09-30T17:54:18.648" v="3456" actId="26606"/>
          <ac:grpSpMkLst>
            <pc:docMk/>
            <pc:sldMk cId="2242246878" sldId="266"/>
            <ac:grpSpMk id="2056" creationId="{63737881-458F-40AD-B72B-B57D267DC423}"/>
          </ac:grpSpMkLst>
        </pc:grpChg>
        <pc:picChg chg="add mod">
          <ac:chgData name="Anumit Garg" userId="689ed93ba3d66d2a" providerId="LiveId" clId="{B5584159-7B0E-4169-AD72-EF09607C3E1C}" dt="2021-09-30T17:57:26.216" v="3465" actId="14100"/>
          <ac:picMkLst>
            <pc:docMk/>
            <pc:sldMk cId="2242246878" sldId="266"/>
            <ac:picMk id="2050" creationId="{1414944B-A578-4DA2-846F-5A487C6A65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FE84-B7BC-4302-8743-4858FE415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7D0E9-BE47-4944-80DB-BE8D9D91A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163E6-CAFC-41D6-BF6B-93C7D8FE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0270-E55F-4552-9854-E4873389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4E8AE-C67C-413D-BAA5-05EA020F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B5E5-CF83-47E2-951B-BCD2BC56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B29AD-F7EE-4EEC-BB22-0CA9E913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F011C-1CAD-46F3-BE9D-C7F1DAB6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689F-E24F-4E18-9EA8-77F8175E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9D44-4669-4D70-B843-E79C92BD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BFE4F-1877-4079-8DE8-E74382A2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608FF-D660-4B56-971E-D99EFA48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1A2E4-26FF-431A-A1F5-86477520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3917-5A02-4E64-AC27-6B29F45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4EAB-7F36-4982-A1D8-ABD8D8C0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A292-6DC2-4321-AB01-2A29E411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3142-1DE9-4EBD-A9FE-AD646579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C223-4371-488B-92A3-528B011C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3249F-4915-4E89-BF77-800BC9F8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CA00D-CA04-4006-BDAE-B046688A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9496-778E-42E4-BEF1-11F8EE22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BD9B0-E3BA-44FF-B05F-74000F55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7D45-C0C0-4A20-A20F-23AC48A2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5FC54-344D-4930-8B3D-452F5669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B275-05FC-4E44-86AF-992C5ABE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FD00-CAA5-48CF-AE9D-B183B62A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F77D-6010-4D1E-AE47-CAC94B4DA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2B40A-E0EF-4FAC-8468-9A73B3106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0FD47-AFAA-41A7-AAA7-6D108E50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78D91-B8F4-4FEE-B700-3FC9D646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5D9B-EF93-4608-85B4-607CC95C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6285-D012-4A03-B940-E2A5BB2F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17550-450C-4604-A547-F759AD5D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BD56E-F06C-485C-8D22-FAC43536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EA2D0-02E7-4E00-8E12-F61D21864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D26F-B714-4BCF-B0AB-B94787268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4FF4C-4667-4658-B8E5-96846444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C8032-363C-450C-84E9-7D474A2B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031E9-30F7-4969-96EC-F4DE09E4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A9A7-E3F9-4605-B882-9AD2350A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AB958-C8E4-4692-9F63-B788A1C6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38CB7-0A12-4504-BDDE-BEC24166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4544D-2BC2-4DFF-B4C5-965F8CE4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3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27C38-915A-4ED5-BF9F-6A004A27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58D1D-615A-4FC7-BF8C-A83C1517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256E9-FBB9-4AFB-8551-F0E8EDCD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0B4E-0EE2-4DFB-9FD1-E6AA50FF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4588-92D0-47FA-B69F-57AE26A5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78B61-8F9F-478D-ADE7-0997B710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5D02-40B3-4302-813F-F94D0FD0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BAF53-206D-462E-895A-4E4FA554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D67FD-506C-4A7E-9AEE-EFE1A194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274-B096-4F11-92AB-EEA80DFC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B75A0-D842-443C-86D4-7EC751B55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985B-66A1-4613-B31E-AB09ADE65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AD78B-173E-4043-B7EC-234467AF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B8459-065E-4517-918D-65526A7E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5D62-709B-4E4A-B679-FA1B2BA7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9B304-3F92-4447-B505-C50DF7A9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12F5-8C44-4EAC-AA15-53A14504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4E8C-F091-4F2F-B5FA-38670974A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D3C1-1183-45DC-A345-9655BE1D63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2AE3-4CA1-4DBD-98E9-4C39C150E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2F44-6EBA-40DC-AAFE-78EBA4B6C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C5B6-F624-4B7F-A9F9-601ACD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AA60B3E-E9EC-4CE1-ABDD-CD1664B67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793DFA-ABD8-4E02-A675-E02A0FE3D3B8}"/>
              </a:ext>
            </a:extLst>
          </p:cNvPr>
          <p:cNvSpPr/>
          <p:nvPr/>
        </p:nvSpPr>
        <p:spPr>
          <a:xfrm>
            <a:off x="1360091" y="2689678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A797C-40F3-4F95-B2EE-65E6046AF70E}"/>
              </a:ext>
            </a:extLst>
          </p:cNvPr>
          <p:cNvSpPr/>
          <p:nvPr/>
        </p:nvSpPr>
        <p:spPr>
          <a:xfrm>
            <a:off x="2800964" y="2689676"/>
            <a:ext cx="1116666" cy="23813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3BBE2-AE78-4FC8-A2C9-266382C94EFC}"/>
              </a:ext>
            </a:extLst>
          </p:cNvPr>
          <p:cNvSpPr/>
          <p:nvPr/>
        </p:nvSpPr>
        <p:spPr>
          <a:xfrm>
            <a:off x="4241837" y="2689678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F8AD8-C9FF-4ACF-99B6-00864B11D982}"/>
              </a:ext>
            </a:extLst>
          </p:cNvPr>
          <p:cNvSpPr/>
          <p:nvPr/>
        </p:nvSpPr>
        <p:spPr>
          <a:xfrm>
            <a:off x="5682710" y="2689677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17F698-1551-4B11-9E76-62EE8A8B3550}"/>
              </a:ext>
            </a:extLst>
          </p:cNvPr>
          <p:cNvSpPr/>
          <p:nvPr/>
        </p:nvSpPr>
        <p:spPr>
          <a:xfrm>
            <a:off x="7123583" y="2689677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259B8D-2C25-41EC-8754-9838046ACC6F}"/>
              </a:ext>
            </a:extLst>
          </p:cNvPr>
          <p:cNvSpPr/>
          <p:nvPr/>
        </p:nvSpPr>
        <p:spPr>
          <a:xfrm>
            <a:off x="8564456" y="2689676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B532BA-42C6-4795-B7EE-A44823CD7E18}"/>
              </a:ext>
            </a:extLst>
          </p:cNvPr>
          <p:cNvSpPr/>
          <p:nvPr/>
        </p:nvSpPr>
        <p:spPr>
          <a:xfrm>
            <a:off x="10005329" y="2689677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22FD9-9B70-47D7-8C12-2BC51EA693DC}"/>
              </a:ext>
            </a:extLst>
          </p:cNvPr>
          <p:cNvSpPr txBox="1"/>
          <p:nvPr/>
        </p:nvSpPr>
        <p:spPr>
          <a:xfrm>
            <a:off x="1360091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4A2A7-B18E-4067-96BF-5821408E4BDA}"/>
              </a:ext>
            </a:extLst>
          </p:cNvPr>
          <p:cNvSpPr txBox="1"/>
          <p:nvPr/>
        </p:nvSpPr>
        <p:spPr>
          <a:xfrm>
            <a:off x="2800964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6EFA5-6AD0-40BE-AEC6-94EE80351332}"/>
              </a:ext>
            </a:extLst>
          </p:cNvPr>
          <p:cNvSpPr txBox="1"/>
          <p:nvPr/>
        </p:nvSpPr>
        <p:spPr>
          <a:xfrm>
            <a:off x="4155927" y="5163183"/>
            <a:ext cx="13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2D4E2-7723-4793-85A0-AE2E8A29DD99}"/>
              </a:ext>
            </a:extLst>
          </p:cNvPr>
          <p:cNvSpPr txBox="1"/>
          <p:nvPr/>
        </p:nvSpPr>
        <p:spPr>
          <a:xfrm>
            <a:off x="5682710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76081D-F14D-422D-BF28-85ABE5678F2D}"/>
              </a:ext>
            </a:extLst>
          </p:cNvPr>
          <p:cNvSpPr txBox="1"/>
          <p:nvPr/>
        </p:nvSpPr>
        <p:spPr>
          <a:xfrm>
            <a:off x="7123583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E2C32-CB7A-4233-9F8B-4D77F28C4DEE}"/>
              </a:ext>
            </a:extLst>
          </p:cNvPr>
          <p:cNvSpPr txBox="1"/>
          <p:nvPr/>
        </p:nvSpPr>
        <p:spPr>
          <a:xfrm>
            <a:off x="8564456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93EC7C-F9E2-4A76-A43D-954F39FBACD7}"/>
              </a:ext>
            </a:extLst>
          </p:cNvPr>
          <p:cNvSpPr txBox="1"/>
          <p:nvPr/>
        </p:nvSpPr>
        <p:spPr>
          <a:xfrm>
            <a:off x="10005329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A7B636-2526-48BD-B80C-AC84120CDEEC}"/>
              </a:ext>
            </a:extLst>
          </p:cNvPr>
          <p:cNvSpPr/>
          <p:nvPr/>
        </p:nvSpPr>
        <p:spPr>
          <a:xfrm>
            <a:off x="1360092" y="3904593"/>
            <a:ext cx="1113899" cy="11663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13D549-E744-499A-B14A-966EAD9D215B}"/>
              </a:ext>
            </a:extLst>
          </p:cNvPr>
          <p:cNvSpPr/>
          <p:nvPr/>
        </p:nvSpPr>
        <p:spPr>
          <a:xfrm>
            <a:off x="2800964" y="4128958"/>
            <a:ext cx="1113900" cy="9420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ABB207-9E24-4414-A17A-63BE884AA50D}"/>
              </a:ext>
            </a:extLst>
          </p:cNvPr>
          <p:cNvCxnSpPr>
            <a:cxnSpLocks/>
          </p:cNvCxnSpPr>
          <p:nvPr/>
        </p:nvCxnSpPr>
        <p:spPr>
          <a:xfrm flipV="1">
            <a:off x="731083" y="2271562"/>
            <a:ext cx="0" cy="2945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1FB944-A30B-4889-B10A-3D11F78E5C84}"/>
              </a:ext>
            </a:extLst>
          </p:cNvPr>
          <p:cNvCxnSpPr>
            <a:cxnSpLocks/>
          </p:cNvCxnSpPr>
          <p:nvPr/>
        </p:nvCxnSpPr>
        <p:spPr>
          <a:xfrm>
            <a:off x="731083" y="5072810"/>
            <a:ext cx="109564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2A25F2-FCF3-41F8-82DC-CCDAEB2EBFEC}"/>
              </a:ext>
            </a:extLst>
          </p:cNvPr>
          <p:cNvCxnSpPr>
            <a:cxnSpLocks/>
          </p:cNvCxnSpPr>
          <p:nvPr/>
        </p:nvCxnSpPr>
        <p:spPr>
          <a:xfrm>
            <a:off x="591383" y="2689675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6F51AC-D33E-4269-AE24-D0185CCD962E}"/>
              </a:ext>
            </a:extLst>
          </p:cNvPr>
          <p:cNvSpPr txBox="1"/>
          <p:nvPr/>
        </p:nvSpPr>
        <p:spPr>
          <a:xfrm>
            <a:off x="299899" y="2569152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707C3F-B6EE-477D-A297-6B2A1BE7673B}"/>
              </a:ext>
            </a:extLst>
          </p:cNvPr>
          <p:cNvCxnSpPr>
            <a:cxnSpLocks/>
          </p:cNvCxnSpPr>
          <p:nvPr/>
        </p:nvCxnSpPr>
        <p:spPr>
          <a:xfrm>
            <a:off x="591383" y="3904639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96C970-A4A1-4811-A8D8-E34E32C7BBBA}"/>
              </a:ext>
            </a:extLst>
          </p:cNvPr>
          <p:cNvSpPr txBox="1"/>
          <p:nvPr/>
        </p:nvSpPr>
        <p:spPr>
          <a:xfrm>
            <a:off x="299899" y="3784116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96AA6B-FD53-4DF4-B528-D1E9BA676D22}"/>
              </a:ext>
            </a:extLst>
          </p:cNvPr>
          <p:cNvCxnSpPr>
            <a:cxnSpLocks/>
          </p:cNvCxnSpPr>
          <p:nvPr/>
        </p:nvCxnSpPr>
        <p:spPr>
          <a:xfrm>
            <a:off x="591384" y="3659111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4B35A-9618-4452-B486-09CE24D6738A}"/>
              </a:ext>
            </a:extLst>
          </p:cNvPr>
          <p:cNvSpPr txBox="1"/>
          <p:nvPr/>
        </p:nvSpPr>
        <p:spPr>
          <a:xfrm>
            <a:off x="299900" y="3538588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809972-9189-4551-BDD5-3F4027381DD8}"/>
              </a:ext>
            </a:extLst>
          </p:cNvPr>
          <p:cNvCxnSpPr>
            <a:cxnSpLocks/>
          </p:cNvCxnSpPr>
          <p:nvPr/>
        </p:nvCxnSpPr>
        <p:spPr>
          <a:xfrm>
            <a:off x="591382" y="3426270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5C0B78-C3DE-4054-8443-4C4F9DA7CE8E}"/>
              </a:ext>
            </a:extLst>
          </p:cNvPr>
          <p:cNvSpPr txBox="1"/>
          <p:nvPr/>
        </p:nvSpPr>
        <p:spPr>
          <a:xfrm>
            <a:off x="299898" y="330574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228302-A198-41E3-95C0-3EFC2461AEBB}"/>
              </a:ext>
            </a:extLst>
          </p:cNvPr>
          <p:cNvCxnSpPr>
            <a:cxnSpLocks/>
          </p:cNvCxnSpPr>
          <p:nvPr/>
        </p:nvCxnSpPr>
        <p:spPr>
          <a:xfrm>
            <a:off x="591383" y="3180742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16094A-93D5-4804-9C7F-E6275615C104}"/>
              </a:ext>
            </a:extLst>
          </p:cNvPr>
          <p:cNvSpPr txBox="1"/>
          <p:nvPr/>
        </p:nvSpPr>
        <p:spPr>
          <a:xfrm>
            <a:off x="299899" y="3060219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2A0826-82D5-42DE-A542-1FDD46A6969C}"/>
              </a:ext>
            </a:extLst>
          </p:cNvPr>
          <p:cNvCxnSpPr>
            <a:cxnSpLocks/>
          </p:cNvCxnSpPr>
          <p:nvPr/>
        </p:nvCxnSpPr>
        <p:spPr>
          <a:xfrm>
            <a:off x="587149" y="2943670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1DD74E-8966-4372-B96A-6184C0F336EE}"/>
              </a:ext>
            </a:extLst>
          </p:cNvPr>
          <p:cNvSpPr txBox="1"/>
          <p:nvPr/>
        </p:nvSpPr>
        <p:spPr>
          <a:xfrm>
            <a:off x="295665" y="282314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4B9FB9-D43C-40B0-AE51-6FDF08AE46E4}"/>
              </a:ext>
            </a:extLst>
          </p:cNvPr>
          <p:cNvCxnSpPr>
            <a:cxnSpLocks/>
          </p:cNvCxnSpPr>
          <p:nvPr/>
        </p:nvCxnSpPr>
        <p:spPr>
          <a:xfrm>
            <a:off x="589266" y="2689629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2A01AC-35FA-4A90-B9D6-ADA742CB1D20}"/>
              </a:ext>
            </a:extLst>
          </p:cNvPr>
          <p:cNvSpPr txBox="1"/>
          <p:nvPr/>
        </p:nvSpPr>
        <p:spPr>
          <a:xfrm>
            <a:off x="297782" y="2569106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4382F2-6927-4D77-A15D-3EB27352E894}"/>
              </a:ext>
            </a:extLst>
          </p:cNvPr>
          <p:cNvCxnSpPr>
            <a:cxnSpLocks/>
          </p:cNvCxnSpPr>
          <p:nvPr/>
        </p:nvCxnSpPr>
        <p:spPr>
          <a:xfrm>
            <a:off x="589266" y="3904593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F09F16-F5E5-4C5A-A303-A40FAE7E1828}"/>
              </a:ext>
            </a:extLst>
          </p:cNvPr>
          <p:cNvCxnSpPr>
            <a:cxnSpLocks/>
          </p:cNvCxnSpPr>
          <p:nvPr/>
        </p:nvCxnSpPr>
        <p:spPr>
          <a:xfrm>
            <a:off x="589267" y="3659065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4D0F4D-440A-4573-B75D-000ACDF7E3E7}"/>
              </a:ext>
            </a:extLst>
          </p:cNvPr>
          <p:cNvCxnSpPr>
            <a:cxnSpLocks/>
          </p:cNvCxnSpPr>
          <p:nvPr/>
        </p:nvCxnSpPr>
        <p:spPr>
          <a:xfrm>
            <a:off x="589265" y="34262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E57782-F5A5-4E3E-B382-99C6B5DEE566}"/>
              </a:ext>
            </a:extLst>
          </p:cNvPr>
          <p:cNvCxnSpPr>
            <a:cxnSpLocks/>
          </p:cNvCxnSpPr>
          <p:nvPr/>
        </p:nvCxnSpPr>
        <p:spPr>
          <a:xfrm>
            <a:off x="589266" y="3180696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2FAD20-C2AC-4C25-9064-32E52A48605B}"/>
              </a:ext>
            </a:extLst>
          </p:cNvPr>
          <p:cNvCxnSpPr>
            <a:cxnSpLocks/>
          </p:cNvCxnSpPr>
          <p:nvPr/>
        </p:nvCxnSpPr>
        <p:spPr>
          <a:xfrm>
            <a:off x="585032" y="29436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15DAE26-AC2E-47C6-B45C-7010C6FF3BF5}"/>
              </a:ext>
            </a:extLst>
          </p:cNvPr>
          <p:cNvSpPr txBox="1"/>
          <p:nvPr/>
        </p:nvSpPr>
        <p:spPr>
          <a:xfrm>
            <a:off x="298047" y="3060219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37BD17-9A02-47DF-94B5-7E972D8A40B7}"/>
              </a:ext>
            </a:extLst>
          </p:cNvPr>
          <p:cNvSpPr txBox="1"/>
          <p:nvPr/>
        </p:nvSpPr>
        <p:spPr>
          <a:xfrm>
            <a:off x="293813" y="282314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863421-D2A9-4DF5-9B4D-3F0AAAF63C74}"/>
              </a:ext>
            </a:extLst>
          </p:cNvPr>
          <p:cNvCxnSpPr>
            <a:cxnSpLocks/>
          </p:cNvCxnSpPr>
          <p:nvPr/>
        </p:nvCxnSpPr>
        <p:spPr>
          <a:xfrm>
            <a:off x="587414" y="2689629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B9FF43-FF5C-404D-AF1C-DBAACF7728E3}"/>
              </a:ext>
            </a:extLst>
          </p:cNvPr>
          <p:cNvSpPr txBox="1"/>
          <p:nvPr/>
        </p:nvSpPr>
        <p:spPr>
          <a:xfrm>
            <a:off x="295930" y="2569106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374F0A-9F4E-43A2-9A78-78A8AB90F69D}"/>
              </a:ext>
            </a:extLst>
          </p:cNvPr>
          <p:cNvCxnSpPr>
            <a:cxnSpLocks/>
          </p:cNvCxnSpPr>
          <p:nvPr/>
        </p:nvCxnSpPr>
        <p:spPr>
          <a:xfrm>
            <a:off x="587414" y="3904593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C28E9C-64E3-4753-8E46-88D98C85F21B}"/>
              </a:ext>
            </a:extLst>
          </p:cNvPr>
          <p:cNvCxnSpPr>
            <a:cxnSpLocks/>
          </p:cNvCxnSpPr>
          <p:nvPr/>
        </p:nvCxnSpPr>
        <p:spPr>
          <a:xfrm>
            <a:off x="587415" y="3659065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B8727D-75E1-4E8B-BB3F-B818892B44AC}"/>
              </a:ext>
            </a:extLst>
          </p:cNvPr>
          <p:cNvCxnSpPr>
            <a:cxnSpLocks/>
          </p:cNvCxnSpPr>
          <p:nvPr/>
        </p:nvCxnSpPr>
        <p:spPr>
          <a:xfrm>
            <a:off x="587413" y="34262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8AE181-0573-4AEB-BE49-4221CA54DFA4}"/>
              </a:ext>
            </a:extLst>
          </p:cNvPr>
          <p:cNvCxnSpPr>
            <a:cxnSpLocks/>
          </p:cNvCxnSpPr>
          <p:nvPr/>
        </p:nvCxnSpPr>
        <p:spPr>
          <a:xfrm>
            <a:off x="587414" y="3180696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CB4B28-5029-41D7-95E4-0E9C78A976AB}"/>
              </a:ext>
            </a:extLst>
          </p:cNvPr>
          <p:cNvCxnSpPr>
            <a:cxnSpLocks/>
          </p:cNvCxnSpPr>
          <p:nvPr/>
        </p:nvCxnSpPr>
        <p:spPr>
          <a:xfrm>
            <a:off x="583180" y="29436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4163D6C-5E7C-4BE5-B32B-2890D95F0A59}"/>
              </a:ext>
            </a:extLst>
          </p:cNvPr>
          <p:cNvSpPr txBox="1"/>
          <p:nvPr/>
        </p:nvSpPr>
        <p:spPr>
          <a:xfrm>
            <a:off x="299898" y="3784116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2AE1E8-0898-48F7-9F6E-3F98A661EF93}"/>
              </a:ext>
            </a:extLst>
          </p:cNvPr>
          <p:cNvSpPr txBox="1"/>
          <p:nvPr/>
        </p:nvSpPr>
        <p:spPr>
          <a:xfrm>
            <a:off x="299899" y="3538588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6172F-1910-4E69-8B06-60BFA69B8A8C}"/>
              </a:ext>
            </a:extLst>
          </p:cNvPr>
          <p:cNvSpPr txBox="1"/>
          <p:nvPr/>
        </p:nvSpPr>
        <p:spPr>
          <a:xfrm>
            <a:off x="299897" y="330574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F09E47-F0C4-4F0A-9222-174DCF9E3B92}"/>
              </a:ext>
            </a:extLst>
          </p:cNvPr>
          <p:cNvSpPr txBox="1"/>
          <p:nvPr/>
        </p:nvSpPr>
        <p:spPr>
          <a:xfrm>
            <a:off x="298046" y="3060219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05B670-952D-4F2C-80A8-83CA917405E3}"/>
              </a:ext>
            </a:extLst>
          </p:cNvPr>
          <p:cNvSpPr txBox="1"/>
          <p:nvPr/>
        </p:nvSpPr>
        <p:spPr>
          <a:xfrm>
            <a:off x="293812" y="282314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E3AA97-E13B-452C-8F4A-6842482F905D}"/>
              </a:ext>
            </a:extLst>
          </p:cNvPr>
          <p:cNvCxnSpPr>
            <a:cxnSpLocks/>
          </p:cNvCxnSpPr>
          <p:nvPr/>
        </p:nvCxnSpPr>
        <p:spPr>
          <a:xfrm>
            <a:off x="587413" y="2689629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B067476-428C-499C-88D7-C1D435D4DC0C}"/>
              </a:ext>
            </a:extLst>
          </p:cNvPr>
          <p:cNvSpPr txBox="1"/>
          <p:nvPr/>
        </p:nvSpPr>
        <p:spPr>
          <a:xfrm>
            <a:off x="295929" y="2569106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2A79080-65FE-4BB3-80EA-B25579649960}"/>
              </a:ext>
            </a:extLst>
          </p:cNvPr>
          <p:cNvCxnSpPr>
            <a:cxnSpLocks/>
          </p:cNvCxnSpPr>
          <p:nvPr/>
        </p:nvCxnSpPr>
        <p:spPr>
          <a:xfrm>
            <a:off x="587413" y="3904593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D16B4A-0730-4914-ABEF-3D06F8F09E9B}"/>
              </a:ext>
            </a:extLst>
          </p:cNvPr>
          <p:cNvCxnSpPr>
            <a:cxnSpLocks/>
          </p:cNvCxnSpPr>
          <p:nvPr/>
        </p:nvCxnSpPr>
        <p:spPr>
          <a:xfrm>
            <a:off x="587414" y="3659065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BF2A51-D63A-4D45-9872-137E79F7067A}"/>
              </a:ext>
            </a:extLst>
          </p:cNvPr>
          <p:cNvCxnSpPr>
            <a:cxnSpLocks/>
          </p:cNvCxnSpPr>
          <p:nvPr/>
        </p:nvCxnSpPr>
        <p:spPr>
          <a:xfrm>
            <a:off x="587412" y="34262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425A5C5-489E-4AB0-B37B-632E1FBAC813}"/>
              </a:ext>
            </a:extLst>
          </p:cNvPr>
          <p:cNvCxnSpPr>
            <a:cxnSpLocks/>
          </p:cNvCxnSpPr>
          <p:nvPr/>
        </p:nvCxnSpPr>
        <p:spPr>
          <a:xfrm>
            <a:off x="587413" y="3180696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15181D-0E23-46C7-97E1-F83F5BA96C8D}"/>
              </a:ext>
            </a:extLst>
          </p:cNvPr>
          <p:cNvCxnSpPr>
            <a:cxnSpLocks/>
          </p:cNvCxnSpPr>
          <p:nvPr/>
        </p:nvCxnSpPr>
        <p:spPr>
          <a:xfrm>
            <a:off x="583179" y="29436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1961CC2-01A6-462A-8D06-F8C27C8A3E57}"/>
              </a:ext>
            </a:extLst>
          </p:cNvPr>
          <p:cNvSpPr txBox="1"/>
          <p:nvPr/>
        </p:nvSpPr>
        <p:spPr>
          <a:xfrm>
            <a:off x="299900" y="4723921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B5D951-C4EB-4844-A3FE-6F8AA805DCC3}"/>
              </a:ext>
            </a:extLst>
          </p:cNvPr>
          <p:cNvSpPr txBox="1"/>
          <p:nvPr/>
        </p:nvSpPr>
        <p:spPr>
          <a:xfrm>
            <a:off x="299898" y="4491080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821336-578B-4F67-AABB-3772D1F7D08E}"/>
              </a:ext>
            </a:extLst>
          </p:cNvPr>
          <p:cNvSpPr txBox="1"/>
          <p:nvPr/>
        </p:nvSpPr>
        <p:spPr>
          <a:xfrm>
            <a:off x="298047" y="4245552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08B9B2-CF40-4FAA-9032-2F72A7A32443}"/>
              </a:ext>
            </a:extLst>
          </p:cNvPr>
          <p:cNvSpPr txBox="1"/>
          <p:nvPr/>
        </p:nvSpPr>
        <p:spPr>
          <a:xfrm>
            <a:off x="293813" y="4008480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1BB6E9C-D874-40DA-A09C-7DBA0567400B}"/>
              </a:ext>
            </a:extLst>
          </p:cNvPr>
          <p:cNvCxnSpPr>
            <a:cxnSpLocks/>
          </p:cNvCxnSpPr>
          <p:nvPr/>
        </p:nvCxnSpPr>
        <p:spPr>
          <a:xfrm>
            <a:off x="587415" y="4844398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C10C9F-879E-40C6-8B70-984D80F56BBB}"/>
              </a:ext>
            </a:extLst>
          </p:cNvPr>
          <p:cNvCxnSpPr>
            <a:cxnSpLocks/>
          </p:cNvCxnSpPr>
          <p:nvPr/>
        </p:nvCxnSpPr>
        <p:spPr>
          <a:xfrm>
            <a:off x="587413" y="4611557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18CD8C7-89CF-41CA-B02F-57332A5FD996}"/>
              </a:ext>
            </a:extLst>
          </p:cNvPr>
          <p:cNvCxnSpPr>
            <a:cxnSpLocks/>
          </p:cNvCxnSpPr>
          <p:nvPr/>
        </p:nvCxnSpPr>
        <p:spPr>
          <a:xfrm>
            <a:off x="587414" y="4366029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E82037-C615-495F-A983-49740E6E4038}"/>
              </a:ext>
            </a:extLst>
          </p:cNvPr>
          <p:cNvCxnSpPr>
            <a:cxnSpLocks/>
          </p:cNvCxnSpPr>
          <p:nvPr/>
        </p:nvCxnSpPr>
        <p:spPr>
          <a:xfrm>
            <a:off x="583180" y="4128957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1EB2B27-D9C7-4B25-B0FF-BC09C2EAFA18}"/>
              </a:ext>
            </a:extLst>
          </p:cNvPr>
          <p:cNvSpPr txBox="1"/>
          <p:nvPr/>
        </p:nvSpPr>
        <p:spPr>
          <a:xfrm>
            <a:off x="297517" y="495050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922075-7DE2-4AD2-82AE-EECCB582BFC1}"/>
              </a:ext>
            </a:extLst>
          </p:cNvPr>
          <p:cNvCxnSpPr>
            <a:cxnSpLocks/>
          </p:cNvCxnSpPr>
          <p:nvPr/>
        </p:nvCxnSpPr>
        <p:spPr>
          <a:xfrm>
            <a:off x="585032" y="5079451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FCC106B-F5EC-4E60-9B0D-1FD58318B1C4}"/>
              </a:ext>
            </a:extLst>
          </p:cNvPr>
          <p:cNvSpPr/>
          <p:nvPr/>
        </p:nvSpPr>
        <p:spPr>
          <a:xfrm>
            <a:off x="5682710" y="3428050"/>
            <a:ext cx="1113900" cy="16447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BC73DA-D425-477C-8C07-37B7DD96C684}"/>
              </a:ext>
            </a:extLst>
          </p:cNvPr>
          <p:cNvSpPr/>
          <p:nvPr/>
        </p:nvSpPr>
        <p:spPr>
          <a:xfrm>
            <a:off x="7120819" y="3898979"/>
            <a:ext cx="1116666" cy="116639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222DD5E-3A94-434A-82F1-BF5ECBA56A71}"/>
              </a:ext>
            </a:extLst>
          </p:cNvPr>
          <p:cNvSpPr/>
          <p:nvPr/>
        </p:nvSpPr>
        <p:spPr>
          <a:xfrm>
            <a:off x="8564456" y="3423172"/>
            <a:ext cx="1116666" cy="16447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ED30A8-4E56-421F-8BAA-45BF45595D78}"/>
              </a:ext>
            </a:extLst>
          </p:cNvPr>
          <p:cNvSpPr txBox="1"/>
          <p:nvPr/>
        </p:nvSpPr>
        <p:spPr>
          <a:xfrm>
            <a:off x="1429789" y="5691666"/>
            <a:ext cx="8736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Events Assigned to designated buckets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CF209-C23B-4674-865B-15935F78D97D}"/>
              </a:ext>
            </a:extLst>
          </p:cNvPr>
          <p:cNvSpPr txBox="1"/>
          <p:nvPr/>
        </p:nvSpPr>
        <p:spPr>
          <a:xfrm>
            <a:off x="1360091" y="270162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2A5D64-7377-4DB6-97D8-62E74FBFD456}"/>
              </a:ext>
            </a:extLst>
          </p:cNvPr>
          <p:cNvSpPr txBox="1"/>
          <p:nvPr/>
        </p:nvSpPr>
        <p:spPr>
          <a:xfrm>
            <a:off x="1360091" y="269310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2C94B4-924F-4F78-BF0D-85285D2C9E29}"/>
              </a:ext>
            </a:extLst>
          </p:cNvPr>
          <p:cNvSpPr txBox="1"/>
          <p:nvPr/>
        </p:nvSpPr>
        <p:spPr>
          <a:xfrm>
            <a:off x="2800964" y="270162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6F0C33F-ABDF-4670-B2B0-FD7CB2DCD465}"/>
              </a:ext>
            </a:extLst>
          </p:cNvPr>
          <p:cNvSpPr txBox="1"/>
          <p:nvPr/>
        </p:nvSpPr>
        <p:spPr>
          <a:xfrm>
            <a:off x="4180435" y="270315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F8B2FD-DDDD-4D85-8A66-90C647D4F27A}"/>
              </a:ext>
            </a:extLst>
          </p:cNvPr>
          <p:cNvSpPr txBox="1"/>
          <p:nvPr/>
        </p:nvSpPr>
        <p:spPr>
          <a:xfrm>
            <a:off x="5621308" y="270315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2A415A-627F-48A8-8FE3-7F64D76E7A2B}"/>
              </a:ext>
            </a:extLst>
          </p:cNvPr>
          <p:cNvSpPr txBox="1"/>
          <p:nvPr/>
        </p:nvSpPr>
        <p:spPr>
          <a:xfrm>
            <a:off x="7101555" y="2702581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E2F095-27FD-404A-B0A0-2026251D327B}"/>
              </a:ext>
            </a:extLst>
          </p:cNvPr>
          <p:cNvSpPr txBox="1"/>
          <p:nvPr/>
        </p:nvSpPr>
        <p:spPr>
          <a:xfrm>
            <a:off x="8561690" y="268962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1A8AA5-024E-4555-AEC3-CA5651BDAA34}"/>
              </a:ext>
            </a:extLst>
          </p:cNvPr>
          <p:cNvSpPr txBox="1"/>
          <p:nvPr/>
        </p:nvSpPr>
        <p:spPr>
          <a:xfrm>
            <a:off x="10008095" y="2693828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5CE3286-FED7-48B3-81F7-C2A4FF38B5BB}"/>
              </a:ext>
            </a:extLst>
          </p:cNvPr>
          <p:cNvSpPr txBox="1"/>
          <p:nvPr/>
        </p:nvSpPr>
        <p:spPr>
          <a:xfrm>
            <a:off x="1360091" y="2692157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CA0543-1335-4613-B3DE-B1141915BE9E}"/>
              </a:ext>
            </a:extLst>
          </p:cNvPr>
          <p:cNvSpPr txBox="1"/>
          <p:nvPr/>
        </p:nvSpPr>
        <p:spPr>
          <a:xfrm>
            <a:off x="2800964" y="2700677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1A7CEF-2121-43AE-AE06-F1CC5F9503E9}"/>
              </a:ext>
            </a:extLst>
          </p:cNvPr>
          <p:cNvSpPr txBox="1"/>
          <p:nvPr/>
        </p:nvSpPr>
        <p:spPr>
          <a:xfrm>
            <a:off x="4180435" y="2702207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303A96-BBC2-4E8D-A99A-F6C5E5D117F5}"/>
              </a:ext>
            </a:extLst>
          </p:cNvPr>
          <p:cNvSpPr txBox="1"/>
          <p:nvPr/>
        </p:nvSpPr>
        <p:spPr>
          <a:xfrm>
            <a:off x="5621308" y="2702207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D2B2A8-FC09-4202-B56B-1A07E5C48784}"/>
              </a:ext>
            </a:extLst>
          </p:cNvPr>
          <p:cNvSpPr txBox="1"/>
          <p:nvPr/>
        </p:nvSpPr>
        <p:spPr>
          <a:xfrm>
            <a:off x="1360091" y="2691225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AE49370-A484-4145-8A0A-E2F06D496685}"/>
              </a:ext>
            </a:extLst>
          </p:cNvPr>
          <p:cNvSpPr txBox="1"/>
          <p:nvPr/>
        </p:nvSpPr>
        <p:spPr>
          <a:xfrm>
            <a:off x="2800964" y="2699745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2FF33A9-3B66-40AE-8632-82F49AB60DEF}"/>
              </a:ext>
            </a:extLst>
          </p:cNvPr>
          <p:cNvSpPr txBox="1"/>
          <p:nvPr/>
        </p:nvSpPr>
        <p:spPr>
          <a:xfrm>
            <a:off x="4180435" y="2701275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CDA246-0B03-4764-9ABB-9DF1B651B9AC}"/>
              </a:ext>
            </a:extLst>
          </p:cNvPr>
          <p:cNvSpPr txBox="1"/>
          <p:nvPr/>
        </p:nvSpPr>
        <p:spPr>
          <a:xfrm>
            <a:off x="5621308" y="2701275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84BF0A0-76CC-4A28-A67C-7A1B63AEE169}"/>
              </a:ext>
            </a:extLst>
          </p:cNvPr>
          <p:cNvSpPr/>
          <p:nvPr/>
        </p:nvSpPr>
        <p:spPr>
          <a:xfrm>
            <a:off x="9394036" y="308029"/>
            <a:ext cx="885601" cy="2604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632F0F-CA93-4C40-ABA4-F282247D8023}"/>
              </a:ext>
            </a:extLst>
          </p:cNvPr>
          <p:cNvSpPr txBox="1"/>
          <p:nvPr/>
        </p:nvSpPr>
        <p:spPr>
          <a:xfrm>
            <a:off x="10279637" y="291512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Events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955446F-15B2-4D07-9876-CE8EA68BFD2A}"/>
              </a:ext>
            </a:extLst>
          </p:cNvPr>
          <p:cNvSpPr/>
          <p:nvPr/>
        </p:nvSpPr>
        <p:spPr>
          <a:xfrm>
            <a:off x="9259220" y="58191"/>
            <a:ext cx="2860735" cy="16868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E81CA0-A68B-4863-A984-05030E5FD754}"/>
              </a:ext>
            </a:extLst>
          </p:cNvPr>
          <p:cNvSpPr txBox="1"/>
          <p:nvPr/>
        </p:nvSpPr>
        <p:spPr>
          <a:xfrm>
            <a:off x="10279634" y="666895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Unscheduled Events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B2790D1-5876-4E54-AA92-D1DEE3CD9D22}"/>
              </a:ext>
            </a:extLst>
          </p:cNvPr>
          <p:cNvSpPr/>
          <p:nvPr/>
        </p:nvSpPr>
        <p:spPr>
          <a:xfrm>
            <a:off x="9394036" y="666894"/>
            <a:ext cx="885598" cy="2604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584D9F-BBD3-497E-97ED-4DD88EC8C2B3}"/>
              </a:ext>
            </a:extLst>
          </p:cNvPr>
          <p:cNvSpPr txBox="1"/>
          <p:nvPr/>
        </p:nvSpPr>
        <p:spPr>
          <a:xfrm>
            <a:off x="10287655" y="1031049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Hours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807C273-4052-41A2-AC22-30EDCD3D1075}"/>
              </a:ext>
            </a:extLst>
          </p:cNvPr>
          <p:cNvSpPr/>
          <p:nvPr/>
        </p:nvSpPr>
        <p:spPr>
          <a:xfrm>
            <a:off x="9394036" y="1031049"/>
            <a:ext cx="893619" cy="260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1801A5-1461-4A68-9923-C0D80F9FE504}"/>
              </a:ext>
            </a:extLst>
          </p:cNvPr>
          <p:cNvSpPr/>
          <p:nvPr/>
        </p:nvSpPr>
        <p:spPr>
          <a:xfrm>
            <a:off x="9394036" y="1422130"/>
            <a:ext cx="893619" cy="241598"/>
          </a:xfrm>
          <a:prstGeom prst="rect">
            <a:avLst/>
          </a:prstGeom>
          <a:solidFill>
            <a:srgbClr val="00B0F0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681F33-253D-465C-B9CE-3EFE046605C7}"/>
              </a:ext>
            </a:extLst>
          </p:cNvPr>
          <p:cNvSpPr txBox="1"/>
          <p:nvPr/>
        </p:nvSpPr>
        <p:spPr>
          <a:xfrm>
            <a:off x="10291730" y="1396833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C22CB61-42BC-4EB7-A0FD-0C365C370B9B}"/>
              </a:ext>
            </a:extLst>
          </p:cNvPr>
          <p:cNvSpPr txBox="1"/>
          <p:nvPr/>
        </p:nvSpPr>
        <p:spPr>
          <a:xfrm>
            <a:off x="11182212" y="20074"/>
            <a:ext cx="1098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Not to scale</a:t>
            </a:r>
          </a:p>
        </p:txBody>
      </p:sp>
    </p:spTree>
    <p:extLst>
      <p:ext uri="{BB962C8B-B14F-4D97-AF65-F5344CB8AC3E}">
        <p14:creationId xmlns:p14="http://schemas.microsoft.com/office/powerpoint/2010/main" val="382242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DA22FD9-9B70-47D7-8C12-2BC51EA693DC}"/>
              </a:ext>
            </a:extLst>
          </p:cNvPr>
          <p:cNvSpPr txBox="1"/>
          <p:nvPr/>
        </p:nvSpPr>
        <p:spPr>
          <a:xfrm>
            <a:off x="1360091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4A2A7-B18E-4067-96BF-5821408E4BDA}"/>
              </a:ext>
            </a:extLst>
          </p:cNvPr>
          <p:cNvSpPr txBox="1"/>
          <p:nvPr/>
        </p:nvSpPr>
        <p:spPr>
          <a:xfrm>
            <a:off x="2800964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6EFA5-6AD0-40BE-AEC6-94EE80351332}"/>
              </a:ext>
            </a:extLst>
          </p:cNvPr>
          <p:cNvSpPr txBox="1"/>
          <p:nvPr/>
        </p:nvSpPr>
        <p:spPr>
          <a:xfrm>
            <a:off x="4155927" y="5163183"/>
            <a:ext cx="13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2D4E2-7723-4793-85A0-AE2E8A29DD99}"/>
              </a:ext>
            </a:extLst>
          </p:cNvPr>
          <p:cNvSpPr txBox="1"/>
          <p:nvPr/>
        </p:nvSpPr>
        <p:spPr>
          <a:xfrm>
            <a:off x="5682710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76081D-F14D-422D-BF28-85ABE5678F2D}"/>
              </a:ext>
            </a:extLst>
          </p:cNvPr>
          <p:cNvSpPr txBox="1"/>
          <p:nvPr/>
        </p:nvSpPr>
        <p:spPr>
          <a:xfrm>
            <a:off x="7123583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E2C32-CB7A-4233-9F8B-4D77F28C4DEE}"/>
              </a:ext>
            </a:extLst>
          </p:cNvPr>
          <p:cNvSpPr txBox="1"/>
          <p:nvPr/>
        </p:nvSpPr>
        <p:spPr>
          <a:xfrm>
            <a:off x="8564456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93EC7C-F9E2-4A76-A43D-954F39FBACD7}"/>
              </a:ext>
            </a:extLst>
          </p:cNvPr>
          <p:cNvSpPr txBox="1"/>
          <p:nvPr/>
        </p:nvSpPr>
        <p:spPr>
          <a:xfrm>
            <a:off x="10005329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1FB944-A30B-4889-B10A-3D11F78E5C84}"/>
              </a:ext>
            </a:extLst>
          </p:cNvPr>
          <p:cNvCxnSpPr>
            <a:cxnSpLocks/>
          </p:cNvCxnSpPr>
          <p:nvPr/>
        </p:nvCxnSpPr>
        <p:spPr>
          <a:xfrm>
            <a:off x="731083" y="5072810"/>
            <a:ext cx="109564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A4B071-8FE6-4C36-8941-2564E9DD504C}"/>
              </a:ext>
            </a:extLst>
          </p:cNvPr>
          <p:cNvCxnSpPr>
            <a:cxnSpLocks/>
          </p:cNvCxnSpPr>
          <p:nvPr/>
        </p:nvCxnSpPr>
        <p:spPr>
          <a:xfrm>
            <a:off x="2476757" y="2559494"/>
            <a:ext cx="0" cy="25066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591A73A-3DBC-41EE-8BC4-F8545585CCD3}"/>
              </a:ext>
            </a:extLst>
          </p:cNvPr>
          <p:cNvCxnSpPr>
            <a:cxnSpLocks/>
          </p:cNvCxnSpPr>
          <p:nvPr/>
        </p:nvCxnSpPr>
        <p:spPr>
          <a:xfrm>
            <a:off x="3917630" y="2559494"/>
            <a:ext cx="0" cy="25066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981185F-9E41-40AE-AF60-4764708FE77B}"/>
              </a:ext>
            </a:extLst>
          </p:cNvPr>
          <p:cNvCxnSpPr>
            <a:cxnSpLocks/>
          </p:cNvCxnSpPr>
          <p:nvPr/>
        </p:nvCxnSpPr>
        <p:spPr>
          <a:xfrm>
            <a:off x="5358503" y="2548406"/>
            <a:ext cx="0" cy="25177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26E6151-48CD-4C57-8CA4-91CABE96696A}"/>
              </a:ext>
            </a:extLst>
          </p:cNvPr>
          <p:cNvCxnSpPr>
            <a:cxnSpLocks/>
          </p:cNvCxnSpPr>
          <p:nvPr/>
        </p:nvCxnSpPr>
        <p:spPr>
          <a:xfrm>
            <a:off x="6797041" y="2559494"/>
            <a:ext cx="0" cy="25295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A926883-7C44-4C09-B0D9-09B3394D0AD2}"/>
              </a:ext>
            </a:extLst>
          </p:cNvPr>
          <p:cNvCxnSpPr>
            <a:cxnSpLocks/>
          </p:cNvCxnSpPr>
          <p:nvPr/>
        </p:nvCxnSpPr>
        <p:spPr>
          <a:xfrm>
            <a:off x="8240249" y="2548406"/>
            <a:ext cx="0" cy="2540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DF6DD0C-9B7F-4FB5-B93A-C8534CC57325}"/>
              </a:ext>
            </a:extLst>
          </p:cNvPr>
          <p:cNvCxnSpPr>
            <a:cxnSpLocks/>
          </p:cNvCxnSpPr>
          <p:nvPr/>
        </p:nvCxnSpPr>
        <p:spPr>
          <a:xfrm>
            <a:off x="9683458" y="2548406"/>
            <a:ext cx="0" cy="25177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EFAEDA-E72D-4C75-B329-434710980F6C}"/>
              </a:ext>
            </a:extLst>
          </p:cNvPr>
          <p:cNvCxnSpPr>
            <a:cxnSpLocks/>
          </p:cNvCxnSpPr>
          <p:nvPr/>
        </p:nvCxnSpPr>
        <p:spPr>
          <a:xfrm>
            <a:off x="11121995" y="2548406"/>
            <a:ext cx="0" cy="2523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08602CD-62FF-417B-AF8D-56C2E56EF6F2}"/>
              </a:ext>
            </a:extLst>
          </p:cNvPr>
          <p:cNvCxnSpPr>
            <a:cxnSpLocks/>
          </p:cNvCxnSpPr>
          <p:nvPr/>
        </p:nvCxnSpPr>
        <p:spPr>
          <a:xfrm>
            <a:off x="750044" y="2548406"/>
            <a:ext cx="0" cy="2511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B87ED4D-2863-46B8-9822-92A80E5006CD}"/>
              </a:ext>
            </a:extLst>
          </p:cNvPr>
          <p:cNvSpPr/>
          <p:nvPr/>
        </p:nvSpPr>
        <p:spPr>
          <a:xfrm>
            <a:off x="4015047" y="4447313"/>
            <a:ext cx="2781994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 = 6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D06EA30-1BBB-4600-8950-95F5895C9658}"/>
              </a:ext>
            </a:extLst>
          </p:cNvPr>
          <p:cNvSpPr/>
          <p:nvPr/>
        </p:nvSpPr>
        <p:spPr>
          <a:xfrm>
            <a:off x="8324246" y="3821815"/>
            <a:ext cx="2781994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 = 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712B15A-C822-4027-A389-EF24B0ED36D8}"/>
              </a:ext>
            </a:extLst>
          </p:cNvPr>
          <p:cNvSpPr/>
          <p:nvPr/>
        </p:nvSpPr>
        <p:spPr>
          <a:xfrm>
            <a:off x="9767453" y="3190099"/>
            <a:ext cx="1338351" cy="6254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 = 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866DA82-EFAB-4D4C-B213-40B36A52519A}"/>
              </a:ext>
            </a:extLst>
          </p:cNvPr>
          <p:cNvSpPr/>
          <p:nvPr/>
        </p:nvSpPr>
        <p:spPr>
          <a:xfrm>
            <a:off x="7123583" y="2548406"/>
            <a:ext cx="3998412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 = 10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81F1F8E-7F9A-4554-A697-EDC583E2542C}"/>
              </a:ext>
            </a:extLst>
          </p:cNvPr>
          <p:cNvCxnSpPr>
            <a:cxnSpLocks/>
          </p:cNvCxnSpPr>
          <p:nvPr/>
        </p:nvCxnSpPr>
        <p:spPr>
          <a:xfrm flipH="1">
            <a:off x="714891" y="4447313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D49A9B4-04BA-4ED0-B74E-7EDD48A893AA}"/>
              </a:ext>
            </a:extLst>
          </p:cNvPr>
          <p:cNvCxnSpPr>
            <a:cxnSpLocks/>
          </p:cNvCxnSpPr>
          <p:nvPr/>
        </p:nvCxnSpPr>
        <p:spPr>
          <a:xfrm flipH="1">
            <a:off x="692299" y="3815596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D96639C-47E5-4F91-86D0-B07370D6D84D}"/>
              </a:ext>
            </a:extLst>
          </p:cNvPr>
          <p:cNvCxnSpPr>
            <a:cxnSpLocks/>
          </p:cNvCxnSpPr>
          <p:nvPr/>
        </p:nvCxnSpPr>
        <p:spPr>
          <a:xfrm flipH="1">
            <a:off x="714891" y="3190099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9654891-63D6-484A-BB72-7B425C5E8B09}"/>
              </a:ext>
            </a:extLst>
          </p:cNvPr>
          <p:cNvCxnSpPr>
            <a:cxnSpLocks/>
          </p:cNvCxnSpPr>
          <p:nvPr/>
        </p:nvCxnSpPr>
        <p:spPr>
          <a:xfrm flipH="1">
            <a:off x="692299" y="2559494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DDFD73D-E3FB-4828-ADAA-6D072AB3A5BE}"/>
              </a:ext>
            </a:extLst>
          </p:cNvPr>
          <p:cNvSpPr txBox="1"/>
          <p:nvPr/>
        </p:nvSpPr>
        <p:spPr>
          <a:xfrm>
            <a:off x="1360091" y="5713119"/>
            <a:ext cx="8736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 Unscheduled Events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AD76541-0B34-409A-A58D-883E8789D236}"/>
              </a:ext>
            </a:extLst>
          </p:cNvPr>
          <p:cNvSpPr txBox="1"/>
          <p:nvPr/>
        </p:nvSpPr>
        <p:spPr>
          <a:xfrm>
            <a:off x="6976867" y="215393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CBAA5B8-069F-4815-9866-4080F337091D}"/>
              </a:ext>
            </a:extLst>
          </p:cNvPr>
          <p:cNvSpPr txBox="1"/>
          <p:nvPr/>
        </p:nvSpPr>
        <p:spPr>
          <a:xfrm>
            <a:off x="8437002" y="2140987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8D5695E-74FB-4998-B3FD-3345200B585C}"/>
              </a:ext>
            </a:extLst>
          </p:cNvPr>
          <p:cNvSpPr txBox="1"/>
          <p:nvPr/>
        </p:nvSpPr>
        <p:spPr>
          <a:xfrm>
            <a:off x="9883407" y="2145186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51EFE4-6FE7-4E97-8936-CCEF23FC6F52}"/>
              </a:ext>
            </a:extLst>
          </p:cNvPr>
          <p:cNvSpPr txBox="1"/>
          <p:nvPr/>
        </p:nvSpPr>
        <p:spPr>
          <a:xfrm>
            <a:off x="1235403" y="214258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309C095-B495-4CAD-A3E1-E54F4B96853A}"/>
              </a:ext>
            </a:extLst>
          </p:cNvPr>
          <p:cNvSpPr txBox="1"/>
          <p:nvPr/>
        </p:nvSpPr>
        <p:spPr>
          <a:xfrm>
            <a:off x="2676276" y="215110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9AC40A2-D341-4667-B9BA-D13F4FFBB755}"/>
              </a:ext>
            </a:extLst>
          </p:cNvPr>
          <p:cNvSpPr txBox="1"/>
          <p:nvPr/>
        </p:nvSpPr>
        <p:spPr>
          <a:xfrm>
            <a:off x="4055747" y="215263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FF73AAB-F359-4174-8DF2-3C5738DEAF9C}"/>
              </a:ext>
            </a:extLst>
          </p:cNvPr>
          <p:cNvSpPr txBox="1"/>
          <p:nvPr/>
        </p:nvSpPr>
        <p:spPr>
          <a:xfrm>
            <a:off x="5496620" y="215263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88E88A-C6B6-428F-9E08-AED6B9DEEDFA}"/>
              </a:ext>
            </a:extLst>
          </p:cNvPr>
          <p:cNvSpPr/>
          <p:nvPr/>
        </p:nvSpPr>
        <p:spPr>
          <a:xfrm>
            <a:off x="9394036" y="308029"/>
            <a:ext cx="885601" cy="2604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5B35C67-DF6C-4CD6-BC21-F9C6753CDC4E}"/>
              </a:ext>
            </a:extLst>
          </p:cNvPr>
          <p:cNvSpPr txBox="1"/>
          <p:nvPr/>
        </p:nvSpPr>
        <p:spPr>
          <a:xfrm>
            <a:off x="10279637" y="291512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Events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659E407-D814-43AC-AD76-74A521759C43}"/>
              </a:ext>
            </a:extLst>
          </p:cNvPr>
          <p:cNvSpPr/>
          <p:nvPr/>
        </p:nvSpPr>
        <p:spPr>
          <a:xfrm>
            <a:off x="9259220" y="58191"/>
            <a:ext cx="2860735" cy="16868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900E822-6C67-4D1C-B182-20A85199CC68}"/>
              </a:ext>
            </a:extLst>
          </p:cNvPr>
          <p:cNvSpPr txBox="1"/>
          <p:nvPr/>
        </p:nvSpPr>
        <p:spPr>
          <a:xfrm>
            <a:off x="10279634" y="666895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Unscheduled Events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130A4E0-D072-491A-9A7E-AF0B2DBC9571}"/>
              </a:ext>
            </a:extLst>
          </p:cNvPr>
          <p:cNvSpPr/>
          <p:nvPr/>
        </p:nvSpPr>
        <p:spPr>
          <a:xfrm>
            <a:off x="9394036" y="666894"/>
            <a:ext cx="885598" cy="2604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E48CA2B-3588-4A7A-8828-5D9D54A5DCAC}"/>
              </a:ext>
            </a:extLst>
          </p:cNvPr>
          <p:cNvSpPr txBox="1"/>
          <p:nvPr/>
        </p:nvSpPr>
        <p:spPr>
          <a:xfrm>
            <a:off x="10287655" y="1031049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Hours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C6E1293-BE88-4C45-96D4-B6D5D4AE062D}"/>
              </a:ext>
            </a:extLst>
          </p:cNvPr>
          <p:cNvSpPr/>
          <p:nvPr/>
        </p:nvSpPr>
        <p:spPr>
          <a:xfrm>
            <a:off x="9394036" y="1031049"/>
            <a:ext cx="893619" cy="260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4DE6C0-B721-4261-848F-9970E3CE5C81}"/>
              </a:ext>
            </a:extLst>
          </p:cNvPr>
          <p:cNvSpPr/>
          <p:nvPr/>
        </p:nvSpPr>
        <p:spPr>
          <a:xfrm>
            <a:off x="9394036" y="1422130"/>
            <a:ext cx="893619" cy="241598"/>
          </a:xfrm>
          <a:prstGeom prst="rect">
            <a:avLst/>
          </a:prstGeom>
          <a:solidFill>
            <a:srgbClr val="00B0F0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F83A57C-D632-4660-8790-A6B43DB18DA7}"/>
              </a:ext>
            </a:extLst>
          </p:cNvPr>
          <p:cNvSpPr txBox="1"/>
          <p:nvPr/>
        </p:nvSpPr>
        <p:spPr>
          <a:xfrm>
            <a:off x="10291730" y="1396833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2A231CD-D862-40D8-A717-25E3212A060E}"/>
              </a:ext>
            </a:extLst>
          </p:cNvPr>
          <p:cNvSpPr txBox="1"/>
          <p:nvPr/>
        </p:nvSpPr>
        <p:spPr>
          <a:xfrm>
            <a:off x="11182212" y="20074"/>
            <a:ext cx="1098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Not to scale</a:t>
            </a:r>
          </a:p>
        </p:txBody>
      </p:sp>
    </p:spTree>
    <p:extLst>
      <p:ext uri="{BB962C8B-B14F-4D97-AF65-F5344CB8AC3E}">
        <p14:creationId xmlns:p14="http://schemas.microsoft.com/office/powerpoint/2010/main" val="171827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DA22FD9-9B70-47D7-8C12-2BC51EA693DC}"/>
              </a:ext>
            </a:extLst>
          </p:cNvPr>
          <p:cNvSpPr txBox="1"/>
          <p:nvPr/>
        </p:nvSpPr>
        <p:spPr>
          <a:xfrm>
            <a:off x="1360091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4A2A7-B18E-4067-96BF-5821408E4BDA}"/>
              </a:ext>
            </a:extLst>
          </p:cNvPr>
          <p:cNvSpPr txBox="1"/>
          <p:nvPr/>
        </p:nvSpPr>
        <p:spPr>
          <a:xfrm>
            <a:off x="2800964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6EFA5-6AD0-40BE-AEC6-94EE80351332}"/>
              </a:ext>
            </a:extLst>
          </p:cNvPr>
          <p:cNvSpPr txBox="1"/>
          <p:nvPr/>
        </p:nvSpPr>
        <p:spPr>
          <a:xfrm>
            <a:off x="4155927" y="5163183"/>
            <a:ext cx="13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2D4E2-7723-4793-85A0-AE2E8A29DD99}"/>
              </a:ext>
            </a:extLst>
          </p:cNvPr>
          <p:cNvSpPr txBox="1"/>
          <p:nvPr/>
        </p:nvSpPr>
        <p:spPr>
          <a:xfrm>
            <a:off x="5682710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76081D-F14D-422D-BF28-85ABE5678F2D}"/>
              </a:ext>
            </a:extLst>
          </p:cNvPr>
          <p:cNvSpPr txBox="1"/>
          <p:nvPr/>
        </p:nvSpPr>
        <p:spPr>
          <a:xfrm>
            <a:off x="7123583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E2C32-CB7A-4233-9F8B-4D77F28C4DEE}"/>
              </a:ext>
            </a:extLst>
          </p:cNvPr>
          <p:cNvSpPr txBox="1"/>
          <p:nvPr/>
        </p:nvSpPr>
        <p:spPr>
          <a:xfrm>
            <a:off x="8564456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93EC7C-F9E2-4A76-A43D-954F39FBACD7}"/>
              </a:ext>
            </a:extLst>
          </p:cNvPr>
          <p:cNvSpPr txBox="1"/>
          <p:nvPr/>
        </p:nvSpPr>
        <p:spPr>
          <a:xfrm>
            <a:off x="10005329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1FB944-A30B-4889-B10A-3D11F78E5C84}"/>
              </a:ext>
            </a:extLst>
          </p:cNvPr>
          <p:cNvCxnSpPr>
            <a:cxnSpLocks/>
          </p:cNvCxnSpPr>
          <p:nvPr/>
        </p:nvCxnSpPr>
        <p:spPr>
          <a:xfrm>
            <a:off x="731083" y="5072810"/>
            <a:ext cx="109564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A4B071-8FE6-4C36-8941-2564E9DD504C}"/>
              </a:ext>
            </a:extLst>
          </p:cNvPr>
          <p:cNvCxnSpPr>
            <a:cxnSpLocks/>
          </p:cNvCxnSpPr>
          <p:nvPr/>
        </p:nvCxnSpPr>
        <p:spPr>
          <a:xfrm>
            <a:off x="2476757" y="2559494"/>
            <a:ext cx="0" cy="25066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591A73A-3DBC-41EE-8BC4-F8545585CCD3}"/>
              </a:ext>
            </a:extLst>
          </p:cNvPr>
          <p:cNvCxnSpPr>
            <a:cxnSpLocks/>
          </p:cNvCxnSpPr>
          <p:nvPr/>
        </p:nvCxnSpPr>
        <p:spPr>
          <a:xfrm>
            <a:off x="3917630" y="2559494"/>
            <a:ext cx="0" cy="25066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981185F-9E41-40AE-AF60-4764708FE77B}"/>
              </a:ext>
            </a:extLst>
          </p:cNvPr>
          <p:cNvCxnSpPr>
            <a:cxnSpLocks/>
          </p:cNvCxnSpPr>
          <p:nvPr/>
        </p:nvCxnSpPr>
        <p:spPr>
          <a:xfrm>
            <a:off x="5358503" y="2548406"/>
            <a:ext cx="0" cy="25177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26E6151-48CD-4C57-8CA4-91CABE96696A}"/>
              </a:ext>
            </a:extLst>
          </p:cNvPr>
          <p:cNvCxnSpPr>
            <a:cxnSpLocks/>
          </p:cNvCxnSpPr>
          <p:nvPr/>
        </p:nvCxnSpPr>
        <p:spPr>
          <a:xfrm>
            <a:off x="6797041" y="2559494"/>
            <a:ext cx="0" cy="25295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A926883-7C44-4C09-B0D9-09B3394D0AD2}"/>
              </a:ext>
            </a:extLst>
          </p:cNvPr>
          <p:cNvCxnSpPr>
            <a:cxnSpLocks/>
          </p:cNvCxnSpPr>
          <p:nvPr/>
        </p:nvCxnSpPr>
        <p:spPr>
          <a:xfrm>
            <a:off x="8240249" y="2548406"/>
            <a:ext cx="0" cy="2540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DF6DD0C-9B7F-4FB5-B93A-C8534CC57325}"/>
              </a:ext>
            </a:extLst>
          </p:cNvPr>
          <p:cNvCxnSpPr>
            <a:cxnSpLocks/>
          </p:cNvCxnSpPr>
          <p:nvPr/>
        </p:nvCxnSpPr>
        <p:spPr>
          <a:xfrm>
            <a:off x="9683458" y="2548406"/>
            <a:ext cx="0" cy="25177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EFAEDA-E72D-4C75-B329-434710980F6C}"/>
              </a:ext>
            </a:extLst>
          </p:cNvPr>
          <p:cNvCxnSpPr>
            <a:cxnSpLocks/>
          </p:cNvCxnSpPr>
          <p:nvPr/>
        </p:nvCxnSpPr>
        <p:spPr>
          <a:xfrm>
            <a:off x="11121995" y="2548406"/>
            <a:ext cx="0" cy="2523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08602CD-62FF-417B-AF8D-56C2E56EF6F2}"/>
              </a:ext>
            </a:extLst>
          </p:cNvPr>
          <p:cNvCxnSpPr>
            <a:cxnSpLocks/>
          </p:cNvCxnSpPr>
          <p:nvPr/>
        </p:nvCxnSpPr>
        <p:spPr>
          <a:xfrm>
            <a:off x="750044" y="2548406"/>
            <a:ext cx="0" cy="2511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B87ED4D-2863-46B8-9822-92A80E5006CD}"/>
              </a:ext>
            </a:extLst>
          </p:cNvPr>
          <p:cNvSpPr/>
          <p:nvPr/>
        </p:nvSpPr>
        <p:spPr>
          <a:xfrm>
            <a:off x="4015047" y="4447313"/>
            <a:ext cx="2781994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 = 6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D06EA30-1BBB-4600-8950-95F5895C9658}"/>
              </a:ext>
            </a:extLst>
          </p:cNvPr>
          <p:cNvSpPr/>
          <p:nvPr/>
        </p:nvSpPr>
        <p:spPr>
          <a:xfrm>
            <a:off x="8324755" y="3188197"/>
            <a:ext cx="2781994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 = 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712B15A-C822-4027-A389-EF24B0ED36D8}"/>
              </a:ext>
            </a:extLst>
          </p:cNvPr>
          <p:cNvSpPr/>
          <p:nvPr/>
        </p:nvSpPr>
        <p:spPr>
          <a:xfrm>
            <a:off x="9767453" y="2566642"/>
            <a:ext cx="1338351" cy="6254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 = 3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866DA82-EFAB-4D4C-B213-40B36A52519A}"/>
              </a:ext>
            </a:extLst>
          </p:cNvPr>
          <p:cNvSpPr/>
          <p:nvPr/>
        </p:nvSpPr>
        <p:spPr>
          <a:xfrm>
            <a:off x="7107392" y="3812703"/>
            <a:ext cx="3998412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 = 10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81F1F8E-7F9A-4554-A697-EDC583E2542C}"/>
              </a:ext>
            </a:extLst>
          </p:cNvPr>
          <p:cNvCxnSpPr>
            <a:cxnSpLocks/>
          </p:cNvCxnSpPr>
          <p:nvPr/>
        </p:nvCxnSpPr>
        <p:spPr>
          <a:xfrm flipH="1">
            <a:off x="714891" y="4447313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D49A9B4-04BA-4ED0-B74E-7EDD48A893AA}"/>
              </a:ext>
            </a:extLst>
          </p:cNvPr>
          <p:cNvCxnSpPr>
            <a:cxnSpLocks/>
          </p:cNvCxnSpPr>
          <p:nvPr/>
        </p:nvCxnSpPr>
        <p:spPr>
          <a:xfrm flipH="1">
            <a:off x="692299" y="3815596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D96639C-47E5-4F91-86D0-B07370D6D84D}"/>
              </a:ext>
            </a:extLst>
          </p:cNvPr>
          <p:cNvCxnSpPr>
            <a:cxnSpLocks/>
          </p:cNvCxnSpPr>
          <p:nvPr/>
        </p:nvCxnSpPr>
        <p:spPr>
          <a:xfrm flipH="1">
            <a:off x="714891" y="3190099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9654891-63D6-484A-BB72-7B425C5E8B09}"/>
              </a:ext>
            </a:extLst>
          </p:cNvPr>
          <p:cNvCxnSpPr>
            <a:cxnSpLocks/>
          </p:cNvCxnSpPr>
          <p:nvPr/>
        </p:nvCxnSpPr>
        <p:spPr>
          <a:xfrm flipH="1">
            <a:off x="692299" y="2559494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024291-1052-4ECA-B49E-F38C76D6800A}"/>
              </a:ext>
            </a:extLst>
          </p:cNvPr>
          <p:cNvSpPr txBox="1"/>
          <p:nvPr/>
        </p:nvSpPr>
        <p:spPr>
          <a:xfrm>
            <a:off x="1360091" y="5713119"/>
            <a:ext cx="8736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Unscheduled Events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7F0258-F1EF-41D8-99B5-0F40252F4302}"/>
              </a:ext>
            </a:extLst>
          </p:cNvPr>
          <p:cNvSpPr txBox="1"/>
          <p:nvPr/>
        </p:nvSpPr>
        <p:spPr>
          <a:xfrm>
            <a:off x="6976867" y="215393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2EC98-EE86-4B9F-AF3C-7F7EF9C1A4EA}"/>
              </a:ext>
            </a:extLst>
          </p:cNvPr>
          <p:cNvSpPr txBox="1"/>
          <p:nvPr/>
        </p:nvSpPr>
        <p:spPr>
          <a:xfrm>
            <a:off x="8437002" y="2140987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5300E6-A453-4FBD-BF85-07826E6ED53C}"/>
              </a:ext>
            </a:extLst>
          </p:cNvPr>
          <p:cNvSpPr txBox="1"/>
          <p:nvPr/>
        </p:nvSpPr>
        <p:spPr>
          <a:xfrm>
            <a:off x="9883407" y="2145186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B0B441-F7E1-4A95-95A1-087C9146946E}"/>
              </a:ext>
            </a:extLst>
          </p:cNvPr>
          <p:cNvSpPr txBox="1"/>
          <p:nvPr/>
        </p:nvSpPr>
        <p:spPr>
          <a:xfrm>
            <a:off x="1235403" y="214258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23D158-93AF-458C-8425-E8BB58157DC0}"/>
              </a:ext>
            </a:extLst>
          </p:cNvPr>
          <p:cNvSpPr txBox="1"/>
          <p:nvPr/>
        </p:nvSpPr>
        <p:spPr>
          <a:xfrm>
            <a:off x="2676276" y="215110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06EF6B-111C-4132-B587-4C2B90734157}"/>
              </a:ext>
            </a:extLst>
          </p:cNvPr>
          <p:cNvSpPr txBox="1"/>
          <p:nvPr/>
        </p:nvSpPr>
        <p:spPr>
          <a:xfrm>
            <a:off x="4055747" y="215263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3A354D-D42E-4F25-9C08-3968B89A7F6B}"/>
              </a:ext>
            </a:extLst>
          </p:cNvPr>
          <p:cNvSpPr txBox="1"/>
          <p:nvPr/>
        </p:nvSpPr>
        <p:spPr>
          <a:xfrm>
            <a:off x="5496620" y="215263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66A19E-39F7-40F8-A8D6-609B118338A2}"/>
              </a:ext>
            </a:extLst>
          </p:cNvPr>
          <p:cNvSpPr/>
          <p:nvPr/>
        </p:nvSpPr>
        <p:spPr>
          <a:xfrm>
            <a:off x="9394036" y="308029"/>
            <a:ext cx="885601" cy="2604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FCDAB6-B11E-4863-83CF-47C7CE7F724E}"/>
              </a:ext>
            </a:extLst>
          </p:cNvPr>
          <p:cNvSpPr txBox="1"/>
          <p:nvPr/>
        </p:nvSpPr>
        <p:spPr>
          <a:xfrm>
            <a:off x="10279637" y="291512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Events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AADE66-DE4E-40F3-8592-C0F5197E8EE2}"/>
              </a:ext>
            </a:extLst>
          </p:cNvPr>
          <p:cNvSpPr/>
          <p:nvPr/>
        </p:nvSpPr>
        <p:spPr>
          <a:xfrm>
            <a:off x="9259220" y="58191"/>
            <a:ext cx="2860735" cy="16868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91AEE5-2FFE-48A1-A9AF-3A943E68BD4F}"/>
              </a:ext>
            </a:extLst>
          </p:cNvPr>
          <p:cNvSpPr txBox="1"/>
          <p:nvPr/>
        </p:nvSpPr>
        <p:spPr>
          <a:xfrm>
            <a:off x="10279634" y="666895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Unscheduled Events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CAFAA4-BC97-4450-9859-3F659AF50C95}"/>
              </a:ext>
            </a:extLst>
          </p:cNvPr>
          <p:cNvSpPr/>
          <p:nvPr/>
        </p:nvSpPr>
        <p:spPr>
          <a:xfrm>
            <a:off x="9394036" y="666894"/>
            <a:ext cx="885598" cy="2604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F51A47-9F11-47CC-9388-120E867FA443}"/>
              </a:ext>
            </a:extLst>
          </p:cNvPr>
          <p:cNvSpPr txBox="1"/>
          <p:nvPr/>
        </p:nvSpPr>
        <p:spPr>
          <a:xfrm>
            <a:off x="10287655" y="1031049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Hours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8CBC2B5-DBC2-412C-AB1E-3BC1743AF21A}"/>
              </a:ext>
            </a:extLst>
          </p:cNvPr>
          <p:cNvSpPr/>
          <p:nvPr/>
        </p:nvSpPr>
        <p:spPr>
          <a:xfrm>
            <a:off x="9394036" y="1031049"/>
            <a:ext cx="893619" cy="260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21F084-4E3A-4159-9B96-D51B4FA1BDCB}"/>
              </a:ext>
            </a:extLst>
          </p:cNvPr>
          <p:cNvSpPr/>
          <p:nvPr/>
        </p:nvSpPr>
        <p:spPr>
          <a:xfrm>
            <a:off x="9394036" y="1422130"/>
            <a:ext cx="893619" cy="241598"/>
          </a:xfrm>
          <a:prstGeom prst="rect">
            <a:avLst/>
          </a:prstGeom>
          <a:solidFill>
            <a:srgbClr val="00B0F0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F30859-15BD-468B-B65A-9788CC76FA84}"/>
              </a:ext>
            </a:extLst>
          </p:cNvPr>
          <p:cNvSpPr txBox="1"/>
          <p:nvPr/>
        </p:nvSpPr>
        <p:spPr>
          <a:xfrm>
            <a:off x="10291730" y="1396833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891657-E305-48D0-9527-532090B21A3A}"/>
              </a:ext>
            </a:extLst>
          </p:cNvPr>
          <p:cNvSpPr txBox="1"/>
          <p:nvPr/>
        </p:nvSpPr>
        <p:spPr>
          <a:xfrm>
            <a:off x="11182212" y="20074"/>
            <a:ext cx="1098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Not to scale</a:t>
            </a:r>
          </a:p>
        </p:txBody>
      </p:sp>
    </p:spTree>
    <p:extLst>
      <p:ext uri="{BB962C8B-B14F-4D97-AF65-F5344CB8AC3E}">
        <p14:creationId xmlns:p14="http://schemas.microsoft.com/office/powerpoint/2010/main" val="92994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DA22FD9-9B70-47D7-8C12-2BC51EA693DC}"/>
              </a:ext>
            </a:extLst>
          </p:cNvPr>
          <p:cNvSpPr txBox="1"/>
          <p:nvPr/>
        </p:nvSpPr>
        <p:spPr>
          <a:xfrm>
            <a:off x="1360091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4A2A7-B18E-4067-96BF-5821408E4BDA}"/>
              </a:ext>
            </a:extLst>
          </p:cNvPr>
          <p:cNvSpPr txBox="1"/>
          <p:nvPr/>
        </p:nvSpPr>
        <p:spPr>
          <a:xfrm>
            <a:off x="2800964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6EFA5-6AD0-40BE-AEC6-94EE80351332}"/>
              </a:ext>
            </a:extLst>
          </p:cNvPr>
          <p:cNvSpPr txBox="1"/>
          <p:nvPr/>
        </p:nvSpPr>
        <p:spPr>
          <a:xfrm>
            <a:off x="4155927" y="5163183"/>
            <a:ext cx="13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2D4E2-7723-4793-85A0-AE2E8A29DD99}"/>
              </a:ext>
            </a:extLst>
          </p:cNvPr>
          <p:cNvSpPr txBox="1"/>
          <p:nvPr/>
        </p:nvSpPr>
        <p:spPr>
          <a:xfrm>
            <a:off x="5682710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76081D-F14D-422D-BF28-85ABE5678F2D}"/>
              </a:ext>
            </a:extLst>
          </p:cNvPr>
          <p:cNvSpPr txBox="1"/>
          <p:nvPr/>
        </p:nvSpPr>
        <p:spPr>
          <a:xfrm>
            <a:off x="7123583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E2C32-CB7A-4233-9F8B-4D77F28C4DEE}"/>
              </a:ext>
            </a:extLst>
          </p:cNvPr>
          <p:cNvSpPr txBox="1"/>
          <p:nvPr/>
        </p:nvSpPr>
        <p:spPr>
          <a:xfrm>
            <a:off x="8564456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93EC7C-F9E2-4A76-A43D-954F39FBACD7}"/>
              </a:ext>
            </a:extLst>
          </p:cNvPr>
          <p:cNvSpPr txBox="1"/>
          <p:nvPr/>
        </p:nvSpPr>
        <p:spPr>
          <a:xfrm>
            <a:off x="10005329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1FB944-A30B-4889-B10A-3D11F78E5C84}"/>
              </a:ext>
            </a:extLst>
          </p:cNvPr>
          <p:cNvCxnSpPr>
            <a:cxnSpLocks/>
          </p:cNvCxnSpPr>
          <p:nvPr/>
        </p:nvCxnSpPr>
        <p:spPr>
          <a:xfrm>
            <a:off x="731083" y="5072810"/>
            <a:ext cx="109564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A4B071-8FE6-4C36-8941-2564E9DD504C}"/>
              </a:ext>
            </a:extLst>
          </p:cNvPr>
          <p:cNvCxnSpPr>
            <a:cxnSpLocks/>
          </p:cNvCxnSpPr>
          <p:nvPr/>
        </p:nvCxnSpPr>
        <p:spPr>
          <a:xfrm>
            <a:off x="2476757" y="2559494"/>
            <a:ext cx="0" cy="25066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591A73A-3DBC-41EE-8BC4-F8545585CCD3}"/>
              </a:ext>
            </a:extLst>
          </p:cNvPr>
          <p:cNvCxnSpPr>
            <a:cxnSpLocks/>
          </p:cNvCxnSpPr>
          <p:nvPr/>
        </p:nvCxnSpPr>
        <p:spPr>
          <a:xfrm>
            <a:off x="3917630" y="2559494"/>
            <a:ext cx="0" cy="25066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981185F-9E41-40AE-AF60-4764708FE77B}"/>
              </a:ext>
            </a:extLst>
          </p:cNvPr>
          <p:cNvCxnSpPr>
            <a:cxnSpLocks/>
          </p:cNvCxnSpPr>
          <p:nvPr/>
        </p:nvCxnSpPr>
        <p:spPr>
          <a:xfrm>
            <a:off x="5358503" y="2548406"/>
            <a:ext cx="0" cy="25177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26E6151-48CD-4C57-8CA4-91CABE96696A}"/>
              </a:ext>
            </a:extLst>
          </p:cNvPr>
          <p:cNvCxnSpPr>
            <a:cxnSpLocks/>
          </p:cNvCxnSpPr>
          <p:nvPr/>
        </p:nvCxnSpPr>
        <p:spPr>
          <a:xfrm>
            <a:off x="6797041" y="2559494"/>
            <a:ext cx="0" cy="25295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A926883-7C44-4C09-B0D9-09B3394D0AD2}"/>
              </a:ext>
            </a:extLst>
          </p:cNvPr>
          <p:cNvCxnSpPr>
            <a:cxnSpLocks/>
          </p:cNvCxnSpPr>
          <p:nvPr/>
        </p:nvCxnSpPr>
        <p:spPr>
          <a:xfrm>
            <a:off x="8240249" y="2548406"/>
            <a:ext cx="0" cy="2540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DF6DD0C-9B7F-4FB5-B93A-C8534CC57325}"/>
              </a:ext>
            </a:extLst>
          </p:cNvPr>
          <p:cNvCxnSpPr>
            <a:cxnSpLocks/>
          </p:cNvCxnSpPr>
          <p:nvPr/>
        </p:nvCxnSpPr>
        <p:spPr>
          <a:xfrm>
            <a:off x="9683458" y="2548406"/>
            <a:ext cx="0" cy="25177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EFAEDA-E72D-4C75-B329-434710980F6C}"/>
              </a:ext>
            </a:extLst>
          </p:cNvPr>
          <p:cNvCxnSpPr>
            <a:cxnSpLocks/>
          </p:cNvCxnSpPr>
          <p:nvPr/>
        </p:nvCxnSpPr>
        <p:spPr>
          <a:xfrm>
            <a:off x="11121995" y="2548406"/>
            <a:ext cx="0" cy="2523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08602CD-62FF-417B-AF8D-56C2E56EF6F2}"/>
              </a:ext>
            </a:extLst>
          </p:cNvPr>
          <p:cNvCxnSpPr>
            <a:cxnSpLocks/>
          </p:cNvCxnSpPr>
          <p:nvPr/>
        </p:nvCxnSpPr>
        <p:spPr>
          <a:xfrm>
            <a:off x="750044" y="2548406"/>
            <a:ext cx="0" cy="2511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81F1F8E-7F9A-4554-A697-EDC583E2542C}"/>
              </a:ext>
            </a:extLst>
          </p:cNvPr>
          <p:cNvCxnSpPr>
            <a:cxnSpLocks/>
          </p:cNvCxnSpPr>
          <p:nvPr/>
        </p:nvCxnSpPr>
        <p:spPr>
          <a:xfrm flipH="1">
            <a:off x="714891" y="4447313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D49A9B4-04BA-4ED0-B74E-7EDD48A893AA}"/>
              </a:ext>
            </a:extLst>
          </p:cNvPr>
          <p:cNvCxnSpPr>
            <a:cxnSpLocks/>
          </p:cNvCxnSpPr>
          <p:nvPr/>
        </p:nvCxnSpPr>
        <p:spPr>
          <a:xfrm flipH="1">
            <a:off x="692299" y="3815596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D96639C-47E5-4F91-86D0-B07370D6D84D}"/>
              </a:ext>
            </a:extLst>
          </p:cNvPr>
          <p:cNvCxnSpPr>
            <a:cxnSpLocks/>
          </p:cNvCxnSpPr>
          <p:nvPr/>
        </p:nvCxnSpPr>
        <p:spPr>
          <a:xfrm flipH="1">
            <a:off x="714891" y="3190099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9654891-63D6-484A-BB72-7B425C5E8B09}"/>
              </a:ext>
            </a:extLst>
          </p:cNvPr>
          <p:cNvCxnSpPr>
            <a:cxnSpLocks/>
          </p:cNvCxnSpPr>
          <p:nvPr/>
        </p:nvCxnSpPr>
        <p:spPr>
          <a:xfrm flipH="1">
            <a:off x="692299" y="2559494"/>
            <a:ext cx="1039091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024291-1052-4ECA-B49E-F38C76D6800A}"/>
              </a:ext>
            </a:extLst>
          </p:cNvPr>
          <p:cNvSpPr txBox="1"/>
          <p:nvPr/>
        </p:nvSpPr>
        <p:spPr>
          <a:xfrm>
            <a:off x="1360091" y="5713119"/>
            <a:ext cx="8736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of Unscheduled Events to designated buckets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7F0258-F1EF-41D8-99B5-0F40252F4302}"/>
              </a:ext>
            </a:extLst>
          </p:cNvPr>
          <p:cNvSpPr txBox="1"/>
          <p:nvPr/>
        </p:nvSpPr>
        <p:spPr>
          <a:xfrm>
            <a:off x="6976867" y="215393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2EC98-EE86-4B9F-AF3C-7F7EF9C1A4EA}"/>
              </a:ext>
            </a:extLst>
          </p:cNvPr>
          <p:cNvSpPr txBox="1"/>
          <p:nvPr/>
        </p:nvSpPr>
        <p:spPr>
          <a:xfrm>
            <a:off x="8437002" y="2140987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5300E6-A453-4FBD-BF85-07826E6ED53C}"/>
              </a:ext>
            </a:extLst>
          </p:cNvPr>
          <p:cNvSpPr txBox="1"/>
          <p:nvPr/>
        </p:nvSpPr>
        <p:spPr>
          <a:xfrm>
            <a:off x="9883407" y="2145186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B0B441-F7E1-4A95-95A1-087C9146946E}"/>
              </a:ext>
            </a:extLst>
          </p:cNvPr>
          <p:cNvSpPr txBox="1"/>
          <p:nvPr/>
        </p:nvSpPr>
        <p:spPr>
          <a:xfrm>
            <a:off x="1235403" y="214258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23D158-93AF-458C-8425-E8BB58157DC0}"/>
              </a:ext>
            </a:extLst>
          </p:cNvPr>
          <p:cNvSpPr txBox="1"/>
          <p:nvPr/>
        </p:nvSpPr>
        <p:spPr>
          <a:xfrm>
            <a:off x="2676276" y="215110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06EF6B-111C-4132-B587-4C2B90734157}"/>
              </a:ext>
            </a:extLst>
          </p:cNvPr>
          <p:cNvSpPr txBox="1"/>
          <p:nvPr/>
        </p:nvSpPr>
        <p:spPr>
          <a:xfrm>
            <a:off x="4055747" y="215263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3A354D-D42E-4F25-9C08-3968B89A7F6B}"/>
              </a:ext>
            </a:extLst>
          </p:cNvPr>
          <p:cNvSpPr txBox="1"/>
          <p:nvPr/>
        </p:nvSpPr>
        <p:spPr>
          <a:xfrm>
            <a:off x="5496620" y="2152633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B4C7B2-882B-4063-9568-89ED30A2DF88}"/>
              </a:ext>
            </a:extLst>
          </p:cNvPr>
          <p:cNvSpPr/>
          <p:nvPr/>
        </p:nvSpPr>
        <p:spPr>
          <a:xfrm>
            <a:off x="1579623" y="4441094"/>
            <a:ext cx="889244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99AC44-7503-4F70-9EB8-A0479EB03F27}"/>
              </a:ext>
            </a:extLst>
          </p:cNvPr>
          <p:cNvSpPr/>
          <p:nvPr/>
        </p:nvSpPr>
        <p:spPr>
          <a:xfrm>
            <a:off x="3034436" y="4447313"/>
            <a:ext cx="889244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43F30B-02A9-4300-AD38-5D1CF9335F7F}"/>
              </a:ext>
            </a:extLst>
          </p:cNvPr>
          <p:cNvSpPr/>
          <p:nvPr/>
        </p:nvSpPr>
        <p:spPr>
          <a:xfrm>
            <a:off x="4422377" y="4449128"/>
            <a:ext cx="951374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2F1986-76AE-443E-B72D-CF79AD5648F9}"/>
              </a:ext>
            </a:extLst>
          </p:cNvPr>
          <p:cNvSpPr/>
          <p:nvPr/>
        </p:nvSpPr>
        <p:spPr>
          <a:xfrm>
            <a:off x="5912467" y="4449128"/>
            <a:ext cx="889244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053E31-C149-4419-96F5-BDB65EE90ECB}"/>
              </a:ext>
            </a:extLst>
          </p:cNvPr>
          <p:cNvSpPr/>
          <p:nvPr/>
        </p:nvSpPr>
        <p:spPr>
          <a:xfrm>
            <a:off x="1738786" y="3813933"/>
            <a:ext cx="728713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ACC744-0E9A-4E60-9CCB-95B3C9CFEB2E}"/>
              </a:ext>
            </a:extLst>
          </p:cNvPr>
          <p:cNvSpPr/>
          <p:nvPr/>
        </p:nvSpPr>
        <p:spPr>
          <a:xfrm>
            <a:off x="3188917" y="3821016"/>
            <a:ext cx="728713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1A437E-8A83-454C-982B-BDF62FE116F9}"/>
              </a:ext>
            </a:extLst>
          </p:cNvPr>
          <p:cNvSpPr/>
          <p:nvPr/>
        </p:nvSpPr>
        <p:spPr>
          <a:xfrm>
            <a:off x="4563690" y="3821072"/>
            <a:ext cx="802438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D96728-F8CA-4E68-B554-785FF0DA8717}"/>
              </a:ext>
            </a:extLst>
          </p:cNvPr>
          <p:cNvSpPr/>
          <p:nvPr/>
        </p:nvSpPr>
        <p:spPr>
          <a:xfrm>
            <a:off x="5995574" y="3820704"/>
            <a:ext cx="802438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966572-BDA1-439B-A139-09A8FA1B0307}"/>
              </a:ext>
            </a:extLst>
          </p:cNvPr>
          <p:cNvSpPr/>
          <p:nvPr/>
        </p:nvSpPr>
        <p:spPr>
          <a:xfrm>
            <a:off x="7507893" y="3820704"/>
            <a:ext cx="728713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7316CE-954D-4B56-9F52-5B89C053C0F1}"/>
              </a:ext>
            </a:extLst>
          </p:cNvPr>
          <p:cNvSpPr/>
          <p:nvPr/>
        </p:nvSpPr>
        <p:spPr>
          <a:xfrm>
            <a:off x="8883353" y="3826131"/>
            <a:ext cx="802438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3AFDB6-0030-452F-A564-D6F5362BA93E}"/>
              </a:ext>
            </a:extLst>
          </p:cNvPr>
          <p:cNvSpPr/>
          <p:nvPr/>
        </p:nvSpPr>
        <p:spPr>
          <a:xfrm>
            <a:off x="10319557" y="3833877"/>
            <a:ext cx="802438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DFE260-7003-41D6-B84E-089C9A858C1F}"/>
              </a:ext>
            </a:extLst>
          </p:cNvPr>
          <p:cNvSpPr/>
          <p:nvPr/>
        </p:nvSpPr>
        <p:spPr>
          <a:xfrm>
            <a:off x="1737856" y="3813677"/>
            <a:ext cx="728713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71230A-0E74-44EA-B945-9B69963472FD}"/>
              </a:ext>
            </a:extLst>
          </p:cNvPr>
          <p:cNvSpPr/>
          <p:nvPr/>
        </p:nvSpPr>
        <p:spPr>
          <a:xfrm>
            <a:off x="3187987" y="3820760"/>
            <a:ext cx="728713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74C0F9-DC5B-491D-B8CE-7FE6A020A24E}"/>
              </a:ext>
            </a:extLst>
          </p:cNvPr>
          <p:cNvSpPr/>
          <p:nvPr/>
        </p:nvSpPr>
        <p:spPr>
          <a:xfrm>
            <a:off x="4562760" y="3820816"/>
            <a:ext cx="802438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06FEA8-7F2E-4983-BF07-3EBB7B3EAE8F}"/>
              </a:ext>
            </a:extLst>
          </p:cNvPr>
          <p:cNvSpPr/>
          <p:nvPr/>
        </p:nvSpPr>
        <p:spPr>
          <a:xfrm>
            <a:off x="6114797" y="3200026"/>
            <a:ext cx="685987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4C0903-EC5A-43ED-A23D-7B085D4F255B}"/>
              </a:ext>
            </a:extLst>
          </p:cNvPr>
          <p:cNvSpPr/>
          <p:nvPr/>
        </p:nvSpPr>
        <p:spPr>
          <a:xfrm>
            <a:off x="7616418" y="3191713"/>
            <a:ext cx="622961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19C36D-3104-4E86-9600-02EF6919D95B}"/>
              </a:ext>
            </a:extLst>
          </p:cNvPr>
          <p:cNvSpPr/>
          <p:nvPr/>
        </p:nvSpPr>
        <p:spPr>
          <a:xfrm>
            <a:off x="8999804" y="3188324"/>
            <a:ext cx="685987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EAA825-1132-4C4C-8BBE-509E4E501642}"/>
              </a:ext>
            </a:extLst>
          </p:cNvPr>
          <p:cNvSpPr/>
          <p:nvPr/>
        </p:nvSpPr>
        <p:spPr>
          <a:xfrm>
            <a:off x="10438056" y="3198172"/>
            <a:ext cx="685987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874270-6839-4DBA-AD0F-BE69BA906D09}"/>
              </a:ext>
            </a:extLst>
          </p:cNvPr>
          <p:cNvSpPr/>
          <p:nvPr/>
        </p:nvSpPr>
        <p:spPr>
          <a:xfrm>
            <a:off x="1846381" y="3192999"/>
            <a:ext cx="622961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948363-429D-4F26-9F60-85EDC5A3EF79}"/>
              </a:ext>
            </a:extLst>
          </p:cNvPr>
          <p:cNvSpPr/>
          <p:nvPr/>
        </p:nvSpPr>
        <p:spPr>
          <a:xfrm>
            <a:off x="3296512" y="3200082"/>
            <a:ext cx="622961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A5911E-6862-438C-A7A4-AED8B16B1962}"/>
              </a:ext>
            </a:extLst>
          </p:cNvPr>
          <p:cNvSpPr/>
          <p:nvPr/>
        </p:nvSpPr>
        <p:spPr>
          <a:xfrm>
            <a:off x="4681983" y="3200138"/>
            <a:ext cx="685987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511DD8D-EA35-4FBC-B4E3-90E4A1A0B1FE}"/>
              </a:ext>
            </a:extLst>
          </p:cNvPr>
          <p:cNvSpPr/>
          <p:nvPr/>
        </p:nvSpPr>
        <p:spPr>
          <a:xfrm>
            <a:off x="1846899" y="3192437"/>
            <a:ext cx="622961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9791BC8-297C-4CFC-A0E5-287DDB926F02}"/>
              </a:ext>
            </a:extLst>
          </p:cNvPr>
          <p:cNvSpPr/>
          <p:nvPr/>
        </p:nvSpPr>
        <p:spPr>
          <a:xfrm>
            <a:off x="3297030" y="3199520"/>
            <a:ext cx="622961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CE8D49-8C22-4239-963C-079E6252CA44}"/>
              </a:ext>
            </a:extLst>
          </p:cNvPr>
          <p:cNvSpPr/>
          <p:nvPr/>
        </p:nvSpPr>
        <p:spPr>
          <a:xfrm>
            <a:off x="4682501" y="3199576"/>
            <a:ext cx="685987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584DCE8-5FC3-48DF-B92F-520474318C17}"/>
              </a:ext>
            </a:extLst>
          </p:cNvPr>
          <p:cNvSpPr/>
          <p:nvPr/>
        </p:nvSpPr>
        <p:spPr>
          <a:xfrm>
            <a:off x="6149091" y="2571838"/>
            <a:ext cx="658590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602B1B-849F-4C2C-BF98-3BF587E4938C}"/>
              </a:ext>
            </a:extLst>
          </p:cNvPr>
          <p:cNvSpPr/>
          <p:nvPr/>
        </p:nvSpPr>
        <p:spPr>
          <a:xfrm>
            <a:off x="7648195" y="2563525"/>
            <a:ext cx="598081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83A8FD-9D27-4151-8402-F7758203056E}"/>
              </a:ext>
            </a:extLst>
          </p:cNvPr>
          <p:cNvSpPr/>
          <p:nvPr/>
        </p:nvSpPr>
        <p:spPr>
          <a:xfrm>
            <a:off x="9034098" y="2560136"/>
            <a:ext cx="658590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C11BCE5-42EF-4987-BA9F-EC30DC818E0B}"/>
              </a:ext>
            </a:extLst>
          </p:cNvPr>
          <p:cNvSpPr/>
          <p:nvPr/>
        </p:nvSpPr>
        <p:spPr>
          <a:xfrm>
            <a:off x="10472350" y="2569984"/>
            <a:ext cx="658590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87C5E9-8454-41AC-94D6-A55F8E23535C}"/>
              </a:ext>
            </a:extLst>
          </p:cNvPr>
          <p:cNvSpPr/>
          <p:nvPr/>
        </p:nvSpPr>
        <p:spPr>
          <a:xfrm>
            <a:off x="1878676" y="2564249"/>
            <a:ext cx="598081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E628F8-3E76-4128-95C4-E5A8EDA8D3BE}"/>
              </a:ext>
            </a:extLst>
          </p:cNvPr>
          <p:cNvSpPr/>
          <p:nvPr/>
        </p:nvSpPr>
        <p:spPr>
          <a:xfrm>
            <a:off x="3328807" y="2571332"/>
            <a:ext cx="598081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47B7F2-39C9-411C-B9AD-A998EB695A7F}"/>
              </a:ext>
            </a:extLst>
          </p:cNvPr>
          <p:cNvSpPr/>
          <p:nvPr/>
        </p:nvSpPr>
        <p:spPr>
          <a:xfrm>
            <a:off x="4716795" y="2571388"/>
            <a:ext cx="658590" cy="6254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86D1B0-3108-4CDD-839F-7160BB81A7EC}"/>
              </a:ext>
            </a:extLst>
          </p:cNvPr>
          <p:cNvSpPr/>
          <p:nvPr/>
        </p:nvSpPr>
        <p:spPr>
          <a:xfrm>
            <a:off x="9394036" y="308029"/>
            <a:ext cx="885601" cy="2604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D90E84-900C-4E0E-80F9-DCF637B40934}"/>
              </a:ext>
            </a:extLst>
          </p:cNvPr>
          <p:cNvSpPr txBox="1"/>
          <p:nvPr/>
        </p:nvSpPr>
        <p:spPr>
          <a:xfrm>
            <a:off x="10279637" y="291512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Events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711B3B-047D-4713-8DCD-93B47B8F2665}"/>
              </a:ext>
            </a:extLst>
          </p:cNvPr>
          <p:cNvSpPr/>
          <p:nvPr/>
        </p:nvSpPr>
        <p:spPr>
          <a:xfrm>
            <a:off x="9259220" y="58191"/>
            <a:ext cx="2860735" cy="16868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16D7A9-BEAA-466E-9948-5692B5B19153}"/>
              </a:ext>
            </a:extLst>
          </p:cNvPr>
          <p:cNvSpPr txBox="1"/>
          <p:nvPr/>
        </p:nvSpPr>
        <p:spPr>
          <a:xfrm>
            <a:off x="10279634" y="666895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Unscheduled Events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B5289F-2F5F-4BD4-90CA-CA802007C948}"/>
              </a:ext>
            </a:extLst>
          </p:cNvPr>
          <p:cNvSpPr/>
          <p:nvPr/>
        </p:nvSpPr>
        <p:spPr>
          <a:xfrm>
            <a:off x="9394036" y="666894"/>
            <a:ext cx="885598" cy="2604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A3E7EA-779F-42BA-949A-B4018268F255}"/>
              </a:ext>
            </a:extLst>
          </p:cNvPr>
          <p:cNvSpPr txBox="1"/>
          <p:nvPr/>
        </p:nvSpPr>
        <p:spPr>
          <a:xfrm>
            <a:off x="10287655" y="1031049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Hours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FA8C92F-C66E-4145-B84E-DD4BD3A68D1E}"/>
              </a:ext>
            </a:extLst>
          </p:cNvPr>
          <p:cNvSpPr/>
          <p:nvPr/>
        </p:nvSpPr>
        <p:spPr>
          <a:xfrm>
            <a:off x="9394036" y="1031049"/>
            <a:ext cx="893619" cy="260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88E5B6-439B-4DEC-B4F0-ACEC2F9B2E50}"/>
              </a:ext>
            </a:extLst>
          </p:cNvPr>
          <p:cNvSpPr/>
          <p:nvPr/>
        </p:nvSpPr>
        <p:spPr>
          <a:xfrm>
            <a:off x="9394036" y="1422130"/>
            <a:ext cx="893619" cy="241598"/>
          </a:xfrm>
          <a:prstGeom prst="rect">
            <a:avLst/>
          </a:prstGeom>
          <a:solidFill>
            <a:srgbClr val="00B0F0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94041C-A0C7-41FC-B0AA-6CFC9BE5A2B1}"/>
              </a:ext>
            </a:extLst>
          </p:cNvPr>
          <p:cNvSpPr txBox="1"/>
          <p:nvPr/>
        </p:nvSpPr>
        <p:spPr>
          <a:xfrm>
            <a:off x="10291730" y="1396833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4A436D-4B3C-4B3F-A648-CC42749158A8}"/>
              </a:ext>
            </a:extLst>
          </p:cNvPr>
          <p:cNvSpPr txBox="1"/>
          <p:nvPr/>
        </p:nvSpPr>
        <p:spPr>
          <a:xfrm>
            <a:off x="11182212" y="20074"/>
            <a:ext cx="1098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Not to scale</a:t>
            </a:r>
          </a:p>
        </p:txBody>
      </p:sp>
    </p:spTree>
    <p:extLst>
      <p:ext uri="{BB962C8B-B14F-4D97-AF65-F5344CB8AC3E}">
        <p14:creationId xmlns:p14="http://schemas.microsoft.com/office/powerpoint/2010/main" val="269375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793DFA-ABD8-4E02-A675-E02A0FE3D3B8}"/>
              </a:ext>
            </a:extLst>
          </p:cNvPr>
          <p:cNvSpPr/>
          <p:nvPr/>
        </p:nvSpPr>
        <p:spPr>
          <a:xfrm>
            <a:off x="1360091" y="2689678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A797C-40F3-4F95-B2EE-65E6046AF70E}"/>
              </a:ext>
            </a:extLst>
          </p:cNvPr>
          <p:cNvSpPr/>
          <p:nvPr/>
        </p:nvSpPr>
        <p:spPr>
          <a:xfrm>
            <a:off x="2800964" y="2689676"/>
            <a:ext cx="1116666" cy="23813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3BBE2-AE78-4FC8-A2C9-266382C94EFC}"/>
              </a:ext>
            </a:extLst>
          </p:cNvPr>
          <p:cNvSpPr/>
          <p:nvPr/>
        </p:nvSpPr>
        <p:spPr>
          <a:xfrm>
            <a:off x="4241837" y="2689678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F8AD8-C9FF-4ACF-99B6-00864B11D982}"/>
              </a:ext>
            </a:extLst>
          </p:cNvPr>
          <p:cNvSpPr/>
          <p:nvPr/>
        </p:nvSpPr>
        <p:spPr>
          <a:xfrm>
            <a:off x="5682710" y="2689677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17F698-1551-4B11-9E76-62EE8A8B3550}"/>
              </a:ext>
            </a:extLst>
          </p:cNvPr>
          <p:cNvSpPr/>
          <p:nvPr/>
        </p:nvSpPr>
        <p:spPr>
          <a:xfrm>
            <a:off x="7123583" y="2689677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259B8D-2C25-41EC-8754-9838046ACC6F}"/>
              </a:ext>
            </a:extLst>
          </p:cNvPr>
          <p:cNvSpPr/>
          <p:nvPr/>
        </p:nvSpPr>
        <p:spPr>
          <a:xfrm>
            <a:off x="8564456" y="2689676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B532BA-42C6-4795-B7EE-A44823CD7E18}"/>
              </a:ext>
            </a:extLst>
          </p:cNvPr>
          <p:cNvSpPr/>
          <p:nvPr/>
        </p:nvSpPr>
        <p:spPr>
          <a:xfrm>
            <a:off x="10005329" y="2689677"/>
            <a:ext cx="1116666" cy="23813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22FD9-9B70-47D7-8C12-2BC51EA693DC}"/>
              </a:ext>
            </a:extLst>
          </p:cNvPr>
          <p:cNvSpPr txBox="1"/>
          <p:nvPr/>
        </p:nvSpPr>
        <p:spPr>
          <a:xfrm>
            <a:off x="1360091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4A2A7-B18E-4067-96BF-5821408E4BDA}"/>
              </a:ext>
            </a:extLst>
          </p:cNvPr>
          <p:cNvSpPr txBox="1"/>
          <p:nvPr/>
        </p:nvSpPr>
        <p:spPr>
          <a:xfrm>
            <a:off x="2800964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6EFA5-6AD0-40BE-AEC6-94EE80351332}"/>
              </a:ext>
            </a:extLst>
          </p:cNvPr>
          <p:cNvSpPr txBox="1"/>
          <p:nvPr/>
        </p:nvSpPr>
        <p:spPr>
          <a:xfrm>
            <a:off x="4155927" y="5163183"/>
            <a:ext cx="13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2D4E2-7723-4793-85A0-AE2E8A29DD99}"/>
              </a:ext>
            </a:extLst>
          </p:cNvPr>
          <p:cNvSpPr txBox="1"/>
          <p:nvPr/>
        </p:nvSpPr>
        <p:spPr>
          <a:xfrm>
            <a:off x="5682710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76081D-F14D-422D-BF28-85ABE5678F2D}"/>
              </a:ext>
            </a:extLst>
          </p:cNvPr>
          <p:cNvSpPr txBox="1"/>
          <p:nvPr/>
        </p:nvSpPr>
        <p:spPr>
          <a:xfrm>
            <a:off x="7123583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E2C32-CB7A-4233-9F8B-4D77F28C4DEE}"/>
              </a:ext>
            </a:extLst>
          </p:cNvPr>
          <p:cNvSpPr txBox="1"/>
          <p:nvPr/>
        </p:nvSpPr>
        <p:spPr>
          <a:xfrm>
            <a:off x="8564456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93EC7C-F9E2-4A76-A43D-954F39FBACD7}"/>
              </a:ext>
            </a:extLst>
          </p:cNvPr>
          <p:cNvSpPr txBox="1"/>
          <p:nvPr/>
        </p:nvSpPr>
        <p:spPr>
          <a:xfrm>
            <a:off x="10005329" y="5163183"/>
            <a:ext cx="11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A7B636-2526-48BD-B80C-AC84120CDEEC}"/>
              </a:ext>
            </a:extLst>
          </p:cNvPr>
          <p:cNvSpPr/>
          <p:nvPr/>
        </p:nvSpPr>
        <p:spPr>
          <a:xfrm>
            <a:off x="1360092" y="3905466"/>
            <a:ext cx="1113899" cy="116639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13D549-E744-499A-B14A-966EAD9D215B}"/>
              </a:ext>
            </a:extLst>
          </p:cNvPr>
          <p:cNvSpPr/>
          <p:nvPr/>
        </p:nvSpPr>
        <p:spPr>
          <a:xfrm>
            <a:off x="2800964" y="4128958"/>
            <a:ext cx="1113900" cy="9420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ABB207-9E24-4414-A17A-63BE884AA50D}"/>
              </a:ext>
            </a:extLst>
          </p:cNvPr>
          <p:cNvCxnSpPr>
            <a:cxnSpLocks/>
          </p:cNvCxnSpPr>
          <p:nvPr/>
        </p:nvCxnSpPr>
        <p:spPr>
          <a:xfrm flipV="1">
            <a:off x="731083" y="2271562"/>
            <a:ext cx="0" cy="2945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1FB944-A30B-4889-B10A-3D11F78E5C84}"/>
              </a:ext>
            </a:extLst>
          </p:cNvPr>
          <p:cNvCxnSpPr>
            <a:cxnSpLocks/>
          </p:cNvCxnSpPr>
          <p:nvPr/>
        </p:nvCxnSpPr>
        <p:spPr>
          <a:xfrm>
            <a:off x="731083" y="5072810"/>
            <a:ext cx="109564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2A25F2-FCF3-41F8-82DC-CCDAEB2EBFEC}"/>
              </a:ext>
            </a:extLst>
          </p:cNvPr>
          <p:cNvCxnSpPr>
            <a:cxnSpLocks/>
          </p:cNvCxnSpPr>
          <p:nvPr/>
        </p:nvCxnSpPr>
        <p:spPr>
          <a:xfrm>
            <a:off x="591383" y="2689675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6F51AC-D33E-4269-AE24-D0185CCD962E}"/>
              </a:ext>
            </a:extLst>
          </p:cNvPr>
          <p:cNvSpPr txBox="1"/>
          <p:nvPr/>
        </p:nvSpPr>
        <p:spPr>
          <a:xfrm>
            <a:off x="299899" y="2569152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707C3F-B6EE-477D-A297-6B2A1BE7673B}"/>
              </a:ext>
            </a:extLst>
          </p:cNvPr>
          <p:cNvCxnSpPr>
            <a:cxnSpLocks/>
          </p:cNvCxnSpPr>
          <p:nvPr/>
        </p:nvCxnSpPr>
        <p:spPr>
          <a:xfrm>
            <a:off x="591383" y="3904639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96C970-A4A1-4811-A8D8-E34E32C7BBBA}"/>
              </a:ext>
            </a:extLst>
          </p:cNvPr>
          <p:cNvSpPr txBox="1"/>
          <p:nvPr/>
        </p:nvSpPr>
        <p:spPr>
          <a:xfrm>
            <a:off x="299899" y="3784116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96AA6B-FD53-4DF4-B528-D1E9BA676D22}"/>
              </a:ext>
            </a:extLst>
          </p:cNvPr>
          <p:cNvCxnSpPr>
            <a:cxnSpLocks/>
          </p:cNvCxnSpPr>
          <p:nvPr/>
        </p:nvCxnSpPr>
        <p:spPr>
          <a:xfrm>
            <a:off x="591384" y="3659111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4B35A-9618-4452-B486-09CE24D6738A}"/>
              </a:ext>
            </a:extLst>
          </p:cNvPr>
          <p:cNvSpPr txBox="1"/>
          <p:nvPr/>
        </p:nvSpPr>
        <p:spPr>
          <a:xfrm>
            <a:off x="299900" y="3538588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809972-9189-4551-BDD5-3F4027381DD8}"/>
              </a:ext>
            </a:extLst>
          </p:cNvPr>
          <p:cNvCxnSpPr>
            <a:cxnSpLocks/>
          </p:cNvCxnSpPr>
          <p:nvPr/>
        </p:nvCxnSpPr>
        <p:spPr>
          <a:xfrm>
            <a:off x="591382" y="3426270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5C0B78-C3DE-4054-8443-4C4F9DA7CE8E}"/>
              </a:ext>
            </a:extLst>
          </p:cNvPr>
          <p:cNvSpPr txBox="1"/>
          <p:nvPr/>
        </p:nvSpPr>
        <p:spPr>
          <a:xfrm>
            <a:off x="299898" y="330574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228302-A198-41E3-95C0-3EFC2461AEBB}"/>
              </a:ext>
            </a:extLst>
          </p:cNvPr>
          <p:cNvCxnSpPr>
            <a:cxnSpLocks/>
          </p:cNvCxnSpPr>
          <p:nvPr/>
        </p:nvCxnSpPr>
        <p:spPr>
          <a:xfrm>
            <a:off x="591383" y="3180742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16094A-93D5-4804-9C7F-E6275615C104}"/>
              </a:ext>
            </a:extLst>
          </p:cNvPr>
          <p:cNvSpPr txBox="1"/>
          <p:nvPr/>
        </p:nvSpPr>
        <p:spPr>
          <a:xfrm>
            <a:off x="299899" y="3060219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2A0826-82D5-42DE-A542-1FDD46A6969C}"/>
              </a:ext>
            </a:extLst>
          </p:cNvPr>
          <p:cNvCxnSpPr>
            <a:cxnSpLocks/>
          </p:cNvCxnSpPr>
          <p:nvPr/>
        </p:nvCxnSpPr>
        <p:spPr>
          <a:xfrm>
            <a:off x="587149" y="2943670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1DD74E-8966-4372-B96A-6184C0F336EE}"/>
              </a:ext>
            </a:extLst>
          </p:cNvPr>
          <p:cNvSpPr txBox="1"/>
          <p:nvPr/>
        </p:nvSpPr>
        <p:spPr>
          <a:xfrm>
            <a:off x="295665" y="282314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4B9FB9-D43C-40B0-AE51-6FDF08AE46E4}"/>
              </a:ext>
            </a:extLst>
          </p:cNvPr>
          <p:cNvCxnSpPr>
            <a:cxnSpLocks/>
          </p:cNvCxnSpPr>
          <p:nvPr/>
        </p:nvCxnSpPr>
        <p:spPr>
          <a:xfrm>
            <a:off x="589266" y="2689629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2A01AC-35FA-4A90-B9D6-ADA742CB1D20}"/>
              </a:ext>
            </a:extLst>
          </p:cNvPr>
          <p:cNvSpPr txBox="1"/>
          <p:nvPr/>
        </p:nvSpPr>
        <p:spPr>
          <a:xfrm>
            <a:off x="297782" y="2569106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4382F2-6927-4D77-A15D-3EB27352E894}"/>
              </a:ext>
            </a:extLst>
          </p:cNvPr>
          <p:cNvCxnSpPr>
            <a:cxnSpLocks/>
          </p:cNvCxnSpPr>
          <p:nvPr/>
        </p:nvCxnSpPr>
        <p:spPr>
          <a:xfrm>
            <a:off x="589266" y="3904593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F09F16-F5E5-4C5A-A303-A40FAE7E1828}"/>
              </a:ext>
            </a:extLst>
          </p:cNvPr>
          <p:cNvCxnSpPr>
            <a:cxnSpLocks/>
          </p:cNvCxnSpPr>
          <p:nvPr/>
        </p:nvCxnSpPr>
        <p:spPr>
          <a:xfrm>
            <a:off x="589267" y="3659065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4D0F4D-440A-4573-B75D-000ACDF7E3E7}"/>
              </a:ext>
            </a:extLst>
          </p:cNvPr>
          <p:cNvCxnSpPr>
            <a:cxnSpLocks/>
          </p:cNvCxnSpPr>
          <p:nvPr/>
        </p:nvCxnSpPr>
        <p:spPr>
          <a:xfrm>
            <a:off x="589265" y="34262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E57782-F5A5-4E3E-B382-99C6B5DEE566}"/>
              </a:ext>
            </a:extLst>
          </p:cNvPr>
          <p:cNvCxnSpPr>
            <a:cxnSpLocks/>
          </p:cNvCxnSpPr>
          <p:nvPr/>
        </p:nvCxnSpPr>
        <p:spPr>
          <a:xfrm>
            <a:off x="589266" y="3180696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2FAD20-C2AC-4C25-9064-32E52A48605B}"/>
              </a:ext>
            </a:extLst>
          </p:cNvPr>
          <p:cNvCxnSpPr>
            <a:cxnSpLocks/>
          </p:cNvCxnSpPr>
          <p:nvPr/>
        </p:nvCxnSpPr>
        <p:spPr>
          <a:xfrm>
            <a:off x="585032" y="29436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15DAE26-AC2E-47C6-B45C-7010C6FF3BF5}"/>
              </a:ext>
            </a:extLst>
          </p:cNvPr>
          <p:cNvSpPr txBox="1"/>
          <p:nvPr/>
        </p:nvSpPr>
        <p:spPr>
          <a:xfrm>
            <a:off x="298047" y="3060219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37BD17-9A02-47DF-94B5-7E972D8A40B7}"/>
              </a:ext>
            </a:extLst>
          </p:cNvPr>
          <p:cNvSpPr txBox="1"/>
          <p:nvPr/>
        </p:nvSpPr>
        <p:spPr>
          <a:xfrm>
            <a:off x="293813" y="282314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863421-D2A9-4DF5-9B4D-3F0AAAF63C74}"/>
              </a:ext>
            </a:extLst>
          </p:cNvPr>
          <p:cNvCxnSpPr>
            <a:cxnSpLocks/>
          </p:cNvCxnSpPr>
          <p:nvPr/>
        </p:nvCxnSpPr>
        <p:spPr>
          <a:xfrm>
            <a:off x="587414" y="2689629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B9FF43-FF5C-404D-AF1C-DBAACF7728E3}"/>
              </a:ext>
            </a:extLst>
          </p:cNvPr>
          <p:cNvSpPr txBox="1"/>
          <p:nvPr/>
        </p:nvSpPr>
        <p:spPr>
          <a:xfrm>
            <a:off x="295930" y="2569106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374F0A-9F4E-43A2-9A78-78A8AB90F69D}"/>
              </a:ext>
            </a:extLst>
          </p:cNvPr>
          <p:cNvCxnSpPr>
            <a:cxnSpLocks/>
          </p:cNvCxnSpPr>
          <p:nvPr/>
        </p:nvCxnSpPr>
        <p:spPr>
          <a:xfrm>
            <a:off x="587414" y="3904593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C28E9C-64E3-4753-8E46-88D98C85F21B}"/>
              </a:ext>
            </a:extLst>
          </p:cNvPr>
          <p:cNvCxnSpPr>
            <a:cxnSpLocks/>
          </p:cNvCxnSpPr>
          <p:nvPr/>
        </p:nvCxnSpPr>
        <p:spPr>
          <a:xfrm>
            <a:off x="587415" y="3659065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B8727D-75E1-4E8B-BB3F-B818892B44AC}"/>
              </a:ext>
            </a:extLst>
          </p:cNvPr>
          <p:cNvCxnSpPr>
            <a:cxnSpLocks/>
          </p:cNvCxnSpPr>
          <p:nvPr/>
        </p:nvCxnSpPr>
        <p:spPr>
          <a:xfrm>
            <a:off x="587413" y="34262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8AE181-0573-4AEB-BE49-4221CA54DFA4}"/>
              </a:ext>
            </a:extLst>
          </p:cNvPr>
          <p:cNvCxnSpPr>
            <a:cxnSpLocks/>
          </p:cNvCxnSpPr>
          <p:nvPr/>
        </p:nvCxnSpPr>
        <p:spPr>
          <a:xfrm>
            <a:off x="587414" y="3180696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CB4B28-5029-41D7-95E4-0E9C78A976AB}"/>
              </a:ext>
            </a:extLst>
          </p:cNvPr>
          <p:cNvCxnSpPr>
            <a:cxnSpLocks/>
          </p:cNvCxnSpPr>
          <p:nvPr/>
        </p:nvCxnSpPr>
        <p:spPr>
          <a:xfrm>
            <a:off x="583180" y="29436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4163D6C-5E7C-4BE5-B32B-2890D95F0A59}"/>
              </a:ext>
            </a:extLst>
          </p:cNvPr>
          <p:cNvSpPr txBox="1"/>
          <p:nvPr/>
        </p:nvSpPr>
        <p:spPr>
          <a:xfrm>
            <a:off x="299898" y="3784116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2AE1E8-0898-48F7-9F6E-3F98A661EF93}"/>
              </a:ext>
            </a:extLst>
          </p:cNvPr>
          <p:cNvSpPr txBox="1"/>
          <p:nvPr/>
        </p:nvSpPr>
        <p:spPr>
          <a:xfrm>
            <a:off x="299899" y="3538588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6172F-1910-4E69-8B06-60BFA69B8A8C}"/>
              </a:ext>
            </a:extLst>
          </p:cNvPr>
          <p:cNvSpPr txBox="1"/>
          <p:nvPr/>
        </p:nvSpPr>
        <p:spPr>
          <a:xfrm>
            <a:off x="299897" y="330574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F09E47-F0C4-4F0A-9222-174DCF9E3B92}"/>
              </a:ext>
            </a:extLst>
          </p:cNvPr>
          <p:cNvSpPr txBox="1"/>
          <p:nvPr/>
        </p:nvSpPr>
        <p:spPr>
          <a:xfrm>
            <a:off x="298046" y="3060219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05B670-952D-4F2C-80A8-83CA917405E3}"/>
              </a:ext>
            </a:extLst>
          </p:cNvPr>
          <p:cNvSpPr txBox="1"/>
          <p:nvPr/>
        </p:nvSpPr>
        <p:spPr>
          <a:xfrm>
            <a:off x="293812" y="282314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E3AA97-E13B-452C-8F4A-6842482F905D}"/>
              </a:ext>
            </a:extLst>
          </p:cNvPr>
          <p:cNvCxnSpPr>
            <a:cxnSpLocks/>
          </p:cNvCxnSpPr>
          <p:nvPr/>
        </p:nvCxnSpPr>
        <p:spPr>
          <a:xfrm>
            <a:off x="587413" y="2689629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B067476-428C-499C-88D7-C1D435D4DC0C}"/>
              </a:ext>
            </a:extLst>
          </p:cNvPr>
          <p:cNvSpPr txBox="1"/>
          <p:nvPr/>
        </p:nvSpPr>
        <p:spPr>
          <a:xfrm>
            <a:off x="295929" y="2569106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2A79080-65FE-4BB3-80EA-B25579649960}"/>
              </a:ext>
            </a:extLst>
          </p:cNvPr>
          <p:cNvCxnSpPr>
            <a:cxnSpLocks/>
          </p:cNvCxnSpPr>
          <p:nvPr/>
        </p:nvCxnSpPr>
        <p:spPr>
          <a:xfrm>
            <a:off x="587413" y="3904593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D16B4A-0730-4914-ABEF-3D06F8F09E9B}"/>
              </a:ext>
            </a:extLst>
          </p:cNvPr>
          <p:cNvCxnSpPr>
            <a:cxnSpLocks/>
          </p:cNvCxnSpPr>
          <p:nvPr/>
        </p:nvCxnSpPr>
        <p:spPr>
          <a:xfrm>
            <a:off x="587414" y="3659065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BF2A51-D63A-4D45-9872-137E79F7067A}"/>
              </a:ext>
            </a:extLst>
          </p:cNvPr>
          <p:cNvCxnSpPr>
            <a:cxnSpLocks/>
          </p:cNvCxnSpPr>
          <p:nvPr/>
        </p:nvCxnSpPr>
        <p:spPr>
          <a:xfrm>
            <a:off x="587412" y="34262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425A5C5-489E-4AB0-B37B-632E1FBAC813}"/>
              </a:ext>
            </a:extLst>
          </p:cNvPr>
          <p:cNvCxnSpPr>
            <a:cxnSpLocks/>
          </p:cNvCxnSpPr>
          <p:nvPr/>
        </p:nvCxnSpPr>
        <p:spPr>
          <a:xfrm>
            <a:off x="587413" y="3180696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15181D-0E23-46C7-97E1-F83F5BA96C8D}"/>
              </a:ext>
            </a:extLst>
          </p:cNvPr>
          <p:cNvCxnSpPr>
            <a:cxnSpLocks/>
          </p:cNvCxnSpPr>
          <p:nvPr/>
        </p:nvCxnSpPr>
        <p:spPr>
          <a:xfrm>
            <a:off x="583179" y="2943624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1961CC2-01A6-462A-8D06-F8C27C8A3E57}"/>
              </a:ext>
            </a:extLst>
          </p:cNvPr>
          <p:cNvSpPr txBox="1"/>
          <p:nvPr/>
        </p:nvSpPr>
        <p:spPr>
          <a:xfrm>
            <a:off x="299900" y="4723921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B5D951-C4EB-4844-A3FE-6F8AA805DCC3}"/>
              </a:ext>
            </a:extLst>
          </p:cNvPr>
          <p:cNvSpPr txBox="1"/>
          <p:nvPr/>
        </p:nvSpPr>
        <p:spPr>
          <a:xfrm>
            <a:off x="299898" y="4491080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821336-578B-4F67-AABB-3772D1F7D08E}"/>
              </a:ext>
            </a:extLst>
          </p:cNvPr>
          <p:cNvSpPr txBox="1"/>
          <p:nvPr/>
        </p:nvSpPr>
        <p:spPr>
          <a:xfrm>
            <a:off x="298047" y="4245552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08B9B2-CF40-4FAA-9032-2F72A7A32443}"/>
              </a:ext>
            </a:extLst>
          </p:cNvPr>
          <p:cNvSpPr txBox="1"/>
          <p:nvPr/>
        </p:nvSpPr>
        <p:spPr>
          <a:xfrm>
            <a:off x="293813" y="4008480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1BB6E9C-D874-40DA-A09C-7DBA0567400B}"/>
              </a:ext>
            </a:extLst>
          </p:cNvPr>
          <p:cNvCxnSpPr>
            <a:cxnSpLocks/>
          </p:cNvCxnSpPr>
          <p:nvPr/>
        </p:nvCxnSpPr>
        <p:spPr>
          <a:xfrm>
            <a:off x="587415" y="4844398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C10C9F-879E-40C6-8B70-984D80F56BBB}"/>
              </a:ext>
            </a:extLst>
          </p:cNvPr>
          <p:cNvCxnSpPr>
            <a:cxnSpLocks/>
          </p:cNvCxnSpPr>
          <p:nvPr/>
        </p:nvCxnSpPr>
        <p:spPr>
          <a:xfrm>
            <a:off x="587413" y="4611557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18CD8C7-89CF-41CA-B02F-57332A5FD996}"/>
              </a:ext>
            </a:extLst>
          </p:cNvPr>
          <p:cNvCxnSpPr>
            <a:cxnSpLocks/>
          </p:cNvCxnSpPr>
          <p:nvPr/>
        </p:nvCxnSpPr>
        <p:spPr>
          <a:xfrm>
            <a:off x="587414" y="4366029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E82037-C615-495F-A983-49740E6E4038}"/>
              </a:ext>
            </a:extLst>
          </p:cNvPr>
          <p:cNvCxnSpPr>
            <a:cxnSpLocks/>
          </p:cNvCxnSpPr>
          <p:nvPr/>
        </p:nvCxnSpPr>
        <p:spPr>
          <a:xfrm>
            <a:off x="583180" y="4128957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1EB2B27-D9C7-4B25-B0FF-BC09C2EAFA18}"/>
              </a:ext>
            </a:extLst>
          </p:cNvPr>
          <p:cNvSpPr txBox="1"/>
          <p:nvPr/>
        </p:nvSpPr>
        <p:spPr>
          <a:xfrm>
            <a:off x="297517" y="4950507"/>
            <a:ext cx="37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922075-7DE2-4AD2-82AE-EECCB582BFC1}"/>
              </a:ext>
            </a:extLst>
          </p:cNvPr>
          <p:cNvCxnSpPr>
            <a:cxnSpLocks/>
          </p:cNvCxnSpPr>
          <p:nvPr/>
        </p:nvCxnSpPr>
        <p:spPr>
          <a:xfrm>
            <a:off x="585032" y="5079451"/>
            <a:ext cx="279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FCC106B-F5EC-4E60-9B0D-1FD58318B1C4}"/>
              </a:ext>
            </a:extLst>
          </p:cNvPr>
          <p:cNvSpPr/>
          <p:nvPr/>
        </p:nvSpPr>
        <p:spPr>
          <a:xfrm>
            <a:off x="5682710" y="3428050"/>
            <a:ext cx="1113900" cy="16447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BC73DA-D425-477C-8C07-37B7DD96C684}"/>
              </a:ext>
            </a:extLst>
          </p:cNvPr>
          <p:cNvSpPr/>
          <p:nvPr/>
        </p:nvSpPr>
        <p:spPr>
          <a:xfrm>
            <a:off x="7120819" y="3898979"/>
            <a:ext cx="1116666" cy="116639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222DD5E-3A94-434A-82F1-BF5ECBA56A71}"/>
              </a:ext>
            </a:extLst>
          </p:cNvPr>
          <p:cNvSpPr/>
          <p:nvPr/>
        </p:nvSpPr>
        <p:spPr>
          <a:xfrm>
            <a:off x="8564456" y="3423172"/>
            <a:ext cx="1116666" cy="16447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ED30A8-4E56-421F-8BAA-45BF45595D78}"/>
              </a:ext>
            </a:extLst>
          </p:cNvPr>
          <p:cNvSpPr txBox="1"/>
          <p:nvPr/>
        </p:nvSpPr>
        <p:spPr>
          <a:xfrm>
            <a:off x="1429789" y="5691666"/>
            <a:ext cx="8736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Unscheduled Events Assigned to designated buckets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CF209-C23B-4674-865B-15935F78D97D}"/>
              </a:ext>
            </a:extLst>
          </p:cNvPr>
          <p:cNvSpPr txBox="1"/>
          <p:nvPr/>
        </p:nvSpPr>
        <p:spPr>
          <a:xfrm>
            <a:off x="1360091" y="270162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2C94B4-924F-4F78-BF0D-85285D2C9E29}"/>
              </a:ext>
            </a:extLst>
          </p:cNvPr>
          <p:cNvSpPr txBox="1"/>
          <p:nvPr/>
        </p:nvSpPr>
        <p:spPr>
          <a:xfrm>
            <a:off x="2800964" y="270162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1.8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6F0C33F-ABDF-4670-B2B0-FD7CB2DCD465}"/>
              </a:ext>
            </a:extLst>
          </p:cNvPr>
          <p:cNvSpPr txBox="1"/>
          <p:nvPr/>
        </p:nvSpPr>
        <p:spPr>
          <a:xfrm>
            <a:off x="4180435" y="270315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2A415A-627F-48A8-8FE3-7F64D76E7A2B}"/>
              </a:ext>
            </a:extLst>
          </p:cNvPr>
          <p:cNvSpPr txBox="1"/>
          <p:nvPr/>
        </p:nvSpPr>
        <p:spPr>
          <a:xfrm>
            <a:off x="7103472" y="2702230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2.75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E2F095-27FD-404A-B0A0-2026251D327B}"/>
              </a:ext>
            </a:extLst>
          </p:cNvPr>
          <p:cNvSpPr txBox="1"/>
          <p:nvPr/>
        </p:nvSpPr>
        <p:spPr>
          <a:xfrm>
            <a:off x="8555843" y="2704111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1.65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1A8AA5-024E-4555-AEC3-CA5651BDAA34}"/>
              </a:ext>
            </a:extLst>
          </p:cNvPr>
          <p:cNvSpPr txBox="1"/>
          <p:nvPr/>
        </p:nvSpPr>
        <p:spPr>
          <a:xfrm>
            <a:off x="10005029" y="2701629"/>
            <a:ext cx="111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5.48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F62FFB-50FE-4B56-91FE-48EAD10F4F76}"/>
              </a:ext>
            </a:extLst>
          </p:cNvPr>
          <p:cNvSpPr/>
          <p:nvPr/>
        </p:nvSpPr>
        <p:spPr>
          <a:xfrm>
            <a:off x="9394036" y="308029"/>
            <a:ext cx="885601" cy="2604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1020D9-A125-4D67-B5D2-10F94492795C}"/>
              </a:ext>
            </a:extLst>
          </p:cNvPr>
          <p:cNvSpPr txBox="1"/>
          <p:nvPr/>
        </p:nvSpPr>
        <p:spPr>
          <a:xfrm>
            <a:off x="10279637" y="291512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Events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0805CA6-EC08-4B2E-B48F-495BED25A4C8}"/>
              </a:ext>
            </a:extLst>
          </p:cNvPr>
          <p:cNvSpPr/>
          <p:nvPr/>
        </p:nvSpPr>
        <p:spPr>
          <a:xfrm>
            <a:off x="9259220" y="58191"/>
            <a:ext cx="2860735" cy="168685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E5C9CB-029B-4955-A4FC-91A3C797C92C}"/>
              </a:ext>
            </a:extLst>
          </p:cNvPr>
          <p:cNvSpPr txBox="1"/>
          <p:nvPr/>
        </p:nvSpPr>
        <p:spPr>
          <a:xfrm>
            <a:off x="10279634" y="666895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Unscheduled Events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2B14D-129C-4BA6-9D57-83E9F9B935A0}"/>
              </a:ext>
            </a:extLst>
          </p:cNvPr>
          <p:cNvSpPr/>
          <p:nvPr/>
        </p:nvSpPr>
        <p:spPr>
          <a:xfrm>
            <a:off x="9394036" y="666894"/>
            <a:ext cx="885598" cy="2604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2EA861-2DB1-4571-86A7-8DB7E901D7E7}"/>
              </a:ext>
            </a:extLst>
          </p:cNvPr>
          <p:cNvSpPr txBox="1"/>
          <p:nvPr/>
        </p:nvSpPr>
        <p:spPr>
          <a:xfrm>
            <a:off x="10287655" y="1031049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Hours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8F07CF-6127-4775-8CD4-1EA4734AB853}"/>
              </a:ext>
            </a:extLst>
          </p:cNvPr>
          <p:cNvSpPr/>
          <p:nvPr/>
        </p:nvSpPr>
        <p:spPr>
          <a:xfrm>
            <a:off x="9394036" y="1031049"/>
            <a:ext cx="893619" cy="260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232EBD-8DE7-4F34-811B-428EA666686B}"/>
              </a:ext>
            </a:extLst>
          </p:cNvPr>
          <p:cNvSpPr/>
          <p:nvPr/>
        </p:nvSpPr>
        <p:spPr>
          <a:xfrm>
            <a:off x="1360091" y="3067997"/>
            <a:ext cx="1098012" cy="8309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3.5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6C58B9-6DA0-4B48-8949-629EBC67598C}"/>
              </a:ext>
            </a:extLst>
          </p:cNvPr>
          <p:cNvSpPr/>
          <p:nvPr/>
        </p:nvSpPr>
        <p:spPr>
          <a:xfrm>
            <a:off x="2816852" y="3100146"/>
            <a:ext cx="1098012" cy="10245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4.2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26CF6F-B3BA-499A-A57F-7EAE5FBA464C}"/>
              </a:ext>
            </a:extLst>
          </p:cNvPr>
          <p:cNvSpPr/>
          <p:nvPr/>
        </p:nvSpPr>
        <p:spPr>
          <a:xfrm>
            <a:off x="4257725" y="3423173"/>
            <a:ext cx="1098012" cy="16424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4277DE2-548E-4796-AA95-404466CB8403}"/>
              </a:ext>
            </a:extLst>
          </p:cNvPr>
          <p:cNvSpPr/>
          <p:nvPr/>
        </p:nvSpPr>
        <p:spPr>
          <a:xfrm>
            <a:off x="5698598" y="2855298"/>
            <a:ext cx="1098012" cy="5678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6D4AB66-943E-4C0A-ABC1-FF997DF7B068}"/>
              </a:ext>
            </a:extLst>
          </p:cNvPr>
          <p:cNvSpPr/>
          <p:nvPr/>
        </p:nvSpPr>
        <p:spPr>
          <a:xfrm>
            <a:off x="7130146" y="3340519"/>
            <a:ext cx="1098012" cy="5678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2.25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F694B4F-DBD9-4D9E-A3A9-39793C75B863}"/>
              </a:ext>
            </a:extLst>
          </p:cNvPr>
          <p:cNvSpPr/>
          <p:nvPr/>
        </p:nvSpPr>
        <p:spPr>
          <a:xfrm>
            <a:off x="8571929" y="3076309"/>
            <a:ext cx="1098012" cy="3456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1.35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355418B-6103-4FC9-8484-857B312FB33D}"/>
              </a:ext>
            </a:extLst>
          </p:cNvPr>
          <p:cNvSpPr/>
          <p:nvPr/>
        </p:nvSpPr>
        <p:spPr>
          <a:xfrm>
            <a:off x="10020917" y="4025106"/>
            <a:ext cx="1098012" cy="10425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4.52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611062-CF4C-4570-A8AC-10337518B7C6}"/>
              </a:ext>
            </a:extLst>
          </p:cNvPr>
          <p:cNvCxnSpPr/>
          <p:nvPr/>
        </p:nvCxnSpPr>
        <p:spPr>
          <a:xfrm>
            <a:off x="1344203" y="3582746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8CF07B3-FCBF-46C5-8EEA-35A261D22108}"/>
              </a:ext>
            </a:extLst>
          </p:cNvPr>
          <p:cNvCxnSpPr/>
          <p:nvPr/>
        </p:nvCxnSpPr>
        <p:spPr>
          <a:xfrm>
            <a:off x="1344203" y="3356572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5AFCDC7-BF3F-4E3A-A8AF-D939CCF7A512}"/>
              </a:ext>
            </a:extLst>
          </p:cNvPr>
          <p:cNvCxnSpPr/>
          <p:nvPr/>
        </p:nvCxnSpPr>
        <p:spPr>
          <a:xfrm>
            <a:off x="1346972" y="3184775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D86EBC9-977E-4FF6-ABA2-292DDCC35550}"/>
              </a:ext>
            </a:extLst>
          </p:cNvPr>
          <p:cNvCxnSpPr/>
          <p:nvPr/>
        </p:nvCxnSpPr>
        <p:spPr>
          <a:xfrm>
            <a:off x="2793386" y="3760084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9C42E7-0EB0-451D-AC55-184EC1A8C7B6}"/>
              </a:ext>
            </a:extLst>
          </p:cNvPr>
          <p:cNvCxnSpPr/>
          <p:nvPr/>
        </p:nvCxnSpPr>
        <p:spPr>
          <a:xfrm>
            <a:off x="2790617" y="3428613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B8C4B87-AD0A-428C-BB01-975C32869CCC}"/>
              </a:ext>
            </a:extLst>
          </p:cNvPr>
          <p:cNvCxnSpPr/>
          <p:nvPr/>
        </p:nvCxnSpPr>
        <p:spPr>
          <a:xfrm>
            <a:off x="2793386" y="3215251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800999-891A-412A-BBA2-E46447A20F7B}"/>
              </a:ext>
            </a:extLst>
          </p:cNvPr>
          <p:cNvCxnSpPr/>
          <p:nvPr/>
        </p:nvCxnSpPr>
        <p:spPr>
          <a:xfrm>
            <a:off x="4234262" y="4444499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752C012-0E16-44BB-B986-31F976255DEE}"/>
              </a:ext>
            </a:extLst>
          </p:cNvPr>
          <p:cNvCxnSpPr/>
          <p:nvPr/>
        </p:nvCxnSpPr>
        <p:spPr>
          <a:xfrm>
            <a:off x="4231493" y="3847020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F717CE0-268A-4D0C-9AC6-40B44EC1E666}"/>
              </a:ext>
            </a:extLst>
          </p:cNvPr>
          <p:cNvCxnSpPr/>
          <p:nvPr/>
        </p:nvCxnSpPr>
        <p:spPr>
          <a:xfrm>
            <a:off x="4234262" y="3567154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B000E6B-43A6-45DE-B843-9D2D8574BBEC}"/>
              </a:ext>
            </a:extLst>
          </p:cNvPr>
          <p:cNvCxnSpPr/>
          <p:nvPr/>
        </p:nvCxnSpPr>
        <p:spPr>
          <a:xfrm>
            <a:off x="5698598" y="3215251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062AC8E-62D3-4DAD-9F9E-FA6463E11EB5}"/>
              </a:ext>
            </a:extLst>
          </p:cNvPr>
          <p:cNvCxnSpPr/>
          <p:nvPr/>
        </p:nvCxnSpPr>
        <p:spPr>
          <a:xfrm>
            <a:off x="5695829" y="3041717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924BC9-072B-4AA0-8FFB-A8AF98CE5C4D}"/>
              </a:ext>
            </a:extLst>
          </p:cNvPr>
          <p:cNvCxnSpPr/>
          <p:nvPr/>
        </p:nvCxnSpPr>
        <p:spPr>
          <a:xfrm>
            <a:off x="5698598" y="2928109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8927E6A-DF68-4DFD-9DFD-8C94AA9A1453}"/>
              </a:ext>
            </a:extLst>
          </p:cNvPr>
          <p:cNvCxnSpPr/>
          <p:nvPr/>
        </p:nvCxnSpPr>
        <p:spPr>
          <a:xfrm>
            <a:off x="7121833" y="3639555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F9F5A89-6638-4600-80C0-9847D680DB38}"/>
              </a:ext>
            </a:extLst>
          </p:cNvPr>
          <p:cNvCxnSpPr/>
          <p:nvPr/>
        </p:nvCxnSpPr>
        <p:spPr>
          <a:xfrm>
            <a:off x="7130146" y="3457242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BCD4EBD-697F-4C3F-91AD-EFC505971A44}"/>
              </a:ext>
            </a:extLst>
          </p:cNvPr>
          <p:cNvCxnSpPr/>
          <p:nvPr/>
        </p:nvCxnSpPr>
        <p:spPr>
          <a:xfrm>
            <a:off x="8571019" y="3235000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A1B836F-F2DC-4012-9B81-9D86F7B02784}"/>
              </a:ext>
            </a:extLst>
          </p:cNvPr>
          <p:cNvCxnSpPr/>
          <p:nvPr/>
        </p:nvCxnSpPr>
        <p:spPr>
          <a:xfrm>
            <a:off x="8579332" y="3144130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DA873D4-F21F-4277-8A07-8DD69D2AB66F}"/>
              </a:ext>
            </a:extLst>
          </p:cNvPr>
          <p:cNvCxnSpPr/>
          <p:nvPr/>
        </p:nvCxnSpPr>
        <p:spPr>
          <a:xfrm>
            <a:off x="10020917" y="4498964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BE72210-A447-4A72-9A51-88242617A57D}"/>
              </a:ext>
            </a:extLst>
          </p:cNvPr>
          <p:cNvCxnSpPr/>
          <p:nvPr/>
        </p:nvCxnSpPr>
        <p:spPr>
          <a:xfrm>
            <a:off x="10029230" y="4200269"/>
            <a:ext cx="11139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A394DD1-D1B4-4465-AC76-462EAB0FCDB5}"/>
              </a:ext>
            </a:extLst>
          </p:cNvPr>
          <p:cNvSpPr/>
          <p:nvPr/>
        </p:nvSpPr>
        <p:spPr>
          <a:xfrm>
            <a:off x="9394036" y="1422130"/>
            <a:ext cx="893619" cy="241598"/>
          </a:xfrm>
          <a:prstGeom prst="rect">
            <a:avLst/>
          </a:prstGeom>
          <a:solidFill>
            <a:srgbClr val="00B0F0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89FE25-8B88-4355-8872-031E0A780D4D}"/>
              </a:ext>
            </a:extLst>
          </p:cNvPr>
          <p:cNvSpPr txBox="1"/>
          <p:nvPr/>
        </p:nvSpPr>
        <p:spPr>
          <a:xfrm>
            <a:off x="10291730" y="1396833"/>
            <a:ext cx="161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414F20-A750-4E2B-8329-F243A14B2B03}"/>
              </a:ext>
            </a:extLst>
          </p:cNvPr>
          <p:cNvSpPr txBox="1"/>
          <p:nvPr/>
        </p:nvSpPr>
        <p:spPr>
          <a:xfrm>
            <a:off x="11182212" y="20074"/>
            <a:ext cx="1098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Not to scale</a:t>
            </a:r>
          </a:p>
        </p:txBody>
      </p:sp>
    </p:spTree>
    <p:extLst>
      <p:ext uri="{BB962C8B-B14F-4D97-AF65-F5344CB8AC3E}">
        <p14:creationId xmlns:p14="http://schemas.microsoft.com/office/powerpoint/2010/main" val="196039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OILA MAGIC. - Success Kid | Meme Generator">
            <a:extLst>
              <a:ext uri="{FF2B5EF4-FFF2-40B4-BE49-F238E27FC236}">
                <a16:creationId xmlns:a16="http://schemas.microsoft.com/office/drawing/2014/main" id="{1414944B-A578-4DA2-846F-5A487C6A6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" b="4360"/>
          <a:stretch/>
        </p:blipFill>
        <p:spPr bwMode="auto">
          <a:xfrm>
            <a:off x="0" y="0"/>
            <a:ext cx="12192000" cy="68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24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306</Words>
  <Application>Microsoft Office PowerPoint</Application>
  <PresentationFormat>Widescreen</PresentationFormat>
  <Paragraphs>240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Anumit Garg</dc:creator>
  <cp:lastModifiedBy>Anumit Garg</cp:lastModifiedBy>
  <cp:revision>1</cp:revision>
  <dcterms:created xsi:type="dcterms:W3CDTF">2021-09-30T06:14:17Z</dcterms:created>
  <dcterms:modified xsi:type="dcterms:W3CDTF">2021-09-30T17:57:30Z</dcterms:modified>
</cp:coreProperties>
</file>