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63" r:id="rId4"/>
    <p:sldId id="261" r:id="rId5"/>
    <p:sldId id="264" r:id="rId6"/>
    <p:sldId id="259" r:id="rId7"/>
    <p:sldId id="260" r:id="rId8"/>
    <p:sldId id="266" r:id="rId9"/>
    <p:sldId id="265" r:id="rId10"/>
    <p:sldId id="267" r:id="rId11"/>
    <p:sldId id="272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64E492E6-FC4A-4413-9E4E-AE4AB366245E}">
          <p14:sldIdLst>
            <p14:sldId id="268"/>
          </p14:sldIdLst>
        </p14:section>
        <p14:section name="10.1 - Intro To MySQL" id="{D5ABB43A-8258-46FB-ACCC-EC08D2CEECD6}">
          <p14:sldIdLst>
            <p14:sldId id="257"/>
            <p14:sldId id="263"/>
            <p14:sldId id="261"/>
            <p14:sldId id="264"/>
            <p14:sldId id="259"/>
            <p14:sldId id="260"/>
            <p14:sldId id="266"/>
            <p14:sldId id="265"/>
            <p14:sldId id="267"/>
          </p14:sldIdLst>
        </p14:section>
        <p14:section name="10.2 - MySQL Queries and Joins" id="{B3739EB9-7078-4DAE-948D-DBBD7E9CFBBA}">
          <p14:sldIdLst>
            <p14:sldId id="272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FBA2-C429-49F0-A749-E43CE86FD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Let’s talk about it!!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DD05E-B6EA-434B-83F0-2F6CBA1A9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Project one feedback discussion</a:t>
            </a:r>
          </a:p>
        </p:txBody>
      </p:sp>
    </p:spTree>
    <p:extLst>
      <p:ext uri="{BB962C8B-B14F-4D97-AF65-F5344CB8AC3E}">
        <p14:creationId xmlns:p14="http://schemas.microsoft.com/office/powerpoint/2010/main" val="70440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BFA4-E5E3-445B-AD2D-51F6257C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/>
              <a:t>Let’s practice!!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5B66-D9B6-4967-A05C-96D65A1DC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3200" dirty="0"/>
              <a:t>CREATE</a:t>
            </a:r>
          </a:p>
          <a:p>
            <a:r>
              <a:rPr lang="en-US" sz="3200" dirty="0"/>
              <a:t>USE</a:t>
            </a:r>
          </a:p>
          <a:p>
            <a:r>
              <a:rPr lang="en-US" sz="3200" dirty="0"/>
              <a:t>SELECT</a:t>
            </a:r>
          </a:p>
          <a:p>
            <a:r>
              <a:rPr lang="en-US" sz="3200" dirty="0"/>
              <a:t>INSERT</a:t>
            </a:r>
          </a:p>
          <a:p>
            <a:r>
              <a:rPr lang="en-US" sz="3200" dirty="0"/>
              <a:t>UPDATE</a:t>
            </a:r>
          </a:p>
          <a:p>
            <a:r>
              <a:rPr lang="en-US" sz="3200" dirty="0"/>
              <a:t>ALTER</a:t>
            </a:r>
          </a:p>
          <a:p>
            <a:r>
              <a:rPr lang="en-US" sz="3200" dirty="0"/>
              <a:t>ADD</a:t>
            </a:r>
          </a:p>
          <a:p>
            <a:r>
              <a:rPr lang="en-US" sz="3200" dirty="0"/>
              <a:t>DELETE</a:t>
            </a:r>
          </a:p>
          <a:p>
            <a:r>
              <a:rPr lang="en-US" sz="3200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3659779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4962-CD1F-41E8-A31C-9646D443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SQL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AFB8-7E3A-4B35-9C05-8F0B259F8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378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INNER JOIN: Combines tables where the specified data-values within a column match one-another</a:t>
            </a:r>
          </a:p>
          <a:p>
            <a:endParaRPr lang="en-US" dirty="0"/>
          </a:p>
          <a:p>
            <a:r>
              <a:rPr lang="en-US" dirty="0"/>
              <a:t>LEFT JOIN: Combines tables and shows all of the values of the first table specified while only the values which match on the second side will be shown</a:t>
            </a:r>
          </a:p>
          <a:p>
            <a:endParaRPr lang="en-US" dirty="0"/>
          </a:p>
          <a:p>
            <a:r>
              <a:rPr lang="en-US" dirty="0"/>
              <a:t>RIGHT JOIN: Combines tables and shows all of the values of the second table specified while only the values which match on the first table will be shown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8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A4AC44-9884-4A0F-95CA-D2AEFE7E9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41" y="269966"/>
            <a:ext cx="11372425" cy="639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75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9EB547-EBBB-41E3-B42D-EF7D4F8FF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048" y="527181"/>
            <a:ext cx="8057004" cy="2276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A1E02E-0847-4D82-88F8-3D16B15B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93" y="3389450"/>
            <a:ext cx="9605554" cy="294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1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6486-4947-48E7-84F0-22EC45B1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/>
              <a:t>What is </a:t>
            </a:r>
            <a:r>
              <a:rPr lang="en-US" sz="9600" dirty="0" err="1"/>
              <a:t>sql</a:t>
            </a:r>
            <a:r>
              <a:rPr lang="en-US" sz="96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AB23-FC0D-4E3E-9ED3-8404D5A9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471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6486-4947-48E7-84F0-22EC45B1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/>
              <a:t>What is </a:t>
            </a:r>
            <a:r>
              <a:rPr lang="en-US" sz="9600" dirty="0" err="1"/>
              <a:t>sql</a:t>
            </a:r>
            <a:r>
              <a:rPr lang="en-US" sz="96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AB23-FC0D-4E3E-9ED3-8404D5A9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(S)</a:t>
            </a:r>
            <a:r>
              <a:rPr lang="en-US" sz="3200" dirty="0" err="1"/>
              <a:t>tructured</a:t>
            </a:r>
            <a:r>
              <a:rPr lang="en-US" sz="3200" dirty="0"/>
              <a:t> (Q)</a:t>
            </a:r>
            <a:r>
              <a:rPr lang="en-US" sz="3200" dirty="0" err="1"/>
              <a:t>uery</a:t>
            </a:r>
            <a:r>
              <a:rPr lang="en-US" sz="3200" dirty="0"/>
              <a:t> (L)</a:t>
            </a:r>
            <a:r>
              <a:rPr lang="en-US" sz="3200" dirty="0" err="1"/>
              <a:t>anguage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 programming language used to manipulate data stored in databases on a server.</a:t>
            </a:r>
          </a:p>
          <a:p>
            <a:endParaRPr lang="en-US" sz="3200" dirty="0"/>
          </a:p>
          <a:p>
            <a:r>
              <a:rPr lang="en-US" sz="3200" dirty="0"/>
              <a:t>Not a database</a:t>
            </a:r>
          </a:p>
        </p:txBody>
      </p:sp>
    </p:spTree>
    <p:extLst>
      <p:ext uri="{BB962C8B-B14F-4D97-AF65-F5344CB8AC3E}">
        <p14:creationId xmlns:p14="http://schemas.microsoft.com/office/powerpoint/2010/main" val="261584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63CC-6EE7-414E-A82C-3CB12F78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What is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B0F6-C754-40AB-A0F4-E64CEAF4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8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63CC-6EE7-414E-A82C-3CB12F78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What is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B0F6-C754-40AB-A0F4-E64CEAF4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data stored in tables on the server, much like spreadsheets.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A5687-3414-450B-88C7-CF753BF16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560" y="2917371"/>
            <a:ext cx="7947624" cy="372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3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6585-54CD-4607-BEBE-AE1073B49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1394415"/>
          </a:xfrm>
        </p:spPr>
        <p:txBody>
          <a:bodyPr/>
          <a:lstStyle/>
          <a:p>
            <a:r>
              <a:rPr lang="en-US" dirty="0"/>
              <a:t>Benefits of using a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BB60F-BD1F-4742-BF2B-D61046E02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960914"/>
            <a:ext cx="8791575" cy="2296886"/>
          </a:xfrm>
        </p:spPr>
        <p:txBody>
          <a:bodyPr numCol="2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Ease of updating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Security &amp; integrity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Redundancy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Importance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Relational</a:t>
            </a:r>
          </a:p>
        </p:txBody>
      </p:sp>
    </p:spTree>
    <p:extLst>
      <p:ext uri="{BB962C8B-B14F-4D97-AF65-F5344CB8AC3E}">
        <p14:creationId xmlns:p14="http://schemas.microsoft.com/office/powerpoint/2010/main" val="322016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17C6-20FF-4F14-B4BA-21F93140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What is </a:t>
            </a:r>
            <a:r>
              <a:rPr lang="en-US" sz="8800" dirty="0" err="1"/>
              <a:t>mysql</a:t>
            </a:r>
            <a:r>
              <a:rPr lang="en-US" sz="88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271C-5A1D-4B2C-9D67-9DC0A500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926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17C6-20FF-4F14-B4BA-21F93140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What is </a:t>
            </a:r>
            <a:r>
              <a:rPr lang="en-US" sz="8800" dirty="0" err="1"/>
              <a:t>mysql</a:t>
            </a:r>
            <a:r>
              <a:rPr lang="en-US" sz="88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271C-5A1D-4B2C-9D67-9DC0A500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Open-Source (aka “Free”) software for managing data stored on a server.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687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17C6-20FF-4F14-B4BA-21F93140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What is </a:t>
            </a:r>
            <a:r>
              <a:rPr lang="en-US" sz="8800" dirty="0" err="1"/>
              <a:t>mysql</a:t>
            </a:r>
            <a:r>
              <a:rPr lang="en-US" sz="88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271C-5A1D-4B2C-9D67-9DC0A500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Open-Source (aka “Free”) software for managing data stored on a server.</a:t>
            </a:r>
          </a:p>
          <a:p>
            <a:endParaRPr lang="en-US" sz="2800" dirty="0"/>
          </a:p>
          <a:p>
            <a:r>
              <a:rPr lang="en-US" sz="2800" dirty="0"/>
              <a:t>MySQL Server is the engine that stores data and databases.</a:t>
            </a:r>
          </a:p>
          <a:p>
            <a:endParaRPr lang="en-US" sz="2800" dirty="0"/>
          </a:p>
          <a:p>
            <a:r>
              <a:rPr lang="en-US" sz="2800" dirty="0"/>
              <a:t>MySQL Workbench is a GUI for editing, searching and designing tables in a database. *All possible via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4253821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515</TotalTime>
  <Words>249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Let’s talk about it!!</vt:lpstr>
      <vt:lpstr>What is sql?</vt:lpstr>
      <vt:lpstr>What is sql?</vt:lpstr>
      <vt:lpstr>What is a database?</vt:lpstr>
      <vt:lpstr>What is a database?</vt:lpstr>
      <vt:lpstr>Benefits of using a database</vt:lpstr>
      <vt:lpstr>What is mysql?</vt:lpstr>
      <vt:lpstr>What is mysql?</vt:lpstr>
      <vt:lpstr>What is mysql?</vt:lpstr>
      <vt:lpstr>Let’s practice!!</vt:lpstr>
      <vt:lpstr>SQL JOINS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mysql??</dc:title>
  <dc:creator>Ryan Norman</dc:creator>
  <cp:lastModifiedBy>Ryan Norman</cp:lastModifiedBy>
  <cp:revision>28</cp:revision>
  <dcterms:created xsi:type="dcterms:W3CDTF">2018-04-11T19:18:24Z</dcterms:created>
  <dcterms:modified xsi:type="dcterms:W3CDTF">2018-04-12T17:57:02Z</dcterms:modified>
</cp:coreProperties>
</file>