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"/>
  </p:notesMasterIdLst>
  <p:handoutMasterIdLst>
    <p:handoutMasterId r:id="rId7"/>
  </p:handoutMasterIdLst>
  <p:sldIdLst>
    <p:sldId id="311" r:id="rId2"/>
    <p:sldId id="513" r:id="rId3"/>
    <p:sldId id="518" r:id="rId4"/>
    <p:sldId id="389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05" autoAdjust="0"/>
    <p:restoredTop sz="96412" autoAdjust="0"/>
  </p:normalViewPr>
  <p:slideViewPr>
    <p:cSldViewPr>
      <p:cViewPr varScale="1">
        <p:scale>
          <a:sx n="112" d="100"/>
          <a:sy n="112" d="100"/>
        </p:scale>
        <p:origin x="8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9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 GOES HERE&gt;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is a classification algorithm used to </a:t>
            </a:r>
            <a:r>
              <a:rPr lang="en-US" dirty="0" smtClean="0"/>
              <a:t>predict a discrete set of classes or categories (i.e. Yes/No, Young/Old, Happy/Sad).</a:t>
            </a:r>
          </a:p>
          <a:p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linear regression which outputs continuous number </a:t>
            </a:r>
            <a:r>
              <a:rPr lang="en-US" dirty="0" smtClean="0"/>
              <a:t>values (for example, age), </a:t>
            </a:r>
            <a:r>
              <a:rPr lang="en-US" dirty="0"/>
              <a:t>logistic regression </a:t>
            </a:r>
            <a:r>
              <a:rPr lang="en-US" dirty="0" smtClean="0"/>
              <a:t>applies an activation function, such as the sigmoid function, to return a probability value of 0 or 1. This can then be mapped to a discrete class like “Young” or “Old”.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0" y="2869525"/>
            <a:ext cx="7906870" cy="35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 is a statistical method to predict a discrete output or category. </a:t>
            </a:r>
          </a:p>
        </p:txBody>
      </p:sp>
      <p:sp>
        <p:nvSpPr>
          <p:cNvPr id="6" name="Oval 5"/>
          <p:cNvSpPr/>
          <p:nvPr/>
        </p:nvSpPr>
        <p:spPr>
          <a:xfrm>
            <a:off x="990600" y="2438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</a:p>
        </p:txBody>
      </p:sp>
      <p:sp>
        <p:nvSpPr>
          <p:cNvPr id="9" name="Oval 8"/>
          <p:cNvSpPr/>
          <p:nvPr/>
        </p:nvSpPr>
        <p:spPr>
          <a:xfrm>
            <a:off x="990600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7400" y="2671465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057400" y="38100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6433" y="3549366"/>
                <a:ext cx="601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33" y="3549366"/>
                <a:ext cx="60113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66433" y="2438400"/>
                <a:ext cx="601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33" y="2438400"/>
                <a:ext cx="60113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838200" y="2007527"/>
            <a:ext cx="2129366" cy="281047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88433" y="4817997"/>
                <a:ext cx="2628900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Linear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cap="none" spc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charset="0"/>
                      </a:rPr>
                      <m:t>𝑦</m:t>
                    </m:r>
                    <m:r>
                      <a:rPr lang="en-US" sz="2000" b="0" i="1" cap="none" spc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∅</m:t>
                        </m:r>
                      </m:e>
                      <m:sub>
                        <m: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</a:rPr>
                          <m:t>0</m:t>
                        </m:r>
                      </m:e>
                      <m:sub>
                        <m: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cap="none" spc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charset="0"/>
                      </a:rPr>
                      <m:t>𝑥</m:t>
                    </m:r>
                  </m:oMath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3" y="4817997"/>
                <a:ext cx="2628900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8029" b="-64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3390899" y="2438400"/>
            <a:ext cx="2209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Activation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75821" y="4817997"/>
                <a:ext cx="3767668" cy="1130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Logistic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𝑦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charset="0"/>
                                </a:rPr>
                                <m:t>−1(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21" y="4817997"/>
                <a:ext cx="3767668" cy="1130631"/>
              </a:xfrm>
              <a:prstGeom prst="rect">
                <a:avLst/>
              </a:prstGeom>
              <a:blipFill rotWithShape="0">
                <a:blip r:embed="rId6"/>
                <a:stretch>
                  <a:fillRect t="-5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>
            <a:off x="5714998" y="2671465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736164" y="38100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48497" y="2280047"/>
            <a:ext cx="938077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Happy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😀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48496" y="3509696"/>
            <a:ext cx="938077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Sad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😭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00699" y="4817997"/>
            <a:ext cx="376766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Discrete Output</a:t>
            </a:r>
          </a:p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or 1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“Happy” or “Sad”</a:t>
            </a:r>
          </a:p>
        </p:txBody>
      </p:sp>
    </p:spTree>
    <p:extLst>
      <p:ext uri="{BB962C8B-B14F-4D97-AF65-F5344CB8AC3E}">
        <p14:creationId xmlns:p14="http://schemas.microsoft.com/office/powerpoint/2010/main" val="460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14456</TotalTime>
  <Words>205</Words>
  <Application>Microsoft Macintosh PowerPoint</Application>
  <PresentationFormat>On-screen Show (4:3)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Mangal</vt:lpstr>
      <vt:lpstr>Roboto</vt:lpstr>
      <vt:lpstr>1_Unbranded</vt:lpstr>
      <vt:lpstr>Support Vector Machine</vt:lpstr>
      <vt:lpstr>Logistic Regression</vt:lpstr>
      <vt:lpstr>Logistic Regression</vt:lpstr>
      <vt:lpstr>Questions / Discussion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1707</cp:revision>
  <cp:lastPrinted>2016-01-30T16:23:56Z</cp:lastPrinted>
  <dcterms:created xsi:type="dcterms:W3CDTF">2015-01-20T17:19:00Z</dcterms:created>
  <dcterms:modified xsi:type="dcterms:W3CDTF">2018-03-20T05:21:52Z</dcterms:modified>
</cp:coreProperties>
</file>