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1" Type="http://schemas.openxmlformats.org/officeDocument/2006/relationships/hyperlink" Target="https://github.com/elroy26/DLTE-Java-Full-Stack-ElroyMerwynMonis-2024/tree/master/DLTE-MyBank-Projec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roy26/DLTE-Java-Full-Stack-ElroyMerwynMonis-2024/tree/master/DLTE-MyBank-Projec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elroy26/DLTE-Java-Full-Stack-ElroyMerwynMonis-2024/blob/master/DLTE-MyBank-Project/MyBank-Insurance-Dao/target/insurancedao-0.0.1-SNAPSHOT.jar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F5FB6-AF32-4AC7-83F0-EA99784ED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84533B-2543-491A-BBC0-68D87CC4AC17}">
      <dgm:prSet/>
      <dgm:spPr/>
      <dgm:t>
        <a:bodyPr/>
        <a:lstStyle/>
        <a:p>
          <a:r>
            <a:rPr lang="en-US"/>
            <a:t>Git hub link- </a:t>
          </a:r>
          <a:r>
            <a:rPr lang="en-US">
              <a:hlinkClick xmlns:r="http://schemas.openxmlformats.org/officeDocument/2006/relationships" r:id="rId1"/>
            </a:rPr>
            <a:t>DLTE-Java-Full-Stack-ElroyMerwynMonis-2024/DLTE-MyBank-Project at master · elroy26/DLTE-Java-Full-Stack-ElroyMerwynMonis-2024 (github.com)</a:t>
          </a:r>
          <a:endParaRPr lang="en-US"/>
        </a:p>
      </dgm:t>
    </dgm:pt>
    <dgm:pt modelId="{80560DEB-0B88-4396-A6B3-52A259568AE8}" type="parTrans" cxnId="{CBB3E904-EA03-4B09-8E64-A8A9B63B058B}">
      <dgm:prSet/>
      <dgm:spPr/>
      <dgm:t>
        <a:bodyPr/>
        <a:lstStyle/>
        <a:p>
          <a:endParaRPr lang="en-US"/>
        </a:p>
      </dgm:t>
    </dgm:pt>
    <dgm:pt modelId="{34A9B0EE-BBED-42DD-B526-F8F6E3AB11D9}" type="sibTrans" cxnId="{CBB3E904-EA03-4B09-8E64-A8A9B63B058B}">
      <dgm:prSet/>
      <dgm:spPr/>
      <dgm:t>
        <a:bodyPr/>
        <a:lstStyle/>
        <a:p>
          <a:endParaRPr lang="en-US"/>
        </a:p>
      </dgm:t>
    </dgm:pt>
    <dgm:pt modelId="{AAA90859-7082-4A4D-AFDE-60681BEC7998}">
      <dgm:prSet/>
      <dgm:spPr/>
      <dgm:t>
        <a:bodyPr/>
        <a:lstStyle/>
        <a:p>
          <a:r>
            <a:rPr lang="en-US"/>
            <a:t>Jar File- </a:t>
          </a:r>
          <a:r>
            <a:rPr lang="en-US">
              <a:hlinkClick xmlns:r="http://schemas.openxmlformats.org/officeDocument/2006/relationships" r:id="rId2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/>
        </a:p>
      </dgm:t>
    </dgm:pt>
    <dgm:pt modelId="{3A27C8D0-936D-4E3F-AEFC-3017B8264916}" type="parTrans" cxnId="{46EB772C-D3FC-4BFC-8923-437DEEBA6A48}">
      <dgm:prSet/>
      <dgm:spPr/>
      <dgm:t>
        <a:bodyPr/>
        <a:lstStyle/>
        <a:p>
          <a:endParaRPr lang="en-US"/>
        </a:p>
      </dgm:t>
    </dgm:pt>
    <dgm:pt modelId="{49A8D087-A33C-46B9-9A0D-C851DD0AECBF}" type="sibTrans" cxnId="{46EB772C-D3FC-4BFC-8923-437DEEBA6A48}">
      <dgm:prSet/>
      <dgm:spPr/>
      <dgm:t>
        <a:bodyPr/>
        <a:lstStyle/>
        <a:p>
          <a:endParaRPr lang="en-US"/>
        </a:p>
      </dgm:t>
    </dgm:pt>
    <dgm:pt modelId="{94A3E451-C31A-48D9-B4DF-288E34DA2AD7}" type="pres">
      <dgm:prSet presAssocID="{C8BF5FB6-AF32-4AC7-83F0-EA99784EDBB9}" presName="root" presStyleCnt="0">
        <dgm:presLayoutVars>
          <dgm:dir/>
          <dgm:resizeHandles val="exact"/>
        </dgm:presLayoutVars>
      </dgm:prSet>
      <dgm:spPr/>
    </dgm:pt>
    <dgm:pt modelId="{FB97D920-A253-4675-8AF8-A3BE62FA26DE}" type="pres">
      <dgm:prSet presAssocID="{2884533B-2543-491A-BBC0-68D87CC4AC17}" presName="compNode" presStyleCnt="0"/>
      <dgm:spPr/>
    </dgm:pt>
    <dgm:pt modelId="{0589C34F-3FAF-497E-AA10-98BEB0C9AADA}" type="pres">
      <dgm:prSet presAssocID="{2884533B-2543-491A-BBC0-68D87CC4AC17}" presName="bgRect" presStyleLbl="bgShp" presStyleIdx="0" presStyleCnt="2"/>
      <dgm:spPr/>
    </dgm:pt>
    <dgm:pt modelId="{AE19A568-3751-454A-9D3D-B9381701AAE8}" type="pres">
      <dgm:prSet presAssocID="{2884533B-2543-491A-BBC0-68D87CC4AC1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7C915E-C37F-4A5A-9BDF-80CBDE7F4779}" type="pres">
      <dgm:prSet presAssocID="{2884533B-2543-491A-BBC0-68D87CC4AC17}" presName="spaceRect" presStyleCnt="0"/>
      <dgm:spPr/>
    </dgm:pt>
    <dgm:pt modelId="{3E25FABD-13D8-4CAB-9897-BFFE333BFDE0}" type="pres">
      <dgm:prSet presAssocID="{2884533B-2543-491A-BBC0-68D87CC4AC17}" presName="parTx" presStyleLbl="revTx" presStyleIdx="0" presStyleCnt="2">
        <dgm:presLayoutVars>
          <dgm:chMax val="0"/>
          <dgm:chPref val="0"/>
        </dgm:presLayoutVars>
      </dgm:prSet>
      <dgm:spPr/>
    </dgm:pt>
    <dgm:pt modelId="{E1D99210-35C2-4488-89A0-44D89AD3F14E}" type="pres">
      <dgm:prSet presAssocID="{34A9B0EE-BBED-42DD-B526-F8F6E3AB11D9}" presName="sibTrans" presStyleCnt="0"/>
      <dgm:spPr/>
    </dgm:pt>
    <dgm:pt modelId="{595B5D40-9484-4634-A4CA-01A2AB8E6FC0}" type="pres">
      <dgm:prSet presAssocID="{AAA90859-7082-4A4D-AFDE-60681BEC7998}" presName="compNode" presStyleCnt="0"/>
      <dgm:spPr/>
    </dgm:pt>
    <dgm:pt modelId="{A466C97F-18FE-40CF-B5AD-6B7130B67B44}" type="pres">
      <dgm:prSet presAssocID="{AAA90859-7082-4A4D-AFDE-60681BEC7998}" presName="bgRect" presStyleLbl="bgShp" presStyleIdx="1" presStyleCnt="2"/>
      <dgm:spPr/>
    </dgm:pt>
    <dgm:pt modelId="{13FB31CD-C734-4F61-A716-153941C652EB}" type="pres">
      <dgm:prSet presAssocID="{AAA90859-7082-4A4D-AFDE-60681BEC799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C3845E9-B3A1-417C-A6C1-2CDE2B4510C1}" type="pres">
      <dgm:prSet presAssocID="{AAA90859-7082-4A4D-AFDE-60681BEC7998}" presName="spaceRect" presStyleCnt="0"/>
      <dgm:spPr/>
    </dgm:pt>
    <dgm:pt modelId="{9A586AB9-D966-4A82-8FE3-505B17FC17F8}" type="pres">
      <dgm:prSet presAssocID="{AAA90859-7082-4A4D-AFDE-60681BEC79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FBA501-D058-4B78-9852-A650FBE7BAAA}" type="presOf" srcId="{AAA90859-7082-4A4D-AFDE-60681BEC7998}" destId="{9A586AB9-D966-4A82-8FE3-505B17FC17F8}" srcOrd="0" destOrd="0" presId="urn:microsoft.com/office/officeart/2018/2/layout/IconVerticalSolidList"/>
    <dgm:cxn modelId="{CBB3E904-EA03-4B09-8E64-A8A9B63B058B}" srcId="{C8BF5FB6-AF32-4AC7-83F0-EA99784EDBB9}" destId="{2884533B-2543-491A-BBC0-68D87CC4AC17}" srcOrd="0" destOrd="0" parTransId="{80560DEB-0B88-4396-A6B3-52A259568AE8}" sibTransId="{34A9B0EE-BBED-42DD-B526-F8F6E3AB11D9}"/>
    <dgm:cxn modelId="{46EB772C-D3FC-4BFC-8923-437DEEBA6A48}" srcId="{C8BF5FB6-AF32-4AC7-83F0-EA99784EDBB9}" destId="{AAA90859-7082-4A4D-AFDE-60681BEC7998}" srcOrd="1" destOrd="0" parTransId="{3A27C8D0-936D-4E3F-AEFC-3017B8264916}" sibTransId="{49A8D087-A33C-46B9-9A0D-C851DD0AECBF}"/>
    <dgm:cxn modelId="{913BBC7B-B66B-42DB-834A-32F6BE149707}" type="presOf" srcId="{C8BF5FB6-AF32-4AC7-83F0-EA99784EDBB9}" destId="{94A3E451-C31A-48D9-B4DF-288E34DA2AD7}" srcOrd="0" destOrd="0" presId="urn:microsoft.com/office/officeart/2018/2/layout/IconVerticalSolidList"/>
    <dgm:cxn modelId="{8E3239E4-E6CD-4E6F-B0B3-BFB16A751249}" type="presOf" srcId="{2884533B-2543-491A-BBC0-68D87CC4AC17}" destId="{3E25FABD-13D8-4CAB-9897-BFFE333BFDE0}" srcOrd="0" destOrd="0" presId="urn:microsoft.com/office/officeart/2018/2/layout/IconVerticalSolidList"/>
    <dgm:cxn modelId="{1074C9B3-07CE-4AB1-82B7-9740E3EA4EE4}" type="presParOf" srcId="{94A3E451-C31A-48D9-B4DF-288E34DA2AD7}" destId="{FB97D920-A253-4675-8AF8-A3BE62FA26DE}" srcOrd="0" destOrd="0" presId="urn:microsoft.com/office/officeart/2018/2/layout/IconVerticalSolidList"/>
    <dgm:cxn modelId="{11478454-7AD9-4F1B-9437-489B82BA5398}" type="presParOf" srcId="{FB97D920-A253-4675-8AF8-A3BE62FA26DE}" destId="{0589C34F-3FAF-497E-AA10-98BEB0C9AADA}" srcOrd="0" destOrd="0" presId="urn:microsoft.com/office/officeart/2018/2/layout/IconVerticalSolidList"/>
    <dgm:cxn modelId="{31AB4A51-B89E-4161-913F-065876AB836B}" type="presParOf" srcId="{FB97D920-A253-4675-8AF8-A3BE62FA26DE}" destId="{AE19A568-3751-454A-9D3D-B9381701AAE8}" srcOrd="1" destOrd="0" presId="urn:microsoft.com/office/officeart/2018/2/layout/IconVerticalSolidList"/>
    <dgm:cxn modelId="{207D82D5-E2EA-4BE9-B305-B30A89327158}" type="presParOf" srcId="{FB97D920-A253-4675-8AF8-A3BE62FA26DE}" destId="{F77C915E-C37F-4A5A-9BDF-80CBDE7F4779}" srcOrd="2" destOrd="0" presId="urn:microsoft.com/office/officeart/2018/2/layout/IconVerticalSolidList"/>
    <dgm:cxn modelId="{8C39B67C-FB95-4E43-B570-C144DD435F02}" type="presParOf" srcId="{FB97D920-A253-4675-8AF8-A3BE62FA26DE}" destId="{3E25FABD-13D8-4CAB-9897-BFFE333BFDE0}" srcOrd="3" destOrd="0" presId="urn:microsoft.com/office/officeart/2018/2/layout/IconVerticalSolidList"/>
    <dgm:cxn modelId="{0DB1F40B-226D-43D1-A828-A27A802BCF86}" type="presParOf" srcId="{94A3E451-C31A-48D9-B4DF-288E34DA2AD7}" destId="{E1D99210-35C2-4488-89A0-44D89AD3F14E}" srcOrd="1" destOrd="0" presId="urn:microsoft.com/office/officeart/2018/2/layout/IconVerticalSolidList"/>
    <dgm:cxn modelId="{71662AD1-0316-49D6-AAD3-0484332BC8C0}" type="presParOf" srcId="{94A3E451-C31A-48D9-B4DF-288E34DA2AD7}" destId="{595B5D40-9484-4634-A4CA-01A2AB8E6FC0}" srcOrd="2" destOrd="0" presId="urn:microsoft.com/office/officeart/2018/2/layout/IconVerticalSolidList"/>
    <dgm:cxn modelId="{66CD5EE5-267A-4551-90AF-1BF06055C30D}" type="presParOf" srcId="{595B5D40-9484-4634-A4CA-01A2AB8E6FC0}" destId="{A466C97F-18FE-40CF-B5AD-6B7130B67B44}" srcOrd="0" destOrd="0" presId="urn:microsoft.com/office/officeart/2018/2/layout/IconVerticalSolidList"/>
    <dgm:cxn modelId="{1F24A958-5D90-4DEC-9F86-8BD18595891F}" type="presParOf" srcId="{595B5D40-9484-4634-A4CA-01A2AB8E6FC0}" destId="{13FB31CD-C734-4F61-A716-153941C652EB}" srcOrd="1" destOrd="0" presId="urn:microsoft.com/office/officeart/2018/2/layout/IconVerticalSolidList"/>
    <dgm:cxn modelId="{39AB7F42-04CD-4EF0-8B91-77DF05907E41}" type="presParOf" srcId="{595B5D40-9484-4634-A4CA-01A2AB8E6FC0}" destId="{5C3845E9-B3A1-417C-A6C1-2CDE2B4510C1}" srcOrd="2" destOrd="0" presId="urn:microsoft.com/office/officeart/2018/2/layout/IconVerticalSolidList"/>
    <dgm:cxn modelId="{B45CB7DD-C9E7-428B-9DAE-9133D07B0E30}" type="presParOf" srcId="{595B5D40-9484-4634-A4CA-01A2AB8E6FC0}" destId="{9A586AB9-D966-4A82-8FE3-505B17FC1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C34F-3FAF-497E-AA10-98BEB0C9AAD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A568-3751-454A-9D3D-B9381701AA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ABD-13D8-4CAB-9897-BFFE333BFDE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 hub link- </a:t>
          </a:r>
          <a:r>
            <a:rPr lang="en-US" sz="2200" kern="1200">
              <a:hlinkClick xmlns:r="http://schemas.openxmlformats.org/officeDocument/2006/relationships" r:id="rId3"/>
            </a:rPr>
            <a:t>DLTE-Java-Full-Stack-ElroyMerwynMonis-2024/DLTE-MyBank-Project at master · elroy26/DLTE-Java-Full-Stack-ElroyMerwynMonis-2024 (github.com)</a:t>
          </a:r>
          <a:endParaRPr lang="en-US" sz="2200" kern="1200"/>
        </a:p>
      </dsp:txBody>
      <dsp:txXfrm>
        <a:off x="1509882" y="708097"/>
        <a:ext cx="9005717" cy="1307257"/>
      </dsp:txXfrm>
    </dsp:sp>
    <dsp:sp modelId="{A466C97F-18FE-40CF-B5AD-6B7130B67B4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31CD-C734-4F61-A716-153941C652E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B9-D966-4A82-8FE3-505B17FC17F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Jar File- </a:t>
          </a:r>
          <a:r>
            <a:rPr lang="en-US" sz="2200" kern="1200">
              <a:hlinkClick xmlns:r="http://schemas.openxmlformats.org/officeDocument/2006/relationships" r:id="rId6"/>
            </a:rPr>
            <a:t>DLTE-Java-Full-Stack-ElroyMerwynMonis-2024/DLTE-MyBank-Project/MyBank-Insurance-Dao/target/insurancedao-0.0.1-SNAPSHOT.jar at master · elroy26/DLTE-Java-Full-Stack-ElroyMerwynMonis-2024 (github.com)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5F8-FA79-BDED-E5BD-B5FB0794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4A6-49B0-1C66-B189-841285E3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286-A97C-7AE5-A6AC-519D985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79A-C9D5-A278-17C7-85781F88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7F8F-2394-1B1E-806C-444B2DD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9CC5-C527-3D19-6AAF-D6484A92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DC1A-AF65-AF81-2B64-28BF55D7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F136-9D4F-9847-E2AC-07AD89F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174-42E6-3115-77BE-C7D2FAC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12-F5DF-A18A-53B0-736F33F5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2EF0-813B-B38E-A5C8-390739C6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02118-8DA2-BD53-45F7-D6D0B6C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6073-16A2-154B-4C83-262EB90E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7555-2CD3-6F0F-2035-C52D226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F9BA-751A-CC48-1E47-833E842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031-D32E-5B53-BA4D-A6B6F40E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F914-6918-2817-EB4B-87E8073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17F-0E62-CC55-7FEF-A6F58A13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82A-0964-33C1-800F-0592FBE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8C29-9A93-8F84-7DEB-BB3163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B3D-A3CD-3F03-20F5-CE75229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956-E424-40E6-73DF-EAA0449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4AE0-C8BA-6025-53C7-A1AEFD4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D2-DA3D-DC7A-DC25-2420908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C24-F3B5-A6A7-6DF8-BD3B9CE1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B0-0BE4-4ED5-6547-F938B9F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7AD8-D8CB-0D7F-1897-9C74EEF9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B459-9A86-0D40-7193-295A2069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30B5-721D-C83A-BB69-74492A13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7447-18DF-507A-6170-D3D33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F66E-5B18-104D-42FB-43BC8E1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D72-9174-5305-75D5-50ABA4E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A80A-D439-A90B-C758-F33EE430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A454-AAD9-D9A1-8C42-851DF24E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5A51-2028-57A1-A4CD-DF696661D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0BD2-29ED-7E52-786C-15F352AB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612E-AE13-9F7D-326A-1DF2C2D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DC79-F9AA-D318-7C38-954625F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8B49C-B91F-C0BC-C1E0-B51FF8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C75-69A7-F885-A8D5-1D841636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AAE7-2FA9-B7FA-FE3E-B7FB026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3271-F383-226A-643C-CD864B8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1FEB-0278-80B4-A252-E78BB9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4189-357F-A3B1-14D5-4264B78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08D8-E6B9-2DE5-EBDC-DDB6D2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3519-5C89-5901-B6E4-51DA16B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4878-CC0E-8DC7-23FC-0B6774EA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27F-D012-3F08-E2D7-B4A7B9F2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0F8F-DF69-27C7-B460-FE584BB8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A658-C03B-A2D0-4BC9-29BD813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706-3EE3-D777-7478-30F6C33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BB7-76A5-3D15-CEC4-E15B0B0E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C00-67A5-9DD1-695E-7DF33BC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684D1-8FA1-59CA-4384-F987D395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38BA9-57C0-4EDE-199B-07DA40C0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8C34-CE63-0881-CCD9-510D829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64270-6FE3-6E1E-4EA7-41B7905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F0F-2C33-36CF-4774-3CC16EE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B71-2E26-A6B6-C35A-2728357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CC2D-AF60-33F5-2091-F806DECF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A7D8-343B-AF9E-30FE-9BDED38A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FC71-2634-46FD-988A-FFE1FE582C9C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DCF-6AE5-4095-55A9-ADE849E8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60B1-0C55-A02C-107C-8FF482B2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5C9-2394-4664-AC70-AB15025B0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0F972-CC0B-3601-96F2-3E3E34D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MyBank Banking application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D6C1-BBBF-F25F-292B-570A176A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Wealth Warriors</a:t>
            </a:r>
          </a:p>
          <a:p>
            <a:pPr algn="l"/>
            <a:r>
              <a:rPr lang="en-US"/>
              <a:t>Module: Insurance Application</a:t>
            </a:r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6506C-CD8C-10F8-052D-6595D0B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FF66B3B-10DB-D9E8-9213-1132DDA9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1" y="934786"/>
            <a:ext cx="8790182" cy="49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659E-BDD8-0720-5376-01D5FFA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VIEW INSURANCE  MODULE:</a:t>
            </a:r>
            <a:br>
              <a:rPr lang="en-US" b="1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ACBD110-7177-4A21-80CE-C1F77715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/>
              <a:t>Upon the successful login, we provide a menu of insurance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All Insurance type: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Displays a list of all insurance types available in the database . It has attributes </a:t>
            </a:r>
            <a:endParaRPr lang="en-US"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INSURANCE_ID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INSURANCE_TYPE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INSURANCE_NAME</a:t>
            </a:r>
            <a:endParaRPr lang="en-US">
              <a:latin typeface="Roboto"/>
            </a:endParaRPr>
          </a:p>
          <a:p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INSURANCE_KEY_BENEFITS</a:t>
            </a:r>
          </a:p>
          <a:p>
            <a:pPr lvl="0">
              <a:spcAft>
                <a:spcPts val="0"/>
              </a:spcAft>
            </a:pPr>
            <a:r>
              <a:rPr lang="en-US">
                <a:highlight>
                  <a:srgbClr val="FFFFFF"/>
                </a:highlight>
                <a:latin typeface="Roboto"/>
                <a:ea typeface="Roboto"/>
              </a:rPr>
              <a:t>INSURANCE_LIFETIME</a:t>
            </a:r>
            <a:endParaRPr lang="en-US">
              <a:latin typeface="Robo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2A4A-209C-E99D-11F4-E16CC735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Structure: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433E9169-5628-2589-3DCA-2B71F04A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" y="3243500"/>
            <a:ext cx="12192000" cy="32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3ECF-8C54-8F6B-C54C-3BCA237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5F9AAC1F-4012-B677-0F9F-B6BF38C0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32" y="1462983"/>
            <a:ext cx="7906344" cy="36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EB2-1CFC-C607-1E67-EC18336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Links and Files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F2C22-06C7-B1B6-4003-D15A67DEC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11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0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A68818E0-7D3F-66E9-F6D4-5E50B247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DE97-5E5D-4A89-29C3-7F44929B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A83B-04F7-0EAC-693B-8807375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5767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MyBank Banking application</vt:lpstr>
      <vt:lpstr>Database design</vt:lpstr>
      <vt:lpstr>VIEW INSURANCE  MODULE: </vt:lpstr>
      <vt:lpstr>Project Structure:</vt:lpstr>
      <vt:lpstr>Data Flow Diagram</vt:lpstr>
      <vt:lpstr>Links and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MyBank Banking application</dc:title>
  <dc:creator>Annapoorna Pai (Ext)</dc:creator>
  <cp:lastModifiedBy>Elroy Merwyn Monis (Ext)</cp:lastModifiedBy>
  <cp:revision>5</cp:revision>
  <dcterms:created xsi:type="dcterms:W3CDTF">2024-04-06T12:47:58Z</dcterms:created>
  <dcterms:modified xsi:type="dcterms:W3CDTF">2024-04-08T10:17:18Z</dcterms:modified>
</cp:coreProperties>
</file>