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89972-1F43-1731-9D28-D20EDF364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D7951F-5D6E-C9C8-0E05-2E6415BDC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3B1B5E-8105-6E30-EE9C-FC806FF4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3A411-E584-F512-9B6D-CA50D479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EB278-31F7-5053-EB55-5D7D7B1B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28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6AD109-9F58-40C6-9BF7-002F7F00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DF48F0-485A-B98E-EAD3-651CD54B0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A6A563-149B-DC83-73EB-2FDCB9BA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A66B6F-36B9-0083-311F-A45C2D95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E39FFA-238E-44D5-BEEA-B98E703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9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63E93B-F92B-7672-70A9-B4F2CD726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856F14-9AEC-42D9-0629-366799AF0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FD4768-7E8E-A9FA-7FE2-5C979BB9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B453CC-A9A1-522D-AE5B-8F0BE1BE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869161-C453-B9AE-466E-863B1CC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EDA42-FF86-5F1B-9F61-E07B20B4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2541F-7074-6F29-E437-DF9F6276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B51A93-9E13-65D8-ACD8-A6C74C7B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3BCE44-AB12-0E27-3A94-B80299C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C339B2-6546-8426-AF12-3480BBC1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44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DB9C3-B0C7-1253-55C6-369C002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420C7D-8683-D07E-7AF2-74007D2C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68CAA9-F431-AA19-DCFB-12A340B7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CB88CF-D6D8-2027-AEA3-061D9293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B481B8-7AF6-4A1A-EE41-1AABD176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16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9DBD1-A639-CDAE-F04C-E098A0F2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429D6-1D3E-4957-B1C3-88E15E577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58C234-F451-7E8C-D6A9-2F324D8C7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C3F522-AADB-C4AA-9072-A67D88B6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ABFCCE-80BB-E3B1-CA4B-F54264B6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72EC2-1FE2-3C12-D3BD-B8491C8B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4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D5950-D6B5-5BC1-37B7-E195675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C6A9CA-38EE-288C-0FC4-7D1F5890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2ED9F9-7C45-840C-A7A1-B35AABBE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A80D74-AF0E-4B30-B3BE-2E85D3ABE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CD5753-F5CA-1495-533A-C138840F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66473EC-1BC8-C159-C7EE-90B8B25B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3557F32-2456-F2A1-7F48-AFD5A04E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D35B98-05F3-B2D1-E0D7-321AB851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9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D1863-19C3-4743-1719-AD2FDC90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3A03B1-6305-10B6-F1C5-E9E8D59E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6C908A-F291-4A4E-8B61-E0AE3BF5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6ECE96-6B3D-116D-9D54-7D4216C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19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69E2D5-E38B-479D-8BD3-1E9204B6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8FAFBE-5FD6-EA76-4392-2270DF27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9F44C-B0CD-5991-797E-A8D26314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591DF9-4574-DA8D-8917-F06A4C48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E346D-F824-248E-1F7B-31105E4E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950088-675E-DF8C-D7B2-9EC20A16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20F5ED-82CF-E5A5-025F-31B71271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E3F307-232F-3B7B-9141-117E5034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3E454C-A754-2DA2-1743-CB83EC72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8C81F-64A9-276E-ACAD-A140F7A7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1320EF-DCBC-0123-4582-72C7F8C8B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C46FDD-0D26-8666-30FA-2D1E7FC7F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819807-0DA6-385E-1AE3-1248EE52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F6C166-3741-E23C-DF1C-9DD132BC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41414D-2FFD-D3EC-67DF-51887315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0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5A9BEF0-C7B8-6250-C500-D7F493A1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F5A7E8-F841-9F43-6353-18F5F10F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4B895D-8D6B-9D1C-48D8-D86BCF026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2D61-6D25-4542-AF19-7770EF338EE7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812B4C-BFA8-7AA1-6861-9C2132D4D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6BFD54-1D68-6AB2-26E6-11A44B41C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C4CD-F55A-4378-9115-5E5617C94B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9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82EB86-846C-CE54-5CAB-EB9FC26C9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3" b="676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E74675-43B2-AD77-EBCE-2D9A6504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>
                <a:solidFill>
                  <a:srgbClr val="FFFFFF"/>
                </a:solidFill>
              </a:rPr>
              <a:t>Concerti My bloody Valentine</a:t>
            </a:r>
            <a:endParaRPr lang="en-GB" sz="520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E78387-F4E3-D148-9C1E-019255DA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Elia Rizzi &amp; Riccardo Cesare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7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4AE774-7140-49BE-8B41-57CD71D9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82533E-9F4E-0C54-2FAA-7E95FA76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415" y="485863"/>
            <a:ext cx="6164078" cy="1114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/>
              <a:t>HomePage</a:t>
            </a:r>
            <a:endParaRPr lang="en-US" sz="5200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25AC4B-0137-6CDF-C7E7-9290823F1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39"/>
          <a:stretch/>
        </p:blipFill>
        <p:spPr>
          <a:xfrm>
            <a:off x="1035503" y="1646495"/>
            <a:ext cx="8734425" cy="460973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66F07E-818D-0A68-F156-72C90EBC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24" y="2576276"/>
            <a:ext cx="4887327" cy="37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C8837-FFF2-0490-B27D-5CFA0ABC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474479"/>
            <a:ext cx="253365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Biglietti nella homepage</a:t>
            </a:r>
            <a:endParaRPr lang="en-GB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B606D1-4942-7022-717A-FCFC8CEBC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8" y="2381250"/>
            <a:ext cx="7201402" cy="3029858"/>
          </a:xfrm>
        </p:spPr>
      </p:pic>
      <p:pic>
        <p:nvPicPr>
          <p:cNvPr id="7" name="Immagine 6" descr="Immagine che contiene testo, televisione, schermo/paravento, chiusura&#10;&#10;Descrizione generata automaticamente">
            <a:extLst>
              <a:ext uri="{FF2B5EF4-FFF2-40B4-BE49-F238E27FC236}">
                <a16:creationId xmlns:a16="http://schemas.microsoft.com/office/drawing/2014/main" id="{5DF9F509-DB19-F82C-7EF0-6C070EBE5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60" y="583836"/>
            <a:ext cx="8225812" cy="1106851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D8820C-A247-6742-AA5D-A125FB990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493" y="1846579"/>
            <a:ext cx="3880379" cy="48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0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89BD7-49C5-E4C3-954F-5D9D5F7B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Biglietti (o Ticket)</a:t>
            </a:r>
            <a:endParaRPr lang="en-GB" dirty="0"/>
          </a:p>
        </p:txBody>
      </p:sp>
      <p:pic>
        <p:nvPicPr>
          <p:cNvPr id="7" name="Immagine 6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F5829B90-174F-DE10-DF77-E1B00135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5" y="2173857"/>
            <a:ext cx="7150683" cy="3964773"/>
          </a:xfrm>
          <a:prstGeom prst="rect">
            <a:avLst/>
          </a:prstGeom>
        </p:spPr>
      </p:pic>
      <p:pic>
        <p:nvPicPr>
          <p:cNvPr id="13" name="Segnaposto contenuto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60816E-A493-FD79-77A3-029385EF9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52" y="2173857"/>
            <a:ext cx="8489423" cy="2934583"/>
          </a:xfrm>
        </p:spPr>
      </p:pic>
    </p:spTree>
    <p:extLst>
      <p:ext uri="{BB962C8B-B14F-4D97-AF65-F5344CB8AC3E}">
        <p14:creationId xmlns:p14="http://schemas.microsoft.com/office/powerpoint/2010/main" val="299457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94795-0054-BB3E-30EA-D13EF510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API</a:t>
            </a:r>
            <a:endParaRPr lang="en-GB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01CF82-3354-3442-3A55-06F1D222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228850"/>
            <a:ext cx="6975715" cy="4264025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CAEEFC-E31E-6027-1B61-B5D5DDB78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1543050"/>
            <a:ext cx="4728689" cy="47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83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Concerti My bloody Valentine</vt:lpstr>
      <vt:lpstr>HomePage</vt:lpstr>
      <vt:lpstr>Biglietti nella homepage</vt:lpstr>
      <vt:lpstr>Biglietti (o Ticket)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Concerti My bloody Valentine</dc:title>
  <dc:creator>Elia Rizzi</dc:creator>
  <cp:lastModifiedBy>Elia Rizzi</cp:lastModifiedBy>
  <cp:revision>1</cp:revision>
  <dcterms:created xsi:type="dcterms:W3CDTF">2023-04-15T17:46:33Z</dcterms:created>
  <dcterms:modified xsi:type="dcterms:W3CDTF">2023-04-15T18:15:50Z</dcterms:modified>
</cp:coreProperties>
</file>