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C65DB-899E-263A-2528-2F50690DE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930560-F70C-042A-8EE7-573382D6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3258F4-EA84-E8A1-B521-9C8E2DE8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DFBBDF-6F95-2143-D17F-79B6876F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816E-7AAE-9956-6C08-1FA58E50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FAB24C-A4E5-AFD5-7321-0C387910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7D0703-3CE6-A8CC-47B2-7CF1E6ED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2F0900-A77D-D348-D8C1-4F77EEAC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407891-7145-DBBD-8A25-BB9C73EB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E4FB2F-A76B-984D-CD6E-5C36068E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0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A4712F-691D-5CCE-5EDE-8B42DA531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91184F-9A48-9985-2083-1340DCBA0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1E1D2D-84B3-DCEF-8BD6-1DEA891F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D52197-F17E-5FB0-5035-EFC7F149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B39B2D-6954-80DB-0659-AD4B21B3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70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E80E5-8E95-9971-BE58-11809539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B8ECD2-B3E0-5D3F-4742-DCCB6EFD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6A6699-7381-244D-B67A-71565692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FEE902-11C6-28EA-F55E-93AEDFD0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7C2E0E-AAE3-C6CD-4C28-5AF61D00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04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62F02-8662-5950-0184-BF9F3970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32B27A-951F-CA5E-C751-6194CF1C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60DABE-5F59-9FD8-29F5-8940D99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08F740-D9BA-ABEF-D4A3-A1CBDADC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F80D03-8746-F7E2-DD1C-498A91AE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1DB7E-1F50-A997-BE23-8B4B7658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CCFFA-CC4B-86CB-DB23-42040BFBB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D9B95D-DCA4-869A-2D5E-C34D47E02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7C06CC-AAF7-D7CB-D28F-0A448445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84C009-F25B-1E09-2F70-111C5950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6E02E5-84D7-8909-1833-32D7AA5B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84F81-B142-AFB3-041D-6DC9BD6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45F3C0-65CE-A38A-AFF1-302F82D6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510D7E-E179-2268-7658-390DC101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C1EE86-BBE9-B167-AEEF-8C7877F5B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86D789-4D64-5D3F-9343-7F19447C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676B52-7C80-0F19-23FB-0820EA47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6FD76B-C5BA-8DFE-2CD7-A6CB1D8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577637-C9BC-F5D5-13C5-7D09F4B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FF4A3-38C4-ECF2-8766-62202A0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E61C5E-7D1B-357D-C7C6-ABA391E3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C773CE-20DB-6A09-7C67-E985CD29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911507-88C4-C19B-707C-057E3CE5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5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30D1EA-9E62-650F-DB3D-1B2E81BD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F37D59E-3465-F9E9-B4FD-C6E8808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AB326B-D1A6-8BF0-0755-A88B9950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2F370-A355-3D46-8AD9-573FE3C4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D583F1-BAC1-7902-B43E-9938763A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07D834-2DE5-7D07-C3A5-B76FCA00A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3298F0-96C1-662B-4A74-D453950B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AAF7CD-D961-C149-76FC-A94F37AF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5E6B48-53F4-5832-BF7A-B08BCADC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3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13E66-94DE-9CCF-D356-A2C8DF9D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85AA516-EB74-F875-79E1-AB8E0502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8E95D5-F93A-A93B-63F7-9C547AE1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BB5900-586B-B4DE-0705-CB626346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C7985C-A9DF-5608-EA3E-E18A6E2E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00D014-6571-AE7D-F8F1-BF7CBC62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DE629F-0832-9CFD-A1B0-9FDFEF5E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14617-98E0-D1D9-F147-B3C00895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C0CBB-F4F0-BA94-E9D1-4433A626F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7FD4-B537-41B9-9EB2-B71F2BAE77A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5BEA60-BB46-00CE-D432-E17BB400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936E53-30A1-C8DC-88C4-1A6624BBB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F261-94F4-4648-ABF3-9AD4F5C35F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5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5B20C-D341-DF9C-B415-56E8A16B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783959"/>
            <a:ext cx="4087307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Progetto Frutto del Drago</a:t>
            </a:r>
            <a:endParaRPr lang="en-GB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1B2ABC-6FB2-AE17-4C9B-7698D62F8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/>
              <a:t>Progetto di Elia Rizzi 5IA (2022)</a:t>
            </a:r>
            <a:endParaRPr lang="en-GB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erba, esterni, fiore, pianta&#10;&#10;Descrizione generata automaticamente">
            <a:extLst>
              <a:ext uri="{FF2B5EF4-FFF2-40B4-BE49-F238E27FC236}">
                <a16:creationId xmlns:a16="http://schemas.microsoft.com/office/drawing/2014/main" id="{ABCABB33-4CB5-E439-AB90-12C03EB49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5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133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F73B59-2111-AAC9-378B-3E0063F4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3622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Problemi riscontrati</a:t>
            </a:r>
            <a:endParaRPr lang="en-GB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B6FB5A-92EC-FC83-16CE-AFBA8B9D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Il lavoro è stato ultimato in maniera lineare, tuttavia ci sono stati alcune complicazioni:</a:t>
            </a:r>
          </a:p>
          <a:p>
            <a:r>
              <a:rPr lang="en-GB" sz="2000"/>
              <a:t>Lo schermo a “doppia colonna” (risolto con l’utilizzo di bootstrap)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21ACC6-9592-0764-16E4-D3BC9A31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50" y="1544875"/>
            <a:ext cx="5801039" cy="239292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04B583B8-A88A-9409-08B8-D6DE3A76D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4117759"/>
            <a:ext cx="6253212" cy="19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1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B26644-E526-26D2-E83D-9F24DCE5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Problemi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88591-514E-2C3D-5AD1-5D7B3627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Doppia </a:t>
            </a:r>
            <a:r>
              <a:rPr lang="en-US" sz="2000" dirty="0" err="1"/>
              <a:t>immagine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riga</a:t>
            </a:r>
            <a:r>
              <a:rPr lang="en-US" sz="2000" dirty="0"/>
              <a:t> (</a:t>
            </a:r>
            <a:r>
              <a:rPr lang="en-US" sz="2000" dirty="0" err="1"/>
              <a:t>risolto</a:t>
            </a:r>
            <a:r>
              <a:rPr lang="en-US" sz="2000" dirty="0"/>
              <a:t> con il tag section + </a:t>
            </a:r>
            <a:r>
              <a:rPr lang="en-US" sz="2000" dirty="0" err="1"/>
              <a:t>regole</a:t>
            </a:r>
            <a:r>
              <a:rPr lang="en-US" sz="2000" dirty="0"/>
              <a:t> </a:t>
            </a:r>
            <a:r>
              <a:rPr lang="en-US" sz="2000" dirty="0" err="1"/>
              <a:t>css</a:t>
            </a:r>
            <a:r>
              <a:rPr lang="en-US" sz="2000" dirty="0"/>
              <a:t>)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77D2C3-9E72-90F1-8045-AFE1A87B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76" y="2165325"/>
            <a:ext cx="4617305" cy="178734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o, vicino&#10;&#10;Descrizione generata automaticamente">
            <a:extLst>
              <a:ext uri="{FF2B5EF4-FFF2-40B4-BE49-F238E27FC236}">
                <a16:creationId xmlns:a16="http://schemas.microsoft.com/office/drawing/2014/main" id="{5DC3A400-8A84-0988-0F89-30CCB09F9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79" y="4601497"/>
            <a:ext cx="6156888" cy="1170457"/>
          </a:xfrm>
          <a:prstGeom prst="rect">
            <a:avLst/>
          </a:prstGeom>
        </p:spPr>
      </p:pic>
      <p:pic>
        <p:nvPicPr>
          <p:cNvPr id="7" name="Immagine 6" descr="Immagine che contiene testo, verdura, pianta&#10;&#10;Descrizione generata automaticamente">
            <a:extLst>
              <a:ext uri="{FF2B5EF4-FFF2-40B4-BE49-F238E27FC236}">
                <a16:creationId xmlns:a16="http://schemas.microsoft.com/office/drawing/2014/main" id="{2D87C5D5-4877-C1C7-2A88-0D1843786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09" y="3160901"/>
            <a:ext cx="4276434" cy="31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0C033-B6D6-03B9-325A-36FB05B9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777859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Problemi riscontrati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5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26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EE9776-77E6-652D-B82F-80EF1D71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16" y="4416193"/>
            <a:ext cx="5946202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</a:rPr>
              <a:t>Scritte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nel</a:t>
            </a:r>
            <a:r>
              <a:rPr lang="en-US" sz="2000" dirty="0">
                <a:solidFill>
                  <a:schemeClr val="tx2"/>
                </a:solidFill>
              </a:rPr>
              <a:t> footer </a:t>
            </a:r>
            <a:r>
              <a:rPr lang="en-US" sz="2000" dirty="0" err="1">
                <a:solidFill>
                  <a:schemeClr val="tx2"/>
                </a:solidFill>
              </a:rPr>
              <a:t>allineate</a:t>
            </a:r>
            <a:r>
              <a:rPr lang="en-US" sz="2000" dirty="0">
                <a:solidFill>
                  <a:schemeClr val="tx2"/>
                </a:solidFill>
              </a:rPr>
              <a:t> a sinistra e </a:t>
            </a:r>
            <a:r>
              <a:rPr lang="en-US" sz="2000" dirty="0" err="1">
                <a:solidFill>
                  <a:schemeClr val="tx2"/>
                </a:solidFill>
              </a:rPr>
              <a:t>destra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dirty="0" err="1">
                <a:solidFill>
                  <a:schemeClr val="tx2"/>
                </a:solidFill>
              </a:rPr>
              <a:t>risolto</a:t>
            </a:r>
            <a:r>
              <a:rPr lang="en-US" sz="2000" dirty="0">
                <a:solidFill>
                  <a:schemeClr val="tx2"/>
                </a:solidFill>
              </a:rPr>
              <a:t> con </a:t>
            </a:r>
            <a:r>
              <a:rPr lang="en-US" sz="2000" dirty="0" err="1">
                <a:solidFill>
                  <a:schemeClr val="tx2"/>
                </a:solidFill>
              </a:rPr>
              <a:t>regole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css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1AF8D0F-01CA-565F-3AB2-070F0D19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6" y="402179"/>
            <a:ext cx="3487720" cy="74294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11DDA6-484F-6329-63FE-715A1AB2B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15" y="3918973"/>
            <a:ext cx="2931649" cy="26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DAE991-BB40-9351-CCF6-E9420DB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Problemi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DD520-1F8A-5141-9099-7A8074DC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Zoom della mappa quando il cursore è sopra l’immagine (risolto con il comando :hover in css)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3EF6AC-F28C-BB28-57B1-A75AE688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" y="2374999"/>
            <a:ext cx="4031594" cy="3985953"/>
          </a:xfrm>
          <a:prstGeom prst="rect">
            <a:avLst/>
          </a:prstGeom>
        </p:spPr>
      </p:pic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ACD2DF1-52A6-A78A-DF8D-4D4E51500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94" y="2374999"/>
            <a:ext cx="6200602" cy="39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Progetto Frutto del Drago</vt:lpstr>
      <vt:lpstr>Problemi riscontrati</vt:lpstr>
      <vt:lpstr>Problemi riscontrati</vt:lpstr>
      <vt:lpstr>Problemi riscontrati</vt:lpstr>
      <vt:lpstr>Problemi riscontrati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Frutto del Drago</dc:title>
  <dc:creator>Elia Rizzi</dc:creator>
  <cp:lastModifiedBy>Elia Rizzi</cp:lastModifiedBy>
  <cp:revision>1</cp:revision>
  <dcterms:created xsi:type="dcterms:W3CDTF">2022-12-16T09:34:22Z</dcterms:created>
  <dcterms:modified xsi:type="dcterms:W3CDTF">2022-12-16T10:52:40Z</dcterms:modified>
</cp:coreProperties>
</file>