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Crypto 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Mia | Steven | Emmanuel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56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Information Flow</a:t>
            </a:r>
          </a:p>
          <a:p>
            <a:r>
              <a:rPr lang="en-US" dirty="0" smtClean="0"/>
              <a:t>ABC</a:t>
            </a:r>
          </a:p>
          <a:p>
            <a:r>
              <a:rPr lang="en-US" dirty="0" smtClean="0"/>
              <a:t>ABC</a:t>
            </a:r>
          </a:p>
          <a:p>
            <a:r>
              <a:rPr lang="en-US" dirty="0" smtClean="0"/>
              <a:t>ABC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5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1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941"/>
            <a:ext cx="10131425" cy="1456267"/>
          </a:xfrm>
        </p:spPr>
        <p:txBody>
          <a:bodyPr/>
          <a:lstStyle/>
          <a:p>
            <a:r>
              <a:rPr lang="en-US" b="1" dirty="0" smtClean="0"/>
              <a:t>Information Flow</a:t>
            </a:r>
            <a:endParaRPr lang="en-US" b="1" dirty="0"/>
          </a:p>
        </p:txBody>
      </p:sp>
      <p:pic>
        <p:nvPicPr>
          <p:cNvPr id="5" name="Graphic 35" descr="User">
            <a:extLst>
              <a:ext uri="{FF2B5EF4-FFF2-40B4-BE49-F238E27FC236}">
                <a16:creationId xmlns:a16="http://schemas.microsoft.com/office/drawing/2014/main" id="{12FB5409-6A06-405A-9F49-D9EBEAA91E0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xmlns:lc="http://schemas.openxmlformats.org/drawingml/2006/lockedCanvas" r:embed="rId5"/>
              </a:ext>
            </a:extLst>
          </a:blip>
          <a:stretch>
            <a:fillRect/>
          </a:stretch>
        </p:blipFill>
        <p:spPr>
          <a:xfrm>
            <a:off x="812673" y="1955394"/>
            <a:ext cx="702471" cy="702471"/>
          </a:xfrm>
          <a:prstGeom prst="rect">
            <a:avLst/>
          </a:prstGeom>
        </p:spPr>
      </p:pic>
      <p:pic>
        <p:nvPicPr>
          <p:cNvPr id="7" name="Graphic 35" descr="User">
            <a:extLst>
              <a:ext uri="{FF2B5EF4-FFF2-40B4-BE49-F238E27FC236}">
                <a16:creationId xmlns:a16="http://schemas.microsoft.com/office/drawing/2014/main" id="{12FB5409-6A06-405A-9F49-D9EBEAA91E0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xmlns:lc="http://schemas.openxmlformats.org/drawingml/2006/lockedCanvas" r:embed="rId5"/>
              </a:ext>
            </a:extLst>
          </a:blip>
          <a:stretch>
            <a:fillRect/>
          </a:stretch>
        </p:blipFill>
        <p:spPr>
          <a:xfrm>
            <a:off x="449835" y="2221003"/>
            <a:ext cx="702471" cy="702471"/>
          </a:xfrm>
          <a:prstGeom prst="rect">
            <a:avLst/>
          </a:prstGeom>
        </p:spPr>
      </p:pic>
      <p:pic>
        <p:nvPicPr>
          <p:cNvPr id="8" name="Graphic 35" descr="User">
            <a:extLst>
              <a:ext uri="{FF2B5EF4-FFF2-40B4-BE49-F238E27FC236}">
                <a16:creationId xmlns:a16="http://schemas.microsoft.com/office/drawing/2014/main" id="{12FB5409-6A06-405A-9F49-D9EBEAA91E0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xmlns:lc="http://schemas.openxmlformats.org/drawingml/2006/lockedCanvas" r:embed="rId5"/>
              </a:ext>
            </a:extLst>
          </a:blip>
          <a:stretch>
            <a:fillRect/>
          </a:stretch>
        </p:blipFill>
        <p:spPr>
          <a:xfrm>
            <a:off x="1152306" y="2221003"/>
            <a:ext cx="702471" cy="702471"/>
          </a:xfrm>
          <a:prstGeom prst="rect">
            <a:avLst/>
          </a:prstGeom>
        </p:spPr>
      </p:pic>
      <p:pic>
        <p:nvPicPr>
          <p:cNvPr id="9" name="Graphic 35" descr="User">
            <a:extLst>
              <a:ext uri="{FF2B5EF4-FFF2-40B4-BE49-F238E27FC236}">
                <a16:creationId xmlns:a16="http://schemas.microsoft.com/office/drawing/2014/main" id="{12FB5409-6A06-405A-9F49-D9EBEAA91E0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xmlns:lc="http://schemas.openxmlformats.org/drawingml/2006/lockedCanvas" r:embed="rId5"/>
              </a:ext>
            </a:extLst>
          </a:blip>
          <a:stretch>
            <a:fillRect/>
          </a:stretch>
        </p:blipFill>
        <p:spPr>
          <a:xfrm>
            <a:off x="5116993" y="1628246"/>
            <a:ext cx="702471" cy="702471"/>
          </a:xfrm>
          <a:prstGeom prst="rect">
            <a:avLst/>
          </a:prstGeom>
        </p:spPr>
      </p:pic>
      <p:sp>
        <p:nvSpPr>
          <p:cNvPr id="14" name="Rectangle: Rounded Corners 140">
            <a:extLst>
              <a:ext uri="{FF2B5EF4-FFF2-40B4-BE49-F238E27FC236}">
                <a16:creationId xmlns:a16="http://schemas.microsoft.com/office/drawing/2014/main" id="{C0703B1F-EC50-4ECF-9FCA-31C1EE0DDA90}"/>
              </a:ext>
            </a:extLst>
          </p:cNvPr>
          <p:cNvSpPr/>
          <p:nvPr/>
        </p:nvSpPr>
        <p:spPr>
          <a:xfrm>
            <a:off x="4649573" y="2295174"/>
            <a:ext cx="1664750" cy="628300"/>
          </a:xfrm>
          <a:prstGeom prst="roundRect">
            <a:avLst>
              <a:gd name="adj" fmla="val 643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Our Artificial Intelligent </a:t>
            </a:r>
            <a:r>
              <a:rPr lang="en-US" sz="1400" dirty="0" err="1" smtClean="0"/>
              <a:t>Chatbot</a:t>
            </a:r>
            <a:endParaRPr lang="en-US" sz="1400" dirty="0"/>
          </a:p>
        </p:txBody>
      </p:sp>
      <p:sp>
        <p:nvSpPr>
          <p:cNvPr id="15" name="Right Arrow 14"/>
          <p:cNvSpPr/>
          <p:nvPr/>
        </p:nvSpPr>
        <p:spPr>
          <a:xfrm>
            <a:off x="2066939" y="1864146"/>
            <a:ext cx="2158622" cy="623286"/>
          </a:xfrm>
          <a:prstGeom prst="rightArrow">
            <a:avLst>
              <a:gd name="adj1" fmla="val 73876"/>
              <a:gd name="adj2" fmla="val 7387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Inquiries</a:t>
            </a:r>
            <a:endParaRPr lang="en-US" sz="1600" dirty="0"/>
          </a:p>
        </p:txBody>
      </p:sp>
      <p:sp>
        <p:nvSpPr>
          <p:cNvPr id="20" name="Right Arrow 19"/>
          <p:cNvSpPr/>
          <p:nvPr/>
        </p:nvSpPr>
        <p:spPr>
          <a:xfrm flipH="1">
            <a:off x="2030621" y="2570727"/>
            <a:ext cx="2110597" cy="623286"/>
          </a:xfrm>
          <a:prstGeom prst="rightArrow">
            <a:avLst>
              <a:gd name="adj1" fmla="val 73876"/>
              <a:gd name="adj2" fmla="val 7387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Insightful Information</a:t>
            </a:r>
            <a:endParaRPr lang="en-US" sz="1600" dirty="0"/>
          </a:p>
        </p:txBody>
      </p:sp>
      <p:sp>
        <p:nvSpPr>
          <p:cNvPr id="21" name="Right Arrow 20"/>
          <p:cNvSpPr/>
          <p:nvPr/>
        </p:nvSpPr>
        <p:spPr>
          <a:xfrm>
            <a:off x="6644792" y="1814530"/>
            <a:ext cx="2264534" cy="623286"/>
          </a:xfrm>
          <a:prstGeom prst="rightArrow">
            <a:avLst>
              <a:gd name="adj1" fmla="val 73876"/>
              <a:gd name="adj2" fmla="val 7387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Categorized Inquiries</a:t>
            </a:r>
            <a:endParaRPr lang="en-US" sz="1600" dirty="0"/>
          </a:p>
        </p:txBody>
      </p:sp>
      <p:sp>
        <p:nvSpPr>
          <p:cNvPr id="24" name="Right Arrow 23"/>
          <p:cNvSpPr/>
          <p:nvPr/>
        </p:nvSpPr>
        <p:spPr>
          <a:xfrm flipH="1">
            <a:off x="6555270" y="2487432"/>
            <a:ext cx="2264534" cy="623286"/>
          </a:xfrm>
          <a:prstGeom prst="rightArrow">
            <a:avLst>
              <a:gd name="adj1" fmla="val 73876"/>
              <a:gd name="adj2" fmla="val 7387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Raw, unprocessed Data</a:t>
            </a:r>
            <a:endParaRPr lang="en-US" sz="1400" dirty="0"/>
          </a:p>
        </p:txBody>
      </p:sp>
      <p:sp>
        <p:nvSpPr>
          <p:cNvPr id="25" name="Cloud 24"/>
          <p:cNvSpPr/>
          <p:nvPr/>
        </p:nvSpPr>
        <p:spPr>
          <a:xfrm>
            <a:off x="9150273" y="1172376"/>
            <a:ext cx="2554047" cy="224559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Coinbase</a:t>
            </a:r>
            <a:endParaRPr lang="en-US" dirty="0" smtClean="0"/>
          </a:p>
          <a:p>
            <a:pPr algn="ctr"/>
            <a:r>
              <a:rPr lang="en-US" dirty="0" smtClean="0"/>
              <a:t>Wikipedia</a:t>
            </a:r>
          </a:p>
          <a:p>
            <a:pPr algn="ctr"/>
            <a:r>
              <a:rPr lang="en-US" dirty="0" smtClean="0"/>
              <a:t>Database A</a:t>
            </a:r>
          </a:p>
          <a:p>
            <a:pPr algn="ctr"/>
            <a:r>
              <a:rPr lang="en-US" dirty="0" smtClean="0"/>
              <a:t>Database B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812673" y="3675269"/>
            <a:ext cx="4194756" cy="2158706"/>
          </a:xfrm>
          <a:prstGeom prst="roundRect">
            <a:avLst>
              <a:gd name="adj" fmla="val 6632"/>
            </a:avLst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/>
              <a:t>Users are able to input three types of inquiries: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Information Search (What is Bitcoin? How much Bitcoin now? Etc…)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Suggestion (Should I buy Bitcoin? Which </a:t>
            </a:r>
            <a:r>
              <a:rPr lang="en-US" sz="1600" dirty="0" err="1" smtClean="0"/>
              <a:t>cryto</a:t>
            </a:r>
            <a:r>
              <a:rPr lang="en-US" sz="1600" dirty="0" smtClean="0"/>
              <a:t> should I buy? Etc..)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Command (Purchase BTC at $20k and Sell at $30K, etc…)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191794" y="3675269"/>
            <a:ext cx="5225164" cy="2158706"/>
          </a:xfrm>
          <a:prstGeom prst="roundRect">
            <a:avLst>
              <a:gd name="adj" fmla="val 6632"/>
            </a:avLst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err="1" smtClean="0"/>
              <a:t>Chatbot</a:t>
            </a:r>
            <a:r>
              <a:rPr lang="en-US" sz="1600" dirty="0" smtClean="0"/>
              <a:t> uses machine learning to categorize which type of inquiries the users is looking.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err="1" smtClean="0"/>
              <a:t>Chatbot</a:t>
            </a:r>
            <a:r>
              <a:rPr lang="en-US" sz="1600" dirty="0" smtClean="0"/>
              <a:t> will search at the appropriate databases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err="1" smtClean="0"/>
              <a:t>Chatbot</a:t>
            </a:r>
            <a:r>
              <a:rPr lang="en-US" sz="1600" dirty="0" smtClean="0"/>
              <a:t> will process the raw data and to create insightful information, or to support decision making</a:t>
            </a:r>
          </a:p>
        </p:txBody>
      </p:sp>
      <p:sp>
        <p:nvSpPr>
          <p:cNvPr id="30" name="Curved Up Arrow 29"/>
          <p:cNvSpPr/>
          <p:nvPr/>
        </p:nvSpPr>
        <p:spPr>
          <a:xfrm>
            <a:off x="5244698" y="4754622"/>
            <a:ext cx="766354" cy="460965"/>
          </a:xfrm>
          <a:prstGeom prst="curved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urved Up Arrow 30"/>
          <p:cNvSpPr/>
          <p:nvPr/>
        </p:nvSpPr>
        <p:spPr>
          <a:xfrm rot="10800000">
            <a:off x="5212001" y="4161865"/>
            <a:ext cx="766354" cy="460965"/>
          </a:xfrm>
          <a:prstGeom prst="curved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68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941"/>
            <a:ext cx="10131425" cy="1456267"/>
          </a:xfrm>
        </p:spPr>
        <p:txBody>
          <a:bodyPr/>
          <a:lstStyle/>
          <a:p>
            <a:r>
              <a:rPr lang="en-US" b="1" dirty="0" smtClean="0"/>
              <a:t>Information Process</a:t>
            </a:r>
            <a:endParaRPr lang="en-US" b="1" dirty="0"/>
          </a:p>
        </p:txBody>
      </p:sp>
      <p:sp>
        <p:nvSpPr>
          <p:cNvPr id="3" name="Rounded Rectangle 2"/>
          <p:cNvSpPr/>
          <p:nvPr/>
        </p:nvSpPr>
        <p:spPr>
          <a:xfrm>
            <a:off x="842555" y="1469208"/>
            <a:ext cx="1750422" cy="4809672"/>
          </a:xfrm>
          <a:prstGeom prst="roundRect">
            <a:avLst>
              <a:gd name="adj" fmla="val 53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Using Dictionary to determine which types is the inquiries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992568" y="1905911"/>
            <a:ext cx="8323736" cy="478169"/>
          </a:xfrm>
          <a:prstGeom prst="roundRect">
            <a:avLst>
              <a:gd name="adj" fmla="val 970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Inquiries contain Question Keywords like What? When? Where? …..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992569" y="2447306"/>
            <a:ext cx="8323735" cy="478169"/>
          </a:xfrm>
          <a:prstGeom prst="roundRect">
            <a:avLst>
              <a:gd name="adj" fmla="val 970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Outcome will be Search Results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872735" y="1469208"/>
            <a:ext cx="8604436" cy="58896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Search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992568" y="3444276"/>
            <a:ext cx="8323735" cy="478169"/>
          </a:xfrm>
          <a:prstGeom prst="roundRect">
            <a:avLst>
              <a:gd name="adj" fmla="val 970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Inquiries contain Keywords like Should? Etc..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992568" y="3978131"/>
            <a:ext cx="8323735" cy="666159"/>
          </a:xfrm>
          <a:prstGeom prst="roundRect">
            <a:avLst>
              <a:gd name="adj" fmla="val 970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Outcome will be Decision Making Results based on Raw Data processed via Algorithm and Machine Learning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2872735" y="2991342"/>
            <a:ext cx="8604436" cy="58896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Advice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2992569" y="5163091"/>
            <a:ext cx="8323734" cy="478169"/>
          </a:xfrm>
          <a:prstGeom prst="roundRect">
            <a:avLst>
              <a:gd name="adj" fmla="val 970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Inquiries contain Action Keywords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2992568" y="5676989"/>
            <a:ext cx="8323735" cy="478169"/>
          </a:xfrm>
          <a:prstGeom prst="roundRect">
            <a:avLst>
              <a:gd name="adj" fmla="val 970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Outcome will be executed actions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>
            <a:off x="2872735" y="4744321"/>
            <a:ext cx="8604436" cy="58896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84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279</TotalTime>
  <Words>194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Celestial</vt:lpstr>
      <vt:lpstr>Crypto Bot</vt:lpstr>
      <vt:lpstr>Agenda</vt:lpstr>
      <vt:lpstr>Introduction</vt:lpstr>
      <vt:lpstr>Information Flow</vt:lpstr>
      <vt:lpstr>Information Process</vt:lpstr>
    </vt:vector>
  </TitlesOfParts>
  <Company>WDC,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 Bot</dc:title>
  <dc:creator>NAM BUI</dc:creator>
  <cp:lastModifiedBy>NAM BUI</cp:lastModifiedBy>
  <cp:revision>14</cp:revision>
  <dcterms:created xsi:type="dcterms:W3CDTF">2021-01-12T19:53:22Z</dcterms:created>
  <dcterms:modified xsi:type="dcterms:W3CDTF">2021-01-13T00:33:20Z</dcterms:modified>
</cp:coreProperties>
</file>