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70" r:id="rId4"/>
    <p:sldId id="262" r:id="rId5"/>
    <p:sldId id="263" r:id="rId6"/>
    <p:sldId id="271" r:id="rId7"/>
    <p:sldId id="272" r:id="rId8"/>
    <p:sldId id="266" r:id="rId9"/>
    <p:sldId id="273" r:id="rId10"/>
    <p:sldId id="275" r:id="rId11"/>
    <p:sldId id="27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CDA65-111F-4455-A11E-1C893D5A656A}" v="30" dt="2024-08-07T13:16:14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625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Eaton" userId="0bc103fde296a4fb" providerId="LiveId" clId="{1A9CDA65-111F-4455-A11E-1C893D5A656A}"/>
    <pc:docChg chg="undo custSel addSld delSld modSld">
      <pc:chgData name="Adam Eaton" userId="0bc103fde296a4fb" providerId="LiveId" clId="{1A9CDA65-111F-4455-A11E-1C893D5A656A}" dt="2024-08-07T13:16:47.078" v="961" actId="1076"/>
      <pc:docMkLst>
        <pc:docMk/>
      </pc:docMkLst>
      <pc:sldChg chg="addSp delSp modSp mod">
        <pc:chgData name="Adam Eaton" userId="0bc103fde296a4fb" providerId="LiveId" clId="{1A9CDA65-111F-4455-A11E-1C893D5A656A}" dt="2024-08-07T10:07:15.741" v="374" actId="1035"/>
        <pc:sldMkLst>
          <pc:docMk/>
          <pc:sldMk cId="2445413399" sldId="262"/>
        </pc:sldMkLst>
        <pc:spChg chg="add">
          <ac:chgData name="Adam Eaton" userId="0bc103fde296a4fb" providerId="LiveId" clId="{1A9CDA65-111F-4455-A11E-1C893D5A656A}" dt="2024-08-07T10:00:33.623" v="2"/>
          <ac:spMkLst>
            <pc:docMk/>
            <pc:sldMk cId="2445413399" sldId="262"/>
            <ac:spMk id="2" creationId="{622DE515-8DCC-91A4-79F9-F10734C9252D}"/>
          </ac:spMkLst>
        </pc:spChg>
        <pc:spChg chg="del mod">
          <ac:chgData name="Adam Eaton" userId="0bc103fde296a4fb" providerId="LiveId" clId="{1A9CDA65-111F-4455-A11E-1C893D5A656A}" dt="2024-08-07T10:00:32.361" v="1" actId="478"/>
          <ac:spMkLst>
            <pc:docMk/>
            <pc:sldMk cId="2445413399" sldId="262"/>
            <ac:spMk id="5" creationId="{A68D8132-AE32-0C84-3CD8-D7839A4B3F9B}"/>
          </ac:spMkLst>
        </pc:spChg>
        <pc:spChg chg="add mod">
          <ac:chgData name="Adam Eaton" userId="0bc103fde296a4fb" providerId="LiveId" clId="{1A9CDA65-111F-4455-A11E-1C893D5A656A}" dt="2024-08-07T10:02:13.775" v="63" actId="404"/>
          <ac:spMkLst>
            <pc:docMk/>
            <pc:sldMk cId="2445413399" sldId="262"/>
            <ac:spMk id="7" creationId="{7A482014-48D6-6D33-0E63-855E2D79EAC0}"/>
          </ac:spMkLst>
        </pc:spChg>
        <pc:picChg chg="add mod">
          <ac:chgData name="Adam Eaton" userId="0bc103fde296a4fb" providerId="LiveId" clId="{1A9CDA65-111F-4455-A11E-1C893D5A656A}" dt="2024-08-07T10:07:15.741" v="374" actId="1035"/>
          <ac:picMkLst>
            <pc:docMk/>
            <pc:sldMk cId="2445413399" sldId="262"/>
            <ac:picMk id="6" creationId="{61F47D0D-42AC-A3C5-848C-30027DCF87B5}"/>
          </ac:picMkLst>
        </pc:picChg>
        <pc:picChg chg="add del mod">
          <ac:chgData name="Adam Eaton" userId="0bc103fde296a4fb" providerId="LiveId" clId="{1A9CDA65-111F-4455-A11E-1C893D5A656A}" dt="2024-08-07T10:04:35.916" v="94" actId="478"/>
          <ac:picMkLst>
            <pc:docMk/>
            <pc:sldMk cId="2445413399" sldId="262"/>
            <ac:picMk id="8" creationId="{8C25542B-700C-8315-95DF-A19AE93B31A0}"/>
          </ac:picMkLst>
        </pc:picChg>
        <pc:picChg chg="add mod modCrop">
          <ac:chgData name="Adam Eaton" userId="0bc103fde296a4fb" providerId="LiveId" clId="{1A9CDA65-111F-4455-A11E-1C893D5A656A}" dt="2024-08-07T10:04:57.530" v="99" actId="1076"/>
          <ac:picMkLst>
            <pc:docMk/>
            <pc:sldMk cId="2445413399" sldId="262"/>
            <ac:picMk id="10" creationId="{0317ECAA-65A3-7656-E984-5A744553ABCA}"/>
          </ac:picMkLst>
        </pc:picChg>
      </pc:sldChg>
      <pc:sldChg chg="addSp delSp modSp mod">
        <pc:chgData name="Adam Eaton" userId="0bc103fde296a4fb" providerId="LiveId" clId="{1A9CDA65-111F-4455-A11E-1C893D5A656A}" dt="2024-08-07T10:28:15.739" v="461" actId="14100"/>
        <pc:sldMkLst>
          <pc:docMk/>
          <pc:sldMk cId="3726952882" sldId="263"/>
        </pc:sldMkLst>
        <pc:spChg chg="del">
          <ac:chgData name="Adam Eaton" userId="0bc103fde296a4fb" providerId="LiveId" clId="{1A9CDA65-111F-4455-A11E-1C893D5A656A}" dt="2024-08-07T10:07:58.281" v="375" actId="478"/>
          <ac:spMkLst>
            <pc:docMk/>
            <pc:sldMk cId="3726952882" sldId="263"/>
            <ac:spMk id="5" creationId="{A68D8132-AE32-0C84-3CD8-D7839A4B3F9B}"/>
          </ac:spMkLst>
        </pc:spChg>
        <pc:picChg chg="add del mod">
          <ac:chgData name="Adam Eaton" userId="0bc103fde296a4fb" providerId="LiveId" clId="{1A9CDA65-111F-4455-A11E-1C893D5A656A}" dt="2024-08-07T10:12:29.949" v="391" actId="478"/>
          <ac:picMkLst>
            <pc:docMk/>
            <pc:sldMk cId="3726952882" sldId="263"/>
            <ac:picMk id="3" creationId="{61F165FE-9CDB-34A4-202E-6D16BCF1CF95}"/>
          </ac:picMkLst>
        </pc:picChg>
        <pc:picChg chg="add del mod">
          <ac:chgData name="Adam Eaton" userId="0bc103fde296a4fb" providerId="LiveId" clId="{1A9CDA65-111F-4455-A11E-1C893D5A656A}" dt="2024-08-07T10:27:39.719" v="452" actId="478"/>
          <ac:picMkLst>
            <pc:docMk/>
            <pc:sldMk cId="3726952882" sldId="263"/>
            <ac:picMk id="7" creationId="{D18E6A54-6498-9E42-96EE-51A2F0BE7370}"/>
          </ac:picMkLst>
        </pc:picChg>
        <pc:picChg chg="add del mod">
          <ac:chgData name="Adam Eaton" userId="0bc103fde296a4fb" providerId="LiveId" clId="{1A9CDA65-111F-4455-A11E-1C893D5A656A}" dt="2024-08-07T10:27:18.980" v="445" actId="478"/>
          <ac:picMkLst>
            <pc:docMk/>
            <pc:sldMk cId="3726952882" sldId="263"/>
            <ac:picMk id="9" creationId="{7940C5B9-ABA0-EEFB-20DC-A37056CD7ABB}"/>
          </ac:picMkLst>
        </pc:picChg>
        <pc:picChg chg="add mod">
          <ac:chgData name="Adam Eaton" userId="0bc103fde296a4fb" providerId="LiveId" clId="{1A9CDA65-111F-4455-A11E-1C893D5A656A}" dt="2024-08-07T10:27:37.306" v="451" actId="1076"/>
          <ac:picMkLst>
            <pc:docMk/>
            <pc:sldMk cId="3726952882" sldId="263"/>
            <ac:picMk id="10" creationId="{99DE1E8C-CEFE-2786-091A-CA5E24A7D713}"/>
          </ac:picMkLst>
        </pc:picChg>
        <pc:picChg chg="add mod">
          <ac:chgData name="Adam Eaton" userId="0bc103fde296a4fb" providerId="LiveId" clId="{1A9CDA65-111F-4455-A11E-1C893D5A656A}" dt="2024-08-07T10:28:15.739" v="461" actId="14100"/>
          <ac:picMkLst>
            <pc:docMk/>
            <pc:sldMk cId="3726952882" sldId="263"/>
            <ac:picMk id="12" creationId="{068DF3FF-8D38-911D-D4AD-BCD4D16B59DE}"/>
          </ac:picMkLst>
        </pc:picChg>
      </pc:sldChg>
      <pc:sldChg chg="del">
        <pc:chgData name="Adam Eaton" userId="0bc103fde296a4fb" providerId="LiveId" clId="{1A9CDA65-111F-4455-A11E-1C893D5A656A}" dt="2024-08-07T10:23:40.281" v="444" actId="47"/>
        <pc:sldMkLst>
          <pc:docMk/>
          <pc:sldMk cId="1340270698" sldId="264"/>
        </pc:sldMkLst>
      </pc:sldChg>
      <pc:sldChg chg="addSp modSp mod">
        <pc:chgData name="Adam Eaton" userId="0bc103fde296a4fb" providerId="LiveId" clId="{1A9CDA65-111F-4455-A11E-1C893D5A656A}" dt="2024-08-07T10:39:40.536" v="569" actId="1076"/>
        <pc:sldMkLst>
          <pc:docMk/>
          <pc:sldMk cId="1379591580" sldId="266"/>
        </pc:sldMkLst>
        <pc:spChg chg="add mod">
          <ac:chgData name="Adam Eaton" userId="0bc103fde296a4fb" providerId="LiveId" clId="{1A9CDA65-111F-4455-A11E-1C893D5A656A}" dt="2024-08-07T10:39:33.981" v="567" actId="1076"/>
          <ac:spMkLst>
            <pc:docMk/>
            <pc:sldMk cId="1379591580" sldId="266"/>
            <ac:spMk id="2" creationId="{17614915-74F1-DBAC-E8B1-0AC6F2B30A52}"/>
          </ac:spMkLst>
        </pc:spChg>
        <pc:spChg chg="add mod">
          <ac:chgData name="Adam Eaton" userId="0bc103fde296a4fb" providerId="LiveId" clId="{1A9CDA65-111F-4455-A11E-1C893D5A656A}" dt="2024-08-07T10:39:37.135" v="568" actId="1076"/>
          <ac:spMkLst>
            <pc:docMk/>
            <pc:sldMk cId="1379591580" sldId="266"/>
            <ac:spMk id="3" creationId="{C488514F-2D91-9C46-7F87-7DC7CEA843D0}"/>
          </ac:spMkLst>
        </pc:spChg>
        <pc:spChg chg="mod">
          <ac:chgData name="Adam Eaton" userId="0bc103fde296a4fb" providerId="LiveId" clId="{1A9CDA65-111F-4455-A11E-1C893D5A656A}" dt="2024-08-07T10:38:31.922" v="532" actId="1076"/>
          <ac:spMkLst>
            <pc:docMk/>
            <pc:sldMk cId="1379591580" sldId="266"/>
            <ac:spMk id="5" creationId="{A68D8132-AE32-0C84-3CD8-D7839A4B3F9B}"/>
          </ac:spMkLst>
        </pc:spChg>
        <pc:spChg chg="add">
          <ac:chgData name="Adam Eaton" userId="0bc103fde296a4fb" providerId="LiveId" clId="{1A9CDA65-111F-4455-A11E-1C893D5A656A}" dt="2024-08-07T10:38:35.511" v="534"/>
          <ac:spMkLst>
            <pc:docMk/>
            <pc:sldMk cId="1379591580" sldId="266"/>
            <ac:spMk id="6" creationId="{86348A5B-2BF0-8F49-E454-7D1D03B909EA}"/>
          </ac:spMkLst>
        </pc:spChg>
        <pc:picChg chg="add mod">
          <ac:chgData name="Adam Eaton" userId="0bc103fde296a4fb" providerId="LiveId" clId="{1A9CDA65-111F-4455-A11E-1C893D5A656A}" dt="2024-08-07T10:39:40.536" v="569" actId="1076"/>
          <ac:picMkLst>
            <pc:docMk/>
            <pc:sldMk cId="1379591580" sldId="266"/>
            <ac:picMk id="7" creationId="{D731ED8B-4827-057E-29EF-2A8998C97D3C}"/>
          </ac:picMkLst>
        </pc:picChg>
      </pc:sldChg>
      <pc:sldChg chg="addSp delSp modSp del mod">
        <pc:chgData name="Adam Eaton" userId="0bc103fde296a4fb" providerId="LiveId" clId="{1A9CDA65-111F-4455-A11E-1C893D5A656A}" dt="2024-08-07T13:10:17.952" v="625" actId="2696"/>
        <pc:sldMkLst>
          <pc:docMk/>
          <pc:sldMk cId="530023957" sldId="267"/>
        </pc:sldMkLst>
        <pc:spChg chg="del">
          <ac:chgData name="Adam Eaton" userId="0bc103fde296a4fb" providerId="LiveId" clId="{1A9CDA65-111F-4455-A11E-1C893D5A656A}" dt="2024-08-07T11:41:11.921" v="570" actId="478"/>
          <ac:spMkLst>
            <pc:docMk/>
            <pc:sldMk cId="530023957" sldId="267"/>
            <ac:spMk id="2" creationId="{3753AC3E-1860-6B8B-204D-AB040D82968B}"/>
          </ac:spMkLst>
        </pc:spChg>
        <pc:picChg chg="add mod">
          <ac:chgData name="Adam Eaton" userId="0bc103fde296a4fb" providerId="LiveId" clId="{1A9CDA65-111F-4455-A11E-1C893D5A656A}" dt="2024-08-07T11:41:14.951" v="572" actId="14100"/>
          <ac:picMkLst>
            <pc:docMk/>
            <pc:sldMk cId="530023957" sldId="267"/>
            <ac:picMk id="5" creationId="{4DF074B8-FA31-C1C7-2BEE-E3B882455076}"/>
          </ac:picMkLst>
        </pc:picChg>
      </pc:sldChg>
      <pc:sldChg chg="modSp mod">
        <pc:chgData name="Adam Eaton" userId="0bc103fde296a4fb" providerId="LiveId" clId="{1A9CDA65-111F-4455-A11E-1C893D5A656A}" dt="2024-08-07T13:08:35.982" v="621" actId="20577"/>
        <pc:sldMkLst>
          <pc:docMk/>
          <pc:sldMk cId="4223904382" sldId="268"/>
        </pc:sldMkLst>
        <pc:spChg chg="mod">
          <ac:chgData name="Adam Eaton" userId="0bc103fde296a4fb" providerId="LiveId" clId="{1A9CDA65-111F-4455-A11E-1C893D5A656A}" dt="2024-08-07T13:08:35.982" v="621" actId="20577"/>
          <ac:spMkLst>
            <pc:docMk/>
            <pc:sldMk cId="4223904382" sldId="268"/>
            <ac:spMk id="5" creationId="{758E1014-2C4F-B090-27A9-67E69ED6B3FA}"/>
          </ac:spMkLst>
        </pc:spChg>
      </pc:sldChg>
      <pc:sldChg chg="addSp delSp modSp new mod">
        <pc:chgData name="Adam Eaton" userId="0bc103fde296a4fb" providerId="LiveId" clId="{1A9CDA65-111F-4455-A11E-1C893D5A656A}" dt="2024-08-07T10:07:05.405" v="365" actId="478"/>
        <pc:sldMkLst>
          <pc:docMk/>
          <pc:sldMk cId="337512117" sldId="270"/>
        </pc:sldMkLst>
        <pc:spChg chg="del">
          <ac:chgData name="Adam Eaton" userId="0bc103fde296a4fb" providerId="LiveId" clId="{1A9CDA65-111F-4455-A11E-1C893D5A656A}" dt="2024-08-07T10:05:25.129" v="102" actId="478"/>
          <ac:spMkLst>
            <pc:docMk/>
            <pc:sldMk cId="337512117" sldId="270"/>
            <ac:spMk id="2" creationId="{C0455C9B-0F6E-F4FD-86D4-EF85E9A759DC}"/>
          </ac:spMkLst>
        </pc:spChg>
        <pc:spChg chg="del">
          <ac:chgData name="Adam Eaton" userId="0bc103fde296a4fb" providerId="LiveId" clId="{1A9CDA65-111F-4455-A11E-1C893D5A656A}" dt="2024-08-07T10:05:23.669" v="101" actId="478"/>
          <ac:spMkLst>
            <pc:docMk/>
            <pc:sldMk cId="337512117" sldId="270"/>
            <ac:spMk id="3" creationId="{47F215B9-F05F-20E4-BA3B-AF8BC6E89E02}"/>
          </ac:spMkLst>
        </pc:spChg>
        <pc:spChg chg="add mod">
          <ac:chgData name="Adam Eaton" userId="0bc103fde296a4fb" providerId="LiveId" clId="{1A9CDA65-111F-4455-A11E-1C893D5A656A}" dt="2024-08-07T10:06:30.678" v="261" actId="20577"/>
          <ac:spMkLst>
            <pc:docMk/>
            <pc:sldMk cId="337512117" sldId="270"/>
            <ac:spMk id="4" creationId="{3F326C93-3534-FB30-41C9-F823FD7B288C}"/>
          </ac:spMkLst>
        </pc:spChg>
        <pc:spChg chg="add del mod">
          <ac:chgData name="Adam Eaton" userId="0bc103fde296a4fb" providerId="LiveId" clId="{1A9CDA65-111F-4455-A11E-1C893D5A656A}" dt="2024-08-07T10:07:05.405" v="365" actId="478"/>
          <ac:spMkLst>
            <pc:docMk/>
            <pc:sldMk cId="337512117" sldId="270"/>
            <ac:spMk id="5" creationId="{D01FBD27-F7E5-5A0C-32AD-F90B8A488EE5}"/>
          </ac:spMkLst>
        </pc:spChg>
        <pc:spChg chg="add mod">
          <ac:chgData name="Adam Eaton" userId="0bc103fde296a4fb" providerId="LiveId" clId="{1A9CDA65-111F-4455-A11E-1C893D5A656A}" dt="2024-08-07T10:07:02.800" v="364" actId="20577"/>
          <ac:spMkLst>
            <pc:docMk/>
            <pc:sldMk cId="337512117" sldId="270"/>
            <ac:spMk id="6" creationId="{9F29BF6D-7ACF-D96D-DE2E-0F25D5679DF6}"/>
          </ac:spMkLst>
        </pc:spChg>
      </pc:sldChg>
      <pc:sldChg chg="addSp delSp modSp new mod">
        <pc:chgData name="Adam Eaton" userId="0bc103fde296a4fb" providerId="LiveId" clId="{1A9CDA65-111F-4455-A11E-1C893D5A656A}" dt="2024-08-07T13:12:59.681" v="906" actId="20577"/>
        <pc:sldMkLst>
          <pc:docMk/>
          <pc:sldMk cId="986674988" sldId="271"/>
        </pc:sldMkLst>
        <pc:spChg chg="del">
          <ac:chgData name="Adam Eaton" userId="0bc103fde296a4fb" providerId="LiveId" clId="{1A9CDA65-111F-4455-A11E-1C893D5A656A}" dt="2024-08-07T10:23:33.825" v="442" actId="478"/>
          <ac:spMkLst>
            <pc:docMk/>
            <pc:sldMk cId="986674988" sldId="271"/>
            <ac:spMk id="2" creationId="{0AD96976-8D14-50B5-08E7-73EBFD4BAFE6}"/>
          </ac:spMkLst>
        </pc:spChg>
        <pc:spChg chg="del">
          <ac:chgData name="Adam Eaton" userId="0bc103fde296a4fb" providerId="LiveId" clId="{1A9CDA65-111F-4455-A11E-1C893D5A656A}" dt="2024-08-07T10:14:34.416" v="398"/>
          <ac:spMkLst>
            <pc:docMk/>
            <pc:sldMk cId="986674988" sldId="271"/>
            <ac:spMk id="3" creationId="{A10B8EEE-D897-C6C3-76F3-AA546A850F52}"/>
          </ac:spMkLst>
        </pc:spChg>
        <pc:spChg chg="add mod">
          <ac:chgData name="Adam Eaton" userId="0bc103fde296a4fb" providerId="LiveId" clId="{1A9CDA65-111F-4455-A11E-1C893D5A656A}" dt="2024-08-07T10:23:34.102" v="443"/>
          <ac:spMkLst>
            <pc:docMk/>
            <pc:sldMk cId="986674988" sldId="271"/>
            <ac:spMk id="6" creationId="{DA7A976E-7EFC-2BC6-6C29-265B65BA8C65}"/>
          </ac:spMkLst>
        </pc:spChg>
        <pc:spChg chg="add del mod">
          <ac:chgData name="Adam Eaton" userId="0bc103fde296a4fb" providerId="LiveId" clId="{1A9CDA65-111F-4455-A11E-1C893D5A656A}" dt="2024-08-07T10:28:38.065" v="463"/>
          <ac:spMkLst>
            <pc:docMk/>
            <pc:sldMk cId="986674988" sldId="271"/>
            <ac:spMk id="8" creationId="{3D38869D-CE8F-FC98-5376-2AA3CD4EE47E}"/>
          </ac:spMkLst>
        </pc:spChg>
        <pc:spChg chg="add mod">
          <ac:chgData name="Adam Eaton" userId="0bc103fde296a4fb" providerId="LiveId" clId="{1A9CDA65-111F-4455-A11E-1C893D5A656A}" dt="2024-08-07T13:12:59.681" v="906" actId="20577"/>
          <ac:spMkLst>
            <pc:docMk/>
            <pc:sldMk cId="986674988" sldId="271"/>
            <ac:spMk id="11" creationId="{6A02D31D-2464-A7EF-3F53-6C10306F3C53}"/>
          </ac:spMkLst>
        </pc:spChg>
        <pc:picChg chg="add del mod">
          <ac:chgData name="Adam Eaton" userId="0bc103fde296a4fb" providerId="LiveId" clId="{1A9CDA65-111F-4455-A11E-1C893D5A656A}" dt="2024-08-07T10:28:22.321" v="462" actId="478"/>
          <ac:picMkLst>
            <pc:docMk/>
            <pc:sldMk cId="986674988" sldId="271"/>
            <ac:picMk id="5" creationId="{9DB2E40A-C223-DCF8-593B-935209A2A97F}"/>
          </ac:picMkLst>
        </pc:picChg>
        <pc:picChg chg="add mod">
          <ac:chgData name="Adam Eaton" userId="0bc103fde296a4fb" providerId="LiveId" clId="{1A9CDA65-111F-4455-A11E-1C893D5A656A}" dt="2024-08-07T13:10:46.436" v="626" actId="1076"/>
          <ac:picMkLst>
            <pc:docMk/>
            <pc:sldMk cId="986674988" sldId="271"/>
            <ac:picMk id="10" creationId="{20375710-21A6-93D2-2AB5-634227B09A27}"/>
          </ac:picMkLst>
        </pc:picChg>
      </pc:sldChg>
      <pc:sldChg chg="addSp delSp modSp new mod">
        <pc:chgData name="Adam Eaton" userId="0bc103fde296a4fb" providerId="LiveId" clId="{1A9CDA65-111F-4455-A11E-1C893D5A656A}" dt="2024-08-07T13:16:47.078" v="961" actId="1076"/>
        <pc:sldMkLst>
          <pc:docMk/>
          <pc:sldMk cId="2820039328" sldId="272"/>
        </pc:sldMkLst>
        <pc:spChg chg="del">
          <ac:chgData name="Adam Eaton" userId="0bc103fde296a4fb" providerId="LiveId" clId="{1A9CDA65-111F-4455-A11E-1C893D5A656A}" dt="2024-08-07T10:23:03.236" v="416" actId="478"/>
          <ac:spMkLst>
            <pc:docMk/>
            <pc:sldMk cId="2820039328" sldId="272"/>
            <ac:spMk id="2" creationId="{33F2B65E-4D8B-0A0F-E05C-9FB8B0A693B3}"/>
          </ac:spMkLst>
        </pc:spChg>
        <pc:spChg chg="del">
          <ac:chgData name="Adam Eaton" userId="0bc103fde296a4fb" providerId="LiveId" clId="{1A9CDA65-111F-4455-A11E-1C893D5A656A}" dt="2024-08-07T10:16:47.065" v="404"/>
          <ac:spMkLst>
            <pc:docMk/>
            <pc:sldMk cId="2820039328" sldId="272"/>
            <ac:spMk id="3" creationId="{AFD08E54-550A-41A1-54D8-92414A7103FB}"/>
          </ac:spMkLst>
        </pc:spChg>
        <pc:spChg chg="add mod">
          <ac:chgData name="Adam Eaton" userId="0bc103fde296a4fb" providerId="LiveId" clId="{1A9CDA65-111F-4455-A11E-1C893D5A656A}" dt="2024-08-07T13:16:06.612" v="916" actId="20577"/>
          <ac:spMkLst>
            <pc:docMk/>
            <pc:sldMk cId="2820039328" sldId="272"/>
            <ac:spMk id="8" creationId="{03936BCD-A12E-8948-B12D-4DF997589048}"/>
          </ac:spMkLst>
        </pc:spChg>
        <pc:spChg chg="add mod">
          <ac:chgData name="Adam Eaton" userId="0bc103fde296a4fb" providerId="LiveId" clId="{1A9CDA65-111F-4455-A11E-1C893D5A656A}" dt="2024-08-07T13:16:47.078" v="961" actId="1076"/>
          <ac:spMkLst>
            <pc:docMk/>
            <pc:sldMk cId="2820039328" sldId="272"/>
            <ac:spMk id="9" creationId="{6523FBAF-6D4E-C171-98CB-9ECF19A8AFE5}"/>
          </ac:spMkLst>
        </pc:spChg>
        <pc:picChg chg="add mod">
          <ac:chgData name="Adam Eaton" userId="0bc103fde296a4fb" providerId="LiveId" clId="{1A9CDA65-111F-4455-A11E-1C893D5A656A}" dt="2024-08-07T10:16:49.469" v="407" actId="1076"/>
          <ac:picMkLst>
            <pc:docMk/>
            <pc:sldMk cId="2820039328" sldId="272"/>
            <ac:picMk id="5" creationId="{12726311-8919-D2CC-C1AF-A12E7D45989F}"/>
          </ac:picMkLst>
        </pc:picChg>
        <pc:picChg chg="add mod">
          <ac:chgData name="Adam Eaton" userId="0bc103fde296a4fb" providerId="LiveId" clId="{1A9CDA65-111F-4455-A11E-1C893D5A656A}" dt="2024-08-07T10:20:18.234" v="415" actId="1076"/>
          <ac:picMkLst>
            <pc:docMk/>
            <pc:sldMk cId="2820039328" sldId="272"/>
            <ac:picMk id="7" creationId="{7BAB4246-8E04-C39C-AF96-F1CB526D941D}"/>
          </ac:picMkLst>
        </pc:picChg>
      </pc:sldChg>
      <pc:sldChg chg="addSp delSp modSp new mod">
        <pc:chgData name="Adam Eaton" userId="0bc103fde296a4fb" providerId="LiveId" clId="{1A9CDA65-111F-4455-A11E-1C893D5A656A}" dt="2024-08-07T13:08:23.940" v="616" actId="20577"/>
        <pc:sldMkLst>
          <pc:docMk/>
          <pc:sldMk cId="1651445332" sldId="273"/>
        </pc:sldMkLst>
        <pc:spChg chg="mod">
          <ac:chgData name="Adam Eaton" userId="0bc103fde296a4fb" providerId="LiveId" clId="{1A9CDA65-111F-4455-A11E-1C893D5A656A}" dt="2024-08-07T13:08:23.940" v="616" actId="20577"/>
          <ac:spMkLst>
            <pc:docMk/>
            <pc:sldMk cId="1651445332" sldId="273"/>
            <ac:spMk id="2" creationId="{F013A76E-F4AD-0143-C4B9-A4A5F3721EC1}"/>
          </ac:spMkLst>
        </pc:spChg>
        <pc:spChg chg="del">
          <ac:chgData name="Adam Eaton" userId="0bc103fde296a4fb" providerId="LiveId" clId="{1A9CDA65-111F-4455-A11E-1C893D5A656A}" dt="2024-08-07T12:53:44.382" v="574"/>
          <ac:spMkLst>
            <pc:docMk/>
            <pc:sldMk cId="1651445332" sldId="273"/>
            <ac:spMk id="3" creationId="{CDB187FB-5907-99AA-86BF-55D70BD369A6}"/>
          </ac:spMkLst>
        </pc:spChg>
        <pc:picChg chg="add mod">
          <ac:chgData name="Adam Eaton" userId="0bc103fde296a4fb" providerId="LiveId" clId="{1A9CDA65-111F-4455-A11E-1C893D5A656A}" dt="2024-08-07T12:54:09.983" v="585" actId="1076"/>
          <ac:picMkLst>
            <pc:docMk/>
            <pc:sldMk cId="1651445332" sldId="273"/>
            <ac:picMk id="5" creationId="{EB6B2DAA-717B-F5B4-DF4B-E2AE674870E6}"/>
          </ac:picMkLst>
        </pc:picChg>
        <pc:picChg chg="add mod">
          <ac:chgData name="Adam Eaton" userId="0bc103fde296a4fb" providerId="LiveId" clId="{1A9CDA65-111F-4455-A11E-1C893D5A656A}" dt="2024-08-07T12:54:39.052" v="589" actId="1076"/>
          <ac:picMkLst>
            <pc:docMk/>
            <pc:sldMk cId="1651445332" sldId="273"/>
            <ac:picMk id="7" creationId="{B455D6BE-8859-A4A4-9360-93020299DD75}"/>
          </ac:picMkLst>
        </pc:picChg>
      </pc:sldChg>
      <pc:sldChg chg="addSp delSp modSp new mod">
        <pc:chgData name="Adam Eaton" userId="0bc103fde296a4fb" providerId="LiveId" clId="{1A9CDA65-111F-4455-A11E-1C893D5A656A}" dt="2024-08-07T13:14:07.270" v="911" actId="1076"/>
        <pc:sldMkLst>
          <pc:docMk/>
          <pc:sldMk cId="3836926727" sldId="274"/>
        </pc:sldMkLst>
        <pc:spChg chg="mod">
          <ac:chgData name="Adam Eaton" userId="0bc103fde296a4fb" providerId="LiveId" clId="{1A9CDA65-111F-4455-A11E-1C893D5A656A}" dt="2024-08-07T13:14:00.751" v="909" actId="20577"/>
          <ac:spMkLst>
            <pc:docMk/>
            <pc:sldMk cId="3836926727" sldId="274"/>
            <ac:spMk id="2" creationId="{FE1F7D91-5BA8-3380-89E2-C5A66DD2447C}"/>
          </ac:spMkLst>
        </pc:spChg>
        <pc:spChg chg="del">
          <ac:chgData name="Adam Eaton" userId="0bc103fde296a4fb" providerId="LiveId" clId="{1A9CDA65-111F-4455-A11E-1C893D5A656A}" dt="2024-08-07T12:54:48.479" v="590"/>
          <ac:spMkLst>
            <pc:docMk/>
            <pc:sldMk cId="3836926727" sldId="274"/>
            <ac:spMk id="3" creationId="{262F6E12-C08B-1440-0BB3-B318645ED817}"/>
          </ac:spMkLst>
        </pc:spChg>
        <pc:picChg chg="add mod">
          <ac:chgData name="Adam Eaton" userId="0bc103fde296a4fb" providerId="LiveId" clId="{1A9CDA65-111F-4455-A11E-1C893D5A656A}" dt="2024-08-07T13:14:07.270" v="911" actId="1076"/>
          <ac:picMkLst>
            <pc:docMk/>
            <pc:sldMk cId="3836926727" sldId="274"/>
            <ac:picMk id="5" creationId="{84C16B00-CE16-4486-394C-C8EE682DF852}"/>
          </ac:picMkLst>
        </pc:picChg>
        <pc:picChg chg="add del mod">
          <ac:chgData name="Adam Eaton" userId="0bc103fde296a4fb" providerId="LiveId" clId="{1A9CDA65-111F-4455-A11E-1C893D5A656A}" dt="2024-08-07T13:08:13.439" v="608" actId="478"/>
          <ac:picMkLst>
            <pc:docMk/>
            <pc:sldMk cId="3836926727" sldId="274"/>
            <ac:picMk id="7" creationId="{927CC2D7-F4FD-7E8A-152E-09440A1111F0}"/>
          </ac:picMkLst>
        </pc:picChg>
        <pc:picChg chg="add mod">
          <ac:chgData name="Adam Eaton" userId="0bc103fde296a4fb" providerId="LiveId" clId="{1A9CDA65-111F-4455-A11E-1C893D5A656A}" dt="2024-08-07T13:08:17.174" v="610" actId="1076"/>
          <ac:picMkLst>
            <pc:docMk/>
            <pc:sldMk cId="3836926727" sldId="274"/>
            <ac:picMk id="8" creationId="{18BB8A45-CF19-BDEC-A34C-6EFE935A6BC2}"/>
          </ac:picMkLst>
        </pc:picChg>
      </pc:sldChg>
      <pc:sldChg chg="addSp delSp modSp new mod">
        <pc:chgData name="Adam Eaton" userId="0bc103fde296a4fb" providerId="LiveId" clId="{1A9CDA65-111F-4455-A11E-1C893D5A656A}" dt="2024-08-07T13:15:11.435" v="913" actId="1076"/>
        <pc:sldMkLst>
          <pc:docMk/>
          <pc:sldMk cId="2977208892" sldId="275"/>
        </pc:sldMkLst>
        <pc:spChg chg="mod">
          <ac:chgData name="Adam Eaton" userId="0bc103fde296a4fb" providerId="LiveId" clId="{1A9CDA65-111F-4455-A11E-1C893D5A656A}" dt="2024-08-07T13:08:20.265" v="613" actId="20577"/>
          <ac:spMkLst>
            <pc:docMk/>
            <pc:sldMk cId="2977208892" sldId="275"/>
            <ac:spMk id="2" creationId="{19086ACB-382F-26CB-D67D-762C7654985D}"/>
          </ac:spMkLst>
        </pc:spChg>
        <pc:spChg chg="del">
          <ac:chgData name="Adam Eaton" userId="0bc103fde296a4fb" providerId="LiveId" clId="{1A9CDA65-111F-4455-A11E-1C893D5A656A}" dt="2024-08-07T13:07:42.114" v="606"/>
          <ac:spMkLst>
            <pc:docMk/>
            <pc:sldMk cId="2977208892" sldId="275"/>
            <ac:spMk id="3" creationId="{613B3401-C5B0-DD0C-671A-ABCCB353D8D7}"/>
          </ac:spMkLst>
        </pc:spChg>
        <pc:picChg chg="add mod">
          <ac:chgData name="Adam Eaton" userId="0bc103fde296a4fb" providerId="LiveId" clId="{1A9CDA65-111F-4455-A11E-1C893D5A656A}" dt="2024-08-07T13:15:11.435" v="913" actId="1076"/>
          <ac:picMkLst>
            <pc:docMk/>
            <pc:sldMk cId="2977208892" sldId="275"/>
            <ac:picMk id="4" creationId="{2AA844C8-DD53-4F7B-2031-820E1BD373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231A-50E1-1115-0224-370B8EE30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AB1D0-95E5-AD9A-94F3-13BAA6F6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9B67-1893-8171-F991-C3122554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CAA2B-3FB3-4FA3-05A1-53B892E2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0AE6-34E1-7F0F-B0D7-DE59D73C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E502-2AC4-9B29-814D-B98BD442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D76EF-75E6-61D6-2A26-0BE271BC9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BF53-9BDF-3373-4D34-7A84CEE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3DD3-0F09-ED5C-04E9-EE0E6F3F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37F75-56DD-58EB-CB32-F4F6E5D7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BE510-51CA-2656-4C40-A1F73B28C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F2FC2-82E7-ED2A-385F-1CD84BB5E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25CA-B90C-D9EF-052F-3F20862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B353-7142-EE8A-283C-D5A7CFA1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579-DD1A-0600-2D1C-91EFAADB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BE88-C639-93AC-DD96-B81C58EC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8A7E-3D04-2D1F-325D-4860EC37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4912-8117-BC16-204E-165C607E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6291-D73B-400C-0B37-02A130B1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FBA8-2040-E0F8-87D8-AD7F8E9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A205-2BE9-13CC-A41F-35382D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40F3-1119-BB35-48D1-F69EA2845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A307-DEA0-133F-AE59-658D1AE8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88B3-0FB1-10F7-059A-4E7DFDDB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6334-E058-954E-41FF-B9497782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E555-BBFC-31B7-5CC5-F397B5F1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6CFA-9CF1-6672-17E3-4ECD41864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4BEDA-69B9-B49A-59CD-3EFA18666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4910-1BBB-9EF9-5509-2339B54D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9F268-8D20-485C-A91F-C235BFC4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07E2B-7293-03E9-8728-B286C3B2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C53F-7026-920E-56FF-EEF7D4EF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A4D3-07DE-1AC4-4A5B-994935D23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91FC4-BB30-8626-BD25-F333AF4A4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F0CA-73F4-448C-3BD0-F69EAE527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B9905-CAC7-01A6-5892-61F4D7EAB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B9940-401D-578F-2B58-5B06B13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D2E88-A5FB-2252-7976-B89ECF71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C4849-E1F1-75CF-064D-62554E88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5D1B-6FAD-804E-EA48-3E9ACD46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5A609-ADE7-6098-1501-14734D23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C1AB-1B58-A5BA-1E24-6585339B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9318-D0BD-BB64-62B2-B5187D06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D85B6-599C-421E-D95A-E8D19C97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BC962-DD5A-8645-26D8-E9EB0E4F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DAFC1-0A67-5D9B-C523-5CBAC394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F127-96FC-D017-9D9B-07762D99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AECA-14A8-4F97-8B86-2A15EB2A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66A13-96B7-793D-80C5-0F2B43261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FBD76-7BEC-FDD8-87C4-DE87E577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E581-4D58-31A6-5B24-32652053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AD18E-3AE9-1642-B444-19F1713E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1D93-27C6-C8A1-E2B2-539E5BF6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AF1D8-2359-6A7C-5446-028ED2EAF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1956A-4EBE-E26C-A86C-655FA74D1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D56EF-FC2F-B41D-142C-AE2DFCC9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A3CC8-E02D-3750-5E82-0552081C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9DA5D-3BC0-4E26-8681-6D4EC486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675DF-AC03-D946-90A1-9FF76DAB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9FE5-CA88-011F-0F85-1DC94F7F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9B9F-7C51-C775-31E8-B8C5C0494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0C4F-CCAC-C848-BA1B-6E1B9F347C7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38E2-6943-33B9-1C4C-AFF60152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506A-36C2-3FB4-F64B-A8EB63DF7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C3B5-B2B3-504A-BDEF-CF7C14AD1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8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5C7ECA-5EB6-15E1-0B80-B62A8E73C628}"/>
              </a:ext>
            </a:extLst>
          </p:cNvPr>
          <p:cNvSpPr txBox="1">
            <a:spLocks/>
          </p:cNvSpPr>
          <p:nvPr/>
        </p:nvSpPr>
        <p:spPr>
          <a:xfrm>
            <a:off x="838200" y="5286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Source Sans Pro SemiBold" panose="020B0503030403020204" pitchFamily="34" charset="0"/>
              </a:rPr>
              <a:t>4tops Differential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70E8DD-8631-0CC6-6DA4-5D840F191B1E}"/>
              </a:ext>
            </a:extLst>
          </p:cNvPr>
          <p:cNvSpPr txBox="1">
            <a:spLocks/>
          </p:cNvSpPr>
          <p:nvPr/>
        </p:nvSpPr>
        <p:spPr>
          <a:xfrm>
            <a:off x="838200" y="5116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Helvetica Light" panose="020B0403020202020204" pitchFamily="34" charset="0"/>
                <a:ea typeface="Source Sans Pro SemiBold" panose="020B0503030403020204" pitchFamily="34" charset="0"/>
              </a:rPr>
              <a:t>Adam Eaton, Ethan Simpson,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Helvetica Light" panose="020B0403020202020204" pitchFamily="34" charset="0"/>
                <a:ea typeface="Source Sans Pro SemiBold" panose="020B0503030403020204" pitchFamily="34" charset="0"/>
              </a:rPr>
              <a:t>University of Manchester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57544C-AE90-6CEB-241D-E7CD7C94C8EA}"/>
              </a:ext>
            </a:extLst>
          </p:cNvPr>
          <p:cNvSpPr txBox="1">
            <a:spLocks/>
          </p:cNvSpPr>
          <p:nvPr/>
        </p:nvSpPr>
        <p:spPr>
          <a:xfrm>
            <a:off x="838200" y="119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Helvetica Light" panose="020B0403020202020204" pitchFamily="34" charset="0"/>
                <a:ea typeface="Source Sans Pro SemiBold" panose="020B0503030403020204" pitchFamily="34" charset="0"/>
              </a:rPr>
              <a:t>7</a:t>
            </a:r>
            <a:r>
              <a:rPr lang="en-US" sz="2800" baseline="30000" dirty="0">
                <a:solidFill>
                  <a:schemeClr val="bg1"/>
                </a:solidFill>
                <a:latin typeface="Helvetica Light" panose="020B0403020202020204" pitchFamily="34" charset="0"/>
                <a:ea typeface="Source Sans Pro SemiBold" panose="020B0503030403020204" pitchFamily="34" charset="0"/>
              </a:rPr>
              <a:t>th</a:t>
            </a:r>
            <a:r>
              <a:rPr lang="en-US" sz="2800" dirty="0">
                <a:solidFill>
                  <a:schemeClr val="bg1"/>
                </a:solidFill>
                <a:latin typeface="Helvetica Light" panose="020B0403020202020204" pitchFamily="34" charset="0"/>
                <a:ea typeface="Source Sans Pro SemiBold" panose="020B0503030403020204" pitchFamily="34" charset="0"/>
              </a:rPr>
              <a:t> August 2024</a:t>
            </a:r>
          </a:p>
        </p:txBody>
      </p:sp>
    </p:spTree>
    <p:extLst>
      <p:ext uri="{BB962C8B-B14F-4D97-AF65-F5344CB8AC3E}">
        <p14:creationId xmlns:p14="http://schemas.microsoft.com/office/powerpoint/2010/main" val="250596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6ACB-382F-26CB-D67D-762C7654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EFT</a:t>
            </a:r>
            <a:endParaRPr lang="en-GB" dirty="0"/>
          </a:p>
        </p:txBody>
      </p:sp>
      <p:pic>
        <p:nvPicPr>
          <p:cNvPr id="4" name="Content Placeholder 3" descr="A graph of a graph&#10;&#10;Description automatically generated">
            <a:extLst>
              <a:ext uri="{FF2B5EF4-FFF2-40B4-BE49-F238E27FC236}">
                <a16:creationId xmlns:a16="http://schemas.microsoft.com/office/drawing/2014/main" id="{2AA844C8-DD53-4F7B-2031-820E1BD37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362" y="1484385"/>
            <a:ext cx="6429183" cy="48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0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7D91-5BA8-3380-89E2-C5A66DD2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EFT</a:t>
            </a:r>
            <a:endParaRPr lang="en-GB" dirty="0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C16B00-CE16-4486-394C-C8EE682DF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70" y="1690688"/>
            <a:ext cx="6297276" cy="47229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BB8A45-CF19-BDEC-A34C-6EFE935A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6" y="3168813"/>
            <a:ext cx="3853584" cy="12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2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7D2D4F-955B-C6C6-E570-33E01C47B02A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HyPER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E1014-2C4F-B090-27A9-67E69ED6B3FA}"/>
              </a:ext>
            </a:extLst>
          </p:cNvPr>
          <p:cNvSpPr txBox="1"/>
          <p:nvPr/>
        </p:nvSpPr>
        <p:spPr>
          <a:xfrm>
            <a:off x="2590800" y="231648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HyPER</a:t>
            </a:r>
            <a:r>
              <a:rPr lang="en-US" sz="2800" dirty="0"/>
              <a:t> is a GNN for reconstructing all-hadronic processes. We eventually wish to use it in leptonic channels too</a:t>
            </a:r>
          </a:p>
        </p:txBody>
      </p:sp>
    </p:spTree>
    <p:extLst>
      <p:ext uri="{BB962C8B-B14F-4D97-AF65-F5344CB8AC3E}">
        <p14:creationId xmlns:p14="http://schemas.microsoft.com/office/powerpoint/2010/main" val="422390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C0215-A8F5-3CC6-FCE9-4379F6B96011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HyPER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CEFE0-5EA7-E3F9-2CFE-DED5B706B75B}"/>
              </a:ext>
            </a:extLst>
          </p:cNvPr>
          <p:cNvSpPr txBox="1"/>
          <p:nvPr/>
        </p:nvSpPr>
        <p:spPr>
          <a:xfrm>
            <a:off x="2590800" y="23164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Training 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57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68A6C-513A-90A6-D756-B96B87B3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44A-C701-C044-9E80-BD608F01C4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514E0-E2AB-7218-544E-20B27B510DB0}"/>
              </a:ext>
            </a:extLst>
          </p:cNvPr>
          <p:cNvSpPr txBox="1"/>
          <p:nvPr/>
        </p:nvSpPr>
        <p:spPr>
          <a:xfrm>
            <a:off x="825962" y="483582"/>
            <a:ext cx="4606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Aim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02EE7-EBB7-8520-D10A-70AC418657A3}"/>
              </a:ext>
            </a:extLst>
          </p:cNvPr>
          <p:cNvSpPr txBox="1"/>
          <p:nvPr/>
        </p:nvSpPr>
        <p:spPr>
          <a:xfrm>
            <a:off x="1284383" y="1477370"/>
            <a:ext cx="10069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Which observables are interesting?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How well can we reconstruct them?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Light" panose="020B0403020202020204" pitchFamily="34" charset="0"/>
              </a:rPr>
              <a:t>What can we expect from Run3 (Run2?) sensitivities </a:t>
            </a:r>
          </a:p>
        </p:txBody>
      </p:sp>
    </p:spTree>
    <p:extLst>
      <p:ext uri="{BB962C8B-B14F-4D97-AF65-F5344CB8AC3E}">
        <p14:creationId xmlns:p14="http://schemas.microsoft.com/office/powerpoint/2010/main" val="12290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26C93-3534-FB30-41C9-F823FD7B288C}"/>
              </a:ext>
            </a:extLst>
          </p:cNvPr>
          <p:cNvSpPr txBox="1"/>
          <p:nvPr/>
        </p:nvSpPr>
        <p:spPr>
          <a:xfrm>
            <a:off x="622761" y="1259436"/>
            <a:ext cx="1128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New Physics Models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9BF6D-7ACF-D96D-DE2E-0F25D5679DF6}"/>
              </a:ext>
            </a:extLst>
          </p:cNvPr>
          <p:cNvSpPr txBox="1"/>
          <p:nvPr/>
        </p:nvSpPr>
        <p:spPr>
          <a:xfrm>
            <a:off x="1441401" y="2225518"/>
            <a:ext cx="10069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Indicate which distributions are sensitive to New Physics and therefore interesting to measure</a:t>
            </a:r>
          </a:p>
        </p:txBody>
      </p:sp>
    </p:spTree>
    <p:extLst>
      <p:ext uri="{BB962C8B-B14F-4D97-AF65-F5344CB8AC3E}">
        <p14:creationId xmlns:p14="http://schemas.microsoft.com/office/powerpoint/2010/main" val="33751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CCDE9-68C0-4138-8804-C5A1BA254D16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Higgs </a:t>
            </a:r>
            <a:r>
              <a:rPr lang="en-US" sz="4000" b="1" dirty="0" err="1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Characterisation</a:t>
            </a:r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 Model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22DE515-8DCC-91A4-79F9-F10734C925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1F47D0D-42AC-A3C5-848C-30027DCF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0" y="1892302"/>
            <a:ext cx="11603739" cy="1493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482014-48D6-6D33-0E63-855E2D79EAC0}"/>
              </a:ext>
            </a:extLst>
          </p:cNvPr>
          <p:cNvSpPr txBox="1"/>
          <p:nvPr/>
        </p:nvSpPr>
        <p:spPr>
          <a:xfrm>
            <a:off x="1607127" y="1394691"/>
            <a:ext cx="867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Introduce possible CP-odd Higgs (and mixing)</a:t>
            </a:r>
            <a:endParaRPr lang="en-GB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7ECAA-65A3-7656-E984-5A744553A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6" t="25051" r="62576" b="26465"/>
          <a:stretch/>
        </p:blipFill>
        <p:spPr>
          <a:xfrm>
            <a:off x="3657600" y="3343564"/>
            <a:ext cx="3445164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1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CCDE9-68C0-4138-8804-C5A1BA254D16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Higgs </a:t>
            </a:r>
            <a:r>
              <a:rPr lang="en-US" sz="4000" b="1" dirty="0" err="1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Characterisation</a:t>
            </a:r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 Model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DE1E8C-CEFE-2786-091A-CA5E24A7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4" y="1241136"/>
            <a:ext cx="5837382" cy="4378037"/>
          </a:xfrm>
          <a:prstGeom prst="rect">
            <a:avLst/>
          </a:prstGeom>
        </p:spPr>
      </p:pic>
      <p:pic>
        <p:nvPicPr>
          <p:cNvPr id="12" name="Picture 11" descr="A graph of numbers and lines&#10;&#10;Description automatically generated">
            <a:extLst>
              <a:ext uri="{FF2B5EF4-FFF2-40B4-BE49-F238E27FC236}">
                <a16:creationId xmlns:a16="http://schemas.microsoft.com/office/drawing/2014/main" id="{068DF3FF-8D38-911D-D4AD-BCD4D16B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71" y="1290804"/>
            <a:ext cx="5837383" cy="4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7A976E-7EFC-2BC6-6C29-265B65BA8C65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Higgs </a:t>
            </a:r>
            <a:r>
              <a:rPr lang="en-US" sz="4000" b="1" dirty="0" err="1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Characterisation</a:t>
            </a:r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 Model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A graph of a graph&#10;&#10;Description automatically generated">
            <a:extLst>
              <a:ext uri="{FF2B5EF4-FFF2-40B4-BE49-F238E27FC236}">
                <a16:creationId xmlns:a16="http://schemas.microsoft.com/office/drawing/2014/main" id="{20375710-21A6-93D2-2AB5-634227B0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235" y="1497112"/>
            <a:ext cx="6503074" cy="487730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02D31D-2464-A7EF-3F53-6C10306F3C53}"/>
              </a:ext>
            </a:extLst>
          </p:cNvPr>
          <p:cNvSpPr txBox="1"/>
          <p:nvPr/>
        </p:nvSpPr>
        <p:spPr>
          <a:xfrm>
            <a:off x="8035638" y="2690336"/>
            <a:ext cx="3343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lowest delta R ttbar pairs</a:t>
            </a:r>
          </a:p>
          <a:p>
            <a:endParaRPr lang="en-US" dirty="0"/>
          </a:p>
          <a:p>
            <a:r>
              <a:rPr lang="en-US" dirty="0"/>
              <a:t>Boost to the frame of one of them and  calculate variable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67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signal&#10;&#10;Description automatically generated">
            <a:extLst>
              <a:ext uri="{FF2B5EF4-FFF2-40B4-BE49-F238E27FC236}">
                <a16:creationId xmlns:a16="http://schemas.microsoft.com/office/drawing/2014/main" id="{12726311-8919-D2CC-C1AF-A12E7D45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08" y="1899516"/>
            <a:ext cx="5801784" cy="4351338"/>
          </a:xfr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BAB4246-8E04-C39C-AF96-F1CB526D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74" y="2064617"/>
            <a:ext cx="5541818" cy="4156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936BCD-A12E-8948-B12D-4DF997589048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GNN (No)Discriminator? 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3FBAF-6D4E-C171-98CB-9ECF19A8AFE5}"/>
              </a:ext>
            </a:extLst>
          </p:cNvPr>
          <p:cNvSpPr txBox="1"/>
          <p:nvPr/>
        </p:nvSpPr>
        <p:spPr>
          <a:xfrm>
            <a:off x="905163" y="1258710"/>
            <a:ext cx="505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SAGE conv, 3 layers, 64 dimensions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03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CCDE9-68C0-4138-8804-C5A1BA254D16}"/>
              </a:ext>
            </a:extLst>
          </p:cNvPr>
          <p:cNvSpPr txBox="1"/>
          <p:nvPr/>
        </p:nvSpPr>
        <p:spPr>
          <a:xfrm>
            <a:off x="825962" y="483582"/>
            <a:ext cx="81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lvetica" pitchFamily="2" charset="0"/>
                <a:ea typeface="Source Sans Pro SemiBold" panose="020B0503030403020204" pitchFamily="34" charset="0"/>
                <a:cs typeface="Arial" panose="020B0604020202020204" pitchFamily="34" charset="0"/>
              </a:rPr>
              <a:t>EFT</a:t>
            </a:r>
            <a:endParaRPr lang="en-US" sz="3600" b="1" dirty="0">
              <a:latin typeface="Helvetica" pitchFamily="2" charset="0"/>
              <a:ea typeface="Source Sans Pro SemiBold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D8132-AE32-0C84-3CD8-D7839A4B3F9B}"/>
              </a:ext>
            </a:extLst>
          </p:cNvPr>
          <p:cNvSpPr txBox="1"/>
          <p:nvPr/>
        </p:nvSpPr>
        <p:spPr>
          <a:xfrm>
            <a:off x="2334491" y="-1167"/>
            <a:ext cx="7523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3600" dirty="0"/>
              <a:t>EFTs introduce new interactions between the existing SM particles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14915-74F1-DBAC-E8B1-0AC6F2B30A52}"/>
              </a:ext>
            </a:extLst>
          </p:cNvPr>
          <p:cNvSpPr txBox="1"/>
          <p:nvPr/>
        </p:nvSpPr>
        <p:spPr>
          <a:xfrm>
            <a:off x="2399146" y="4039419"/>
            <a:ext cx="75230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n-US" sz="3600" dirty="0"/>
              <a:t>We studied “4-heavy operators”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8514F-2D91-9C46-7F87-7DC7CEA843D0}"/>
              </a:ext>
            </a:extLst>
          </p:cNvPr>
          <p:cNvSpPr txBox="1"/>
          <p:nvPr/>
        </p:nvSpPr>
        <p:spPr>
          <a:xfrm>
            <a:off x="2879437" y="5662940"/>
            <a:ext cx="752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cQQ1, cQQ8, cQt1, cQt8, ctt1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6348A5B-2BF0-8F49-E454-7D1D03B909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1ED8B-4827-057E-29EF-2A8998C9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57" y="2062814"/>
            <a:ext cx="4362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9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A76E-F4AD-0143-C4B9-A4A5F372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EFT</a:t>
            </a:r>
            <a:endParaRPr lang="en-GB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B6B2DAA-717B-F5B4-DF4B-E2AE67487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17" y="1760971"/>
            <a:ext cx="5801784" cy="4351338"/>
          </a:xfr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55D6BE-8859-A4A4-9360-93020299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81" y="1831254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157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EFT</vt:lpstr>
      <vt:lpstr>EFT</vt:lpstr>
      <vt:lpstr>EFT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Simpson (PGR)</dc:creator>
  <cp:lastModifiedBy>Adam Eaton</cp:lastModifiedBy>
  <cp:revision>1</cp:revision>
  <dcterms:created xsi:type="dcterms:W3CDTF">2024-07-30T12:25:11Z</dcterms:created>
  <dcterms:modified xsi:type="dcterms:W3CDTF">2024-08-07T13:16:55Z</dcterms:modified>
</cp:coreProperties>
</file>