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8" r:id="rId11"/>
    <p:sldId id="269" r:id="rId12"/>
    <p:sldId id="270" r:id="rId13"/>
    <p:sldId id="271" r:id="rId14"/>
    <p:sldId id="264" r:id="rId15"/>
    <p:sldId id="265" r:id="rId16"/>
    <p:sldId id="266" r:id="rId17"/>
    <p:sldId id="267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DD726-0280-4F22-BA37-89A8630D45F5}" v="16" dt="2024-07-01T10:45:16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Eaton" userId="0bc103fde296a4fb" providerId="LiveId" clId="{4BBDD726-0280-4F22-BA37-89A8630D45F5}"/>
    <pc:docChg chg="custSel addSld modSld">
      <pc:chgData name="Adam Eaton" userId="0bc103fde296a4fb" providerId="LiveId" clId="{4BBDD726-0280-4F22-BA37-89A8630D45F5}" dt="2024-07-01T13:09:02.492" v="347" actId="20577"/>
      <pc:docMkLst>
        <pc:docMk/>
      </pc:docMkLst>
      <pc:sldChg chg="modSp mod">
        <pc:chgData name="Adam Eaton" userId="0bc103fde296a4fb" providerId="LiveId" clId="{4BBDD726-0280-4F22-BA37-89A8630D45F5}" dt="2024-07-01T13:03:48.151" v="304" actId="20577"/>
        <pc:sldMkLst>
          <pc:docMk/>
          <pc:sldMk cId="3530913284" sldId="256"/>
        </pc:sldMkLst>
        <pc:spChg chg="mod">
          <ac:chgData name="Adam Eaton" userId="0bc103fde296a4fb" providerId="LiveId" clId="{4BBDD726-0280-4F22-BA37-89A8630D45F5}" dt="2024-07-01T13:03:48.151" v="304" actId="20577"/>
          <ac:spMkLst>
            <pc:docMk/>
            <pc:sldMk cId="3530913284" sldId="256"/>
            <ac:spMk id="2" creationId="{323F3883-C6A8-6EF9-FD95-A844B408CC0A}"/>
          </ac:spMkLst>
        </pc:spChg>
      </pc:sldChg>
      <pc:sldChg chg="modSp mod">
        <pc:chgData name="Adam Eaton" userId="0bc103fde296a4fb" providerId="LiveId" clId="{4BBDD726-0280-4F22-BA37-89A8630D45F5}" dt="2024-06-27T09:05:48.955" v="191" actId="1076"/>
        <pc:sldMkLst>
          <pc:docMk/>
          <pc:sldMk cId="1735423431" sldId="258"/>
        </pc:sldMkLst>
        <pc:picChg chg="mod">
          <ac:chgData name="Adam Eaton" userId="0bc103fde296a4fb" providerId="LiveId" clId="{4BBDD726-0280-4F22-BA37-89A8630D45F5}" dt="2024-06-27T09:05:48.955" v="191" actId="1076"/>
          <ac:picMkLst>
            <pc:docMk/>
            <pc:sldMk cId="1735423431" sldId="258"/>
            <ac:picMk id="7" creationId="{D7378E2A-FFA7-0C9E-E676-62C8A0467484}"/>
          </ac:picMkLst>
        </pc:picChg>
      </pc:sldChg>
      <pc:sldChg chg="modSp mod">
        <pc:chgData name="Adam Eaton" userId="0bc103fde296a4fb" providerId="LiveId" clId="{4BBDD726-0280-4F22-BA37-89A8630D45F5}" dt="2024-06-26T17:48:23.892" v="190" actId="1036"/>
        <pc:sldMkLst>
          <pc:docMk/>
          <pc:sldMk cId="698913927" sldId="259"/>
        </pc:sldMkLst>
        <pc:spChg chg="mod">
          <ac:chgData name="Adam Eaton" userId="0bc103fde296a4fb" providerId="LiveId" clId="{4BBDD726-0280-4F22-BA37-89A8630D45F5}" dt="2024-06-26T17:48:23.892" v="190" actId="1036"/>
          <ac:spMkLst>
            <pc:docMk/>
            <pc:sldMk cId="698913927" sldId="259"/>
            <ac:spMk id="2" creationId="{588416E3-430B-F138-42E2-10B408D6B3C5}"/>
          </ac:spMkLst>
        </pc:spChg>
      </pc:sldChg>
      <pc:sldChg chg="addSp delSp modSp new mod">
        <pc:chgData name="Adam Eaton" userId="0bc103fde296a4fb" providerId="LiveId" clId="{4BBDD726-0280-4F22-BA37-89A8630D45F5}" dt="2024-06-26T11:22:41.608" v="108" actId="1076"/>
        <pc:sldMkLst>
          <pc:docMk/>
          <pc:sldMk cId="3607386904" sldId="264"/>
        </pc:sldMkLst>
        <pc:spChg chg="mod">
          <ac:chgData name="Adam Eaton" userId="0bc103fde296a4fb" providerId="LiveId" clId="{4BBDD726-0280-4F22-BA37-89A8630D45F5}" dt="2024-06-26T11:20:41.989" v="102" actId="20577"/>
          <ac:spMkLst>
            <pc:docMk/>
            <pc:sldMk cId="3607386904" sldId="264"/>
            <ac:spMk id="2" creationId="{1EE7EB8C-3682-4190-6479-AB5C78BE0032}"/>
          </ac:spMkLst>
        </pc:spChg>
        <pc:spChg chg="del">
          <ac:chgData name="Adam Eaton" userId="0bc103fde296a4fb" providerId="LiveId" clId="{4BBDD726-0280-4F22-BA37-89A8630D45F5}" dt="2024-06-26T11:22:25.482" v="103" actId="22"/>
          <ac:spMkLst>
            <pc:docMk/>
            <pc:sldMk cId="3607386904" sldId="264"/>
            <ac:spMk id="3" creationId="{B068397F-3486-6213-DEF9-FA3BB4E6BE7E}"/>
          </ac:spMkLst>
        </pc:spChg>
        <pc:picChg chg="add mod ord">
          <ac:chgData name="Adam Eaton" userId="0bc103fde296a4fb" providerId="LiveId" clId="{4BBDD726-0280-4F22-BA37-89A8630D45F5}" dt="2024-06-26T11:22:41.608" v="108" actId="1076"/>
          <ac:picMkLst>
            <pc:docMk/>
            <pc:sldMk cId="3607386904" sldId="264"/>
            <ac:picMk id="5" creationId="{079A354D-A292-A486-44FD-73727F490371}"/>
          </ac:picMkLst>
        </pc:picChg>
      </pc:sldChg>
      <pc:sldChg chg="addSp delSp modSp new mod">
        <pc:chgData name="Adam Eaton" userId="0bc103fde296a4fb" providerId="LiveId" clId="{4BBDD726-0280-4F22-BA37-89A8630D45F5}" dt="2024-06-26T11:23:54.980" v="141" actId="1076"/>
        <pc:sldMkLst>
          <pc:docMk/>
          <pc:sldMk cId="3148573757" sldId="265"/>
        </pc:sldMkLst>
        <pc:spChg chg="mod">
          <ac:chgData name="Adam Eaton" userId="0bc103fde296a4fb" providerId="LiveId" clId="{4BBDD726-0280-4F22-BA37-89A8630D45F5}" dt="2024-06-26T11:23:15.443" v="134" actId="20577"/>
          <ac:spMkLst>
            <pc:docMk/>
            <pc:sldMk cId="3148573757" sldId="265"/>
            <ac:spMk id="2" creationId="{D1A00B1B-07F6-FCDF-C641-B832F9013EFF}"/>
          </ac:spMkLst>
        </pc:spChg>
        <pc:spChg chg="del">
          <ac:chgData name="Adam Eaton" userId="0bc103fde296a4fb" providerId="LiveId" clId="{4BBDD726-0280-4F22-BA37-89A8630D45F5}" dt="2024-06-26T11:23:17.223" v="135"/>
          <ac:spMkLst>
            <pc:docMk/>
            <pc:sldMk cId="3148573757" sldId="265"/>
            <ac:spMk id="3" creationId="{11A184D0-6B23-9A9F-8152-B875D1DBFEFD}"/>
          </ac:spMkLst>
        </pc:spChg>
        <pc:picChg chg="add mod">
          <ac:chgData name="Adam Eaton" userId="0bc103fde296a4fb" providerId="LiveId" clId="{4BBDD726-0280-4F22-BA37-89A8630D45F5}" dt="2024-06-26T11:23:54.980" v="141" actId="1076"/>
          <ac:picMkLst>
            <pc:docMk/>
            <pc:sldMk cId="3148573757" sldId="265"/>
            <ac:picMk id="5" creationId="{80A0ABE5-EBBF-1277-510B-A93DB1BB0D1D}"/>
          </ac:picMkLst>
        </pc:picChg>
      </pc:sldChg>
      <pc:sldChg chg="addSp delSp modSp new mod">
        <pc:chgData name="Adam Eaton" userId="0bc103fde296a4fb" providerId="LiveId" clId="{4BBDD726-0280-4F22-BA37-89A8630D45F5}" dt="2024-06-26T11:24:40.589" v="153" actId="1076"/>
        <pc:sldMkLst>
          <pc:docMk/>
          <pc:sldMk cId="4007148605" sldId="266"/>
        </pc:sldMkLst>
        <pc:spChg chg="del">
          <ac:chgData name="Adam Eaton" userId="0bc103fde296a4fb" providerId="LiveId" clId="{4BBDD726-0280-4F22-BA37-89A8630D45F5}" dt="2024-06-26T11:24:21.126" v="143"/>
          <ac:spMkLst>
            <pc:docMk/>
            <pc:sldMk cId="4007148605" sldId="266"/>
            <ac:spMk id="3" creationId="{A4FF394E-D150-65DC-CC06-5849A0C7F7EE}"/>
          </ac:spMkLst>
        </pc:spChg>
        <pc:picChg chg="add mod">
          <ac:chgData name="Adam Eaton" userId="0bc103fde296a4fb" providerId="LiveId" clId="{4BBDD726-0280-4F22-BA37-89A8630D45F5}" dt="2024-06-26T11:24:23.102" v="146" actId="1076"/>
          <ac:picMkLst>
            <pc:docMk/>
            <pc:sldMk cId="4007148605" sldId="266"/>
            <ac:picMk id="5" creationId="{41296E5D-B41F-C107-8752-DAA72B741C77}"/>
          </ac:picMkLst>
        </pc:picChg>
        <pc:picChg chg="add mod">
          <ac:chgData name="Adam Eaton" userId="0bc103fde296a4fb" providerId="LiveId" clId="{4BBDD726-0280-4F22-BA37-89A8630D45F5}" dt="2024-06-26T11:24:40.589" v="153" actId="1076"/>
          <ac:picMkLst>
            <pc:docMk/>
            <pc:sldMk cId="4007148605" sldId="266"/>
            <ac:picMk id="7" creationId="{D482346D-B559-A134-3915-189BC78B9190}"/>
          </ac:picMkLst>
        </pc:picChg>
      </pc:sldChg>
      <pc:sldChg chg="addSp delSp modSp new mod">
        <pc:chgData name="Adam Eaton" userId="0bc103fde296a4fb" providerId="LiveId" clId="{4BBDD726-0280-4F22-BA37-89A8630D45F5}" dt="2024-06-26T12:13:21.022" v="189" actId="1035"/>
        <pc:sldMkLst>
          <pc:docMk/>
          <pc:sldMk cId="3806498490" sldId="267"/>
        </pc:sldMkLst>
        <pc:spChg chg="del">
          <ac:chgData name="Adam Eaton" userId="0bc103fde296a4fb" providerId="LiveId" clId="{4BBDD726-0280-4F22-BA37-89A8630D45F5}" dt="2024-06-26T11:46:29.440" v="155"/>
          <ac:spMkLst>
            <pc:docMk/>
            <pc:sldMk cId="3806498490" sldId="267"/>
            <ac:spMk id="3" creationId="{C2A12A4A-58EF-8FA1-D570-86E172078EEB}"/>
          </ac:spMkLst>
        </pc:spChg>
        <pc:spChg chg="add del mod">
          <ac:chgData name="Adam Eaton" userId="0bc103fde296a4fb" providerId="LiveId" clId="{4BBDD726-0280-4F22-BA37-89A8630D45F5}" dt="2024-06-26T12:12:43.933" v="172"/>
          <ac:spMkLst>
            <pc:docMk/>
            <pc:sldMk cId="3806498490" sldId="267"/>
            <ac:spMk id="9" creationId="{4E61A86A-F57E-F88C-937B-4A68C945717B}"/>
          </ac:spMkLst>
        </pc:spChg>
        <pc:picChg chg="add del mod">
          <ac:chgData name="Adam Eaton" userId="0bc103fde296a4fb" providerId="LiveId" clId="{4BBDD726-0280-4F22-BA37-89A8630D45F5}" dt="2024-06-26T12:12:17.510" v="170" actId="478"/>
          <ac:picMkLst>
            <pc:docMk/>
            <pc:sldMk cId="3806498490" sldId="267"/>
            <ac:picMk id="5" creationId="{D75427ED-3F63-C50F-D963-160BCCC5E43D}"/>
          </ac:picMkLst>
        </pc:picChg>
        <pc:picChg chg="add del mod">
          <ac:chgData name="Adam Eaton" userId="0bc103fde296a4fb" providerId="LiveId" clId="{4BBDD726-0280-4F22-BA37-89A8630D45F5}" dt="2024-06-26T12:12:26.115" v="171" actId="478"/>
          <ac:picMkLst>
            <pc:docMk/>
            <pc:sldMk cId="3806498490" sldId="267"/>
            <ac:picMk id="7" creationId="{22EA9302-0BEA-D6CB-BE6F-941F5B08CB1A}"/>
          </ac:picMkLst>
        </pc:picChg>
        <pc:picChg chg="add mod">
          <ac:chgData name="Adam Eaton" userId="0bc103fde296a4fb" providerId="LiveId" clId="{4BBDD726-0280-4F22-BA37-89A8630D45F5}" dt="2024-06-26T12:13:21.022" v="189" actId="1035"/>
          <ac:picMkLst>
            <pc:docMk/>
            <pc:sldMk cId="3806498490" sldId="267"/>
            <ac:picMk id="11" creationId="{B6BCA55E-E14A-7946-EDCA-49A6CB88D926}"/>
          </ac:picMkLst>
        </pc:picChg>
        <pc:picChg chg="add mod">
          <ac:chgData name="Adam Eaton" userId="0bc103fde296a4fb" providerId="LiveId" clId="{4BBDD726-0280-4F22-BA37-89A8630D45F5}" dt="2024-06-26T12:13:15.085" v="184" actId="14100"/>
          <ac:picMkLst>
            <pc:docMk/>
            <pc:sldMk cId="3806498490" sldId="267"/>
            <ac:picMk id="13" creationId="{D3E09D21-E70B-D9C3-5A51-947E408E6889}"/>
          </ac:picMkLst>
        </pc:picChg>
      </pc:sldChg>
      <pc:sldChg chg="addSp delSp modSp new mod">
        <pc:chgData name="Adam Eaton" userId="0bc103fde296a4fb" providerId="LiveId" clId="{4BBDD726-0280-4F22-BA37-89A8630D45F5}" dt="2024-07-01T13:09:02.492" v="347" actId="20577"/>
        <pc:sldMkLst>
          <pc:docMk/>
          <pc:sldMk cId="3536927864" sldId="268"/>
        </pc:sldMkLst>
        <pc:spChg chg="mod">
          <ac:chgData name="Adam Eaton" userId="0bc103fde296a4fb" providerId="LiveId" clId="{4BBDD726-0280-4F22-BA37-89A8630D45F5}" dt="2024-07-01T13:09:02.492" v="347" actId="20577"/>
          <ac:spMkLst>
            <pc:docMk/>
            <pc:sldMk cId="3536927864" sldId="268"/>
            <ac:spMk id="2" creationId="{1B02F483-26D7-BFD6-8183-9D7E2A30772F}"/>
          </ac:spMkLst>
        </pc:spChg>
        <pc:spChg chg="del">
          <ac:chgData name="Adam Eaton" userId="0bc103fde296a4fb" providerId="LiveId" clId="{4BBDD726-0280-4F22-BA37-89A8630D45F5}" dt="2024-06-27T09:07:01.023" v="196"/>
          <ac:spMkLst>
            <pc:docMk/>
            <pc:sldMk cId="3536927864" sldId="268"/>
            <ac:spMk id="3" creationId="{0EB2B551-EFC1-2FD8-28FF-DAA79DD2D31E}"/>
          </ac:spMkLst>
        </pc:spChg>
        <pc:picChg chg="add mod">
          <ac:chgData name="Adam Eaton" userId="0bc103fde296a4fb" providerId="LiveId" clId="{4BBDD726-0280-4F22-BA37-89A8630D45F5}" dt="2024-06-27T09:07:38.418" v="211" actId="14100"/>
          <ac:picMkLst>
            <pc:docMk/>
            <pc:sldMk cId="3536927864" sldId="268"/>
            <ac:picMk id="5" creationId="{5E9FCF3E-A850-AA01-6298-125AA3453381}"/>
          </ac:picMkLst>
        </pc:picChg>
        <pc:picChg chg="add mod">
          <ac:chgData name="Adam Eaton" userId="0bc103fde296a4fb" providerId="LiveId" clId="{4BBDD726-0280-4F22-BA37-89A8630D45F5}" dt="2024-06-27T09:07:30.889" v="210" actId="1076"/>
          <ac:picMkLst>
            <pc:docMk/>
            <pc:sldMk cId="3536927864" sldId="268"/>
            <ac:picMk id="7" creationId="{4242BAA0-5306-39A6-9E09-99BB6C5FA5EF}"/>
          </ac:picMkLst>
        </pc:picChg>
      </pc:sldChg>
      <pc:sldChg chg="addSp delSp modSp new mod">
        <pc:chgData name="Adam Eaton" userId="0bc103fde296a4fb" providerId="LiveId" clId="{4BBDD726-0280-4F22-BA37-89A8630D45F5}" dt="2024-06-27T09:09:19.369" v="221" actId="1076"/>
        <pc:sldMkLst>
          <pc:docMk/>
          <pc:sldMk cId="233472009" sldId="269"/>
        </pc:sldMkLst>
        <pc:spChg chg="del">
          <ac:chgData name="Adam Eaton" userId="0bc103fde296a4fb" providerId="LiveId" clId="{4BBDD726-0280-4F22-BA37-89A8630D45F5}" dt="2024-06-27T09:09:03.186" v="212"/>
          <ac:spMkLst>
            <pc:docMk/>
            <pc:sldMk cId="233472009" sldId="269"/>
            <ac:spMk id="3" creationId="{5EB00DB2-EB1A-B83E-93E6-55F7F3E46BAB}"/>
          </ac:spMkLst>
        </pc:spChg>
        <pc:picChg chg="add mod">
          <ac:chgData name="Adam Eaton" userId="0bc103fde296a4fb" providerId="LiveId" clId="{4BBDD726-0280-4F22-BA37-89A8630D45F5}" dt="2024-06-27T09:09:06.803" v="216" actId="1076"/>
          <ac:picMkLst>
            <pc:docMk/>
            <pc:sldMk cId="233472009" sldId="269"/>
            <ac:picMk id="5" creationId="{122480A0-B97A-DBF7-9384-CFC86BC87414}"/>
          </ac:picMkLst>
        </pc:picChg>
        <pc:picChg chg="add mod">
          <ac:chgData name="Adam Eaton" userId="0bc103fde296a4fb" providerId="LiveId" clId="{4BBDD726-0280-4F22-BA37-89A8630D45F5}" dt="2024-06-27T09:09:19.369" v="221" actId="1076"/>
          <ac:picMkLst>
            <pc:docMk/>
            <pc:sldMk cId="233472009" sldId="269"/>
            <ac:picMk id="7" creationId="{D4091F43-0F98-89F9-4075-0863D01F9FD0}"/>
          </ac:picMkLst>
        </pc:picChg>
      </pc:sldChg>
      <pc:sldChg chg="addSp delSp modSp new mod">
        <pc:chgData name="Adam Eaton" userId="0bc103fde296a4fb" providerId="LiveId" clId="{4BBDD726-0280-4F22-BA37-89A8630D45F5}" dt="2024-06-27T09:09:56.391" v="234" actId="1076"/>
        <pc:sldMkLst>
          <pc:docMk/>
          <pc:sldMk cId="2703974698" sldId="270"/>
        </pc:sldMkLst>
        <pc:spChg chg="del">
          <ac:chgData name="Adam Eaton" userId="0bc103fde296a4fb" providerId="LiveId" clId="{4BBDD726-0280-4F22-BA37-89A8630D45F5}" dt="2024-06-27T09:09:34.274" v="223"/>
          <ac:spMkLst>
            <pc:docMk/>
            <pc:sldMk cId="2703974698" sldId="270"/>
            <ac:spMk id="3" creationId="{0739385F-A144-10D8-34C2-A14CDFF53CD8}"/>
          </ac:spMkLst>
        </pc:spChg>
        <pc:picChg chg="add mod">
          <ac:chgData name="Adam Eaton" userId="0bc103fde296a4fb" providerId="LiveId" clId="{4BBDD726-0280-4F22-BA37-89A8630D45F5}" dt="2024-06-27T09:09:55.266" v="233" actId="1076"/>
          <ac:picMkLst>
            <pc:docMk/>
            <pc:sldMk cId="2703974698" sldId="270"/>
            <ac:picMk id="5" creationId="{4A9949AF-ECF2-5738-99CE-AE01B754086E}"/>
          </ac:picMkLst>
        </pc:picChg>
        <pc:picChg chg="add mod">
          <ac:chgData name="Adam Eaton" userId="0bc103fde296a4fb" providerId="LiveId" clId="{4BBDD726-0280-4F22-BA37-89A8630D45F5}" dt="2024-06-27T09:09:56.391" v="234" actId="1076"/>
          <ac:picMkLst>
            <pc:docMk/>
            <pc:sldMk cId="2703974698" sldId="270"/>
            <ac:picMk id="7" creationId="{E511A0BA-D4BE-2798-4C63-61B431243310}"/>
          </ac:picMkLst>
        </pc:picChg>
      </pc:sldChg>
      <pc:sldChg chg="addSp delSp modSp new mod">
        <pc:chgData name="Adam Eaton" userId="0bc103fde296a4fb" providerId="LiveId" clId="{4BBDD726-0280-4F22-BA37-89A8630D45F5}" dt="2024-06-27T09:11:45.758" v="249" actId="1076"/>
        <pc:sldMkLst>
          <pc:docMk/>
          <pc:sldMk cId="1868386135" sldId="271"/>
        </pc:sldMkLst>
        <pc:spChg chg="del">
          <ac:chgData name="Adam Eaton" userId="0bc103fde296a4fb" providerId="LiveId" clId="{4BBDD726-0280-4F22-BA37-89A8630D45F5}" dt="2024-06-27T09:10:11.268" v="236"/>
          <ac:spMkLst>
            <pc:docMk/>
            <pc:sldMk cId="1868386135" sldId="271"/>
            <ac:spMk id="3" creationId="{37881B48-EBB2-52BA-156B-46750478B145}"/>
          </ac:spMkLst>
        </pc:spChg>
        <pc:picChg chg="add mod">
          <ac:chgData name="Adam Eaton" userId="0bc103fde296a4fb" providerId="LiveId" clId="{4BBDD726-0280-4F22-BA37-89A8630D45F5}" dt="2024-06-27T09:11:40.471" v="246" actId="14100"/>
          <ac:picMkLst>
            <pc:docMk/>
            <pc:sldMk cId="1868386135" sldId="271"/>
            <ac:picMk id="5" creationId="{668598CF-9308-9BE3-3EEF-CDB34EE10CB4}"/>
          </ac:picMkLst>
        </pc:picChg>
        <pc:picChg chg="add mod">
          <ac:chgData name="Adam Eaton" userId="0bc103fde296a4fb" providerId="LiveId" clId="{4BBDD726-0280-4F22-BA37-89A8630D45F5}" dt="2024-06-27T09:11:45.758" v="249" actId="1076"/>
          <ac:picMkLst>
            <pc:docMk/>
            <pc:sldMk cId="1868386135" sldId="271"/>
            <ac:picMk id="7" creationId="{40B0CEA1-FD33-58C8-7D3E-883DAF3A195E}"/>
          </ac:picMkLst>
        </pc:picChg>
      </pc:sldChg>
      <pc:sldChg chg="addSp delSp modSp new mod">
        <pc:chgData name="Adam Eaton" userId="0bc103fde296a4fb" providerId="LiveId" clId="{4BBDD726-0280-4F22-BA37-89A8630D45F5}" dt="2024-07-01T10:45:22.642" v="255" actId="1076"/>
        <pc:sldMkLst>
          <pc:docMk/>
          <pc:sldMk cId="2316645852" sldId="272"/>
        </pc:sldMkLst>
        <pc:spChg chg="del">
          <ac:chgData name="Adam Eaton" userId="0bc103fde296a4fb" providerId="LiveId" clId="{4BBDD726-0280-4F22-BA37-89A8630D45F5}" dt="2024-07-01T10:45:16.083" v="251"/>
          <ac:spMkLst>
            <pc:docMk/>
            <pc:sldMk cId="2316645852" sldId="272"/>
            <ac:spMk id="3" creationId="{6C9DE881-2E4A-2262-B12B-755644318E1F}"/>
          </ac:spMkLst>
        </pc:spChg>
        <pc:picChg chg="add mod">
          <ac:chgData name="Adam Eaton" userId="0bc103fde296a4fb" providerId="LiveId" clId="{4BBDD726-0280-4F22-BA37-89A8630D45F5}" dt="2024-07-01T10:45:22.642" v="255" actId="1076"/>
          <ac:picMkLst>
            <pc:docMk/>
            <pc:sldMk cId="2316645852" sldId="272"/>
            <ac:picMk id="5" creationId="{E76AE744-D8D7-D146-E452-698858586DF1}"/>
          </ac:picMkLst>
        </pc:picChg>
      </pc:sldChg>
      <pc:sldChg chg="delSp modSp new mod">
        <pc:chgData name="Adam Eaton" userId="0bc103fde296a4fb" providerId="LiveId" clId="{4BBDD726-0280-4F22-BA37-89A8630D45F5}" dt="2024-07-01T13:08:11.181" v="309" actId="1076"/>
        <pc:sldMkLst>
          <pc:docMk/>
          <pc:sldMk cId="3573098386" sldId="273"/>
        </pc:sldMkLst>
        <pc:spChg chg="mod">
          <ac:chgData name="Adam Eaton" userId="0bc103fde296a4fb" providerId="LiveId" clId="{4BBDD726-0280-4F22-BA37-89A8630D45F5}" dt="2024-07-01T13:08:11.181" v="309" actId="1076"/>
          <ac:spMkLst>
            <pc:docMk/>
            <pc:sldMk cId="3573098386" sldId="273"/>
            <ac:spMk id="2" creationId="{1964B828-EF6F-51C2-5288-91D9C2B07CEC}"/>
          </ac:spMkLst>
        </pc:spChg>
        <pc:spChg chg="del">
          <ac:chgData name="Adam Eaton" userId="0bc103fde296a4fb" providerId="LiveId" clId="{4BBDD726-0280-4F22-BA37-89A8630D45F5}" dt="2024-07-01T13:08:05.396" v="308" actId="478"/>
          <ac:spMkLst>
            <pc:docMk/>
            <pc:sldMk cId="3573098386" sldId="273"/>
            <ac:spMk id="3" creationId="{CEC8B6AA-7BC1-98F8-902C-00586E0DD4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1BC-7210-433D-8115-6884BFFE3CA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5B-A1A9-4391-A4CE-97447FF26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30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1BC-7210-433D-8115-6884BFFE3CA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5B-A1A9-4391-A4CE-97447FF26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7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1BC-7210-433D-8115-6884BFFE3CA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5B-A1A9-4391-A4CE-97447FF26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505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1BC-7210-433D-8115-6884BFFE3CA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5B-A1A9-4391-A4CE-97447FF263E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1092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1BC-7210-433D-8115-6884BFFE3CA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5B-A1A9-4391-A4CE-97447FF26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631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1BC-7210-433D-8115-6884BFFE3CA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5B-A1A9-4391-A4CE-97447FF26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53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1BC-7210-433D-8115-6884BFFE3CA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5B-A1A9-4391-A4CE-97447FF26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18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1BC-7210-433D-8115-6884BFFE3CA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5B-A1A9-4391-A4CE-97447FF26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269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1BC-7210-433D-8115-6884BFFE3CA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5B-A1A9-4391-A4CE-97447FF26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49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1BC-7210-433D-8115-6884BFFE3CA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5B-A1A9-4391-A4CE-97447FF26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69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1BC-7210-433D-8115-6884BFFE3CA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5B-A1A9-4391-A4CE-97447FF26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47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1BC-7210-433D-8115-6884BFFE3CA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5B-A1A9-4391-A4CE-97447FF26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20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1BC-7210-433D-8115-6884BFFE3CA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5B-A1A9-4391-A4CE-97447FF26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76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1BC-7210-433D-8115-6884BFFE3CA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5B-A1A9-4391-A4CE-97447FF26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68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1BC-7210-433D-8115-6884BFFE3CA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5B-A1A9-4391-A4CE-97447FF26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1BC-7210-433D-8115-6884BFFE3CA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5B-A1A9-4391-A4CE-97447FF26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50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C1BC-7210-433D-8115-6884BFFE3CA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E85B-A1A9-4391-A4CE-97447FF26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4F4C1BC-7210-433D-8115-6884BFFE3CA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1F5E85B-A1A9-4391-A4CE-97447FF26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550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3883-C6A8-6EF9-FD95-A844B408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Summer internship week 1 and 2</a:t>
            </a:r>
            <a:endParaRPr lang="en-GB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09ADD-DBA7-F8BC-175D-3BC8B0C83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913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F483-26D7-BFD6-8183-9D7E2A30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Comparing cp odd and cp even</a:t>
            </a:r>
            <a:endParaRPr lang="en-GB" dirty="0"/>
          </a:p>
        </p:txBody>
      </p:sp>
      <p:pic>
        <p:nvPicPr>
          <p:cNvPr id="5" name="Content Placeholder 4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5E9FCF3E-A850-AA01-6298-125AA3453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61" y="2245254"/>
            <a:ext cx="5158711" cy="3793788"/>
          </a:xfrm>
        </p:spPr>
      </p:pic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4242BAA0-5306-39A6-9E09-99BB6C5FA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66" y="2245254"/>
            <a:ext cx="5158711" cy="379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2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C5C9-A473-7692-7F07-B79C4DF6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122480A0-B97A-DBF7-9384-CFC86BC87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46" y="2027907"/>
            <a:ext cx="5024654" cy="3695200"/>
          </a:xfrm>
        </p:spPr>
      </p:pic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D4091F43-0F98-89F9-4075-0863D01F9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136" y="2027906"/>
            <a:ext cx="5024655" cy="369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6AAC-4ED6-5842-3B16-2B8F0269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4A9949AF-ECF2-5738-99CE-AE01B7540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8" y="1936243"/>
            <a:ext cx="5519663" cy="4059237"/>
          </a:xfrm>
        </p:spPr>
      </p:pic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E511A0BA-D4BE-2798-4C63-61B431243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846" y="1936243"/>
            <a:ext cx="5519663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7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1376-26E5-6467-C1F3-38D15343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graph of an event&#10;&#10;Description automatically generated">
            <a:extLst>
              <a:ext uri="{FF2B5EF4-FFF2-40B4-BE49-F238E27FC236}">
                <a16:creationId xmlns:a16="http://schemas.microsoft.com/office/drawing/2014/main" id="{668598CF-9308-9BE3-3EEF-CDB34EE10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9" y="2169866"/>
            <a:ext cx="5366713" cy="3797335"/>
          </a:xfrm>
        </p:spPr>
      </p:pic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40B0CEA1-FD33-58C8-7D3E-883DAF3A1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77" y="2169866"/>
            <a:ext cx="5139250" cy="380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8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EB8C-3682-4190-6479-AB5C78BE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neural network to classify CP odd or CP even in 4 top interactions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A354D-A292-A486-44FD-73727F490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913" y="1683324"/>
            <a:ext cx="9358219" cy="4824480"/>
          </a:xfrm>
        </p:spPr>
      </p:pic>
    </p:spTree>
    <p:extLst>
      <p:ext uri="{BB962C8B-B14F-4D97-AF65-F5344CB8AC3E}">
        <p14:creationId xmlns:p14="http://schemas.microsoft.com/office/powerpoint/2010/main" val="3607386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0B1B-07F6-FCDF-C641-B832F901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report for [32]</a:t>
            </a:r>
            <a:endParaRPr lang="en-GB" dirty="0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0A0ABE5-EBBF-1277-510B-A93DB1BB0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4" y="2101174"/>
            <a:ext cx="8054331" cy="3346315"/>
          </a:xfrm>
        </p:spPr>
      </p:pic>
    </p:spTree>
    <p:extLst>
      <p:ext uri="{BB962C8B-B14F-4D97-AF65-F5344CB8AC3E}">
        <p14:creationId xmlns:p14="http://schemas.microsoft.com/office/powerpoint/2010/main" val="314857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7025-6E8F-04CE-5102-742A1629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graph of a signal&#10;&#10;Description automatically generated">
            <a:extLst>
              <a:ext uri="{FF2B5EF4-FFF2-40B4-BE49-F238E27FC236}">
                <a16:creationId xmlns:a16="http://schemas.microsoft.com/office/drawing/2014/main" id="{41296E5D-B41F-C107-8752-DAA72B741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800056"/>
            <a:ext cx="5251899" cy="4059237"/>
          </a:xfrm>
        </p:spPr>
      </p:pic>
      <p:pic>
        <p:nvPicPr>
          <p:cNvPr id="7" name="Picture 6" descr="A graph of a signal&#10;&#10;Description automatically generated">
            <a:extLst>
              <a:ext uri="{FF2B5EF4-FFF2-40B4-BE49-F238E27FC236}">
                <a16:creationId xmlns:a16="http://schemas.microsoft.com/office/drawing/2014/main" id="{D482346D-B559-A134-3915-189BC78B9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47" y="1800055"/>
            <a:ext cx="5293746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4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931C-C805-41FD-FC34-58545F55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Content Placeholder 10" descr="A graph of a graph&#10;&#10;Description automatically generated">
            <a:extLst>
              <a:ext uri="{FF2B5EF4-FFF2-40B4-BE49-F238E27FC236}">
                <a16:creationId xmlns:a16="http://schemas.microsoft.com/office/drawing/2014/main" id="{B6BCA55E-E14A-7946-EDCA-49A6CB88D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427" y="1877878"/>
            <a:ext cx="5363493" cy="4059237"/>
          </a:xfrm>
        </p:spPr>
      </p:pic>
      <p:pic>
        <p:nvPicPr>
          <p:cNvPr id="13" name="Picture 12" descr="A graph of a loss&#10;&#10;Description automatically generated">
            <a:extLst>
              <a:ext uri="{FF2B5EF4-FFF2-40B4-BE49-F238E27FC236}">
                <a16:creationId xmlns:a16="http://schemas.microsoft.com/office/drawing/2014/main" id="{D3E09D21-E70B-D9C3-5A51-947E408E6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0" y="1868150"/>
            <a:ext cx="5544833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98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AFF8-1794-4E0E-E18D-AFEE35C6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graph with orange and blue lines&#10;&#10;Description automatically generated">
            <a:extLst>
              <a:ext uri="{FF2B5EF4-FFF2-40B4-BE49-F238E27FC236}">
                <a16:creationId xmlns:a16="http://schemas.microsoft.com/office/drawing/2014/main" id="{E76AE744-D8D7-D146-E452-698858586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481" y="1301696"/>
            <a:ext cx="6066307" cy="4732696"/>
          </a:xfrm>
        </p:spPr>
      </p:pic>
    </p:spTree>
    <p:extLst>
      <p:ext uri="{BB962C8B-B14F-4D97-AF65-F5344CB8AC3E}">
        <p14:creationId xmlns:p14="http://schemas.microsoft.com/office/powerpoint/2010/main" val="231664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3FDE-2D06-519C-8170-6CD13599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ttbar system</a:t>
            </a:r>
            <a:endParaRPr lang="en-GB" dirty="0"/>
          </a:p>
        </p:txBody>
      </p:sp>
      <p:pic>
        <p:nvPicPr>
          <p:cNvPr id="5" name="Content Placeholder 4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08BD56DB-EFEA-CD0C-8510-6B8A7023E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07" y="1853248"/>
            <a:ext cx="8455527" cy="4195762"/>
          </a:xfrm>
        </p:spPr>
      </p:pic>
    </p:spTree>
    <p:extLst>
      <p:ext uri="{BB962C8B-B14F-4D97-AF65-F5344CB8AC3E}">
        <p14:creationId xmlns:p14="http://schemas.microsoft.com/office/powerpoint/2010/main" val="163060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64ED-7ABA-C550-6C22-D93CDD57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7E0BB5-3366-5430-1AE2-92E7FF0E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A graph of a mass&#10;&#10;Description automatically generated">
            <a:extLst>
              <a:ext uri="{FF2B5EF4-FFF2-40B4-BE49-F238E27FC236}">
                <a16:creationId xmlns:a16="http://schemas.microsoft.com/office/drawing/2014/main" id="{D7378E2A-FFA7-0C9E-E676-62C8A0467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92" y="919518"/>
            <a:ext cx="6649064" cy="525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2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16E3-430B-F138-42E2-10B408D6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19328"/>
            <a:ext cx="10353762" cy="970450"/>
          </a:xfrm>
        </p:spPr>
        <p:txBody>
          <a:bodyPr/>
          <a:lstStyle/>
          <a:p>
            <a:r>
              <a:rPr lang="en-US" dirty="0" err="1"/>
              <a:t>Tttt</a:t>
            </a:r>
            <a:r>
              <a:rPr lang="en-US" dirty="0"/>
              <a:t> and </a:t>
            </a:r>
            <a:r>
              <a:rPr lang="en-US" dirty="0" err="1"/>
              <a:t>ttHH</a:t>
            </a:r>
            <a:endParaRPr lang="en-GB" dirty="0"/>
          </a:p>
        </p:txBody>
      </p:sp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61ECD09C-65DD-BEBC-1BA7-6FA67BC99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12" y="2278114"/>
            <a:ext cx="5293715" cy="3970286"/>
          </a:xfrm>
          <a:prstGeom prst="rect">
            <a:avLst/>
          </a:prstGeom>
        </p:spPr>
      </p:pic>
      <p:pic>
        <p:nvPicPr>
          <p:cNvPr id="11" name="Content Placeholder 10" descr="A graph of a normalized histogram&#10;&#10;Description automatically generated">
            <a:extLst>
              <a:ext uri="{FF2B5EF4-FFF2-40B4-BE49-F238E27FC236}">
                <a16:creationId xmlns:a16="http://schemas.microsoft.com/office/drawing/2014/main" id="{295F446A-32E6-70DA-9FF2-CB01AA918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280436"/>
            <a:ext cx="4928595" cy="4059237"/>
          </a:xfrm>
        </p:spPr>
      </p:pic>
    </p:spTree>
    <p:extLst>
      <p:ext uri="{BB962C8B-B14F-4D97-AF65-F5344CB8AC3E}">
        <p14:creationId xmlns:p14="http://schemas.microsoft.com/office/powerpoint/2010/main" val="69891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1E42-5621-A35C-0C3E-DA707144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graph of a normalized histogram&#10;&#10;Description automatically generated">
            <a:extLst>
              <a:ext uri="{FF2B5EF4-FFF2-40B4-BE49-F238E27FC236}">
                <a16:creationId xmlns:a16="http://schemas.microsoft.com/office/drawing/2014/main" id="{800EFDD5-EC19-E2BA-4C1C-547382679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0" y="1683325"/>
            <a:ext cx="5412316" cy="4059237"/>
          </a:xfrm>
        </p:spPr>
      </p:pic>
      <p:pic>
        <p:nvPicPr>
          <p:cNvPr id="7" name="Picture 6" descr="A graph of a number of jets&#10;&#10;Description automatically generated">
            <a:extLst>
              <a:ext uri="{FF2B5EF4-FFF2-40B4-BE49-F238E27FC236}">
                <a16:creationId xmlns:a16="http://schemas.microsoft.com/office/drawing/2014/main" id="{19F2656D-891B-4C2E-ED50-E8E7C82A8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554" y="1683325"/>
            <a:ext cx="5412317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3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8FD3-1872-3FE3-3A8A-478DC8D3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 descr="A graph of a number of different colored lines&#10;&#10;Description automatically generated">
            <a:extLst>
              <a:ext uri="{FF2B5EF4-FFF2-40B4-BE49-F238E27FC236}">
                <a16:creationId xmlns:a16="http://schemas.microsoft.com/office/drawing/2014/main" id="{D8E6D924-D813-DFE0-D5CC-5E5EF66BB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36" y="1868149"/>
            <a:ext cx="5405340" cy="405923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3640B9-C5E2-B020-6F73-D49C4FE8E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461" y="1868149"/>
            <a:ext cx="5412316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5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213D-A393-4DF8-05F1-4DC9B775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 descr="A graph of a graph&#10;&#10;Description automatically generated">
            <a:extLst>
              <a:ext uri="{FF2B5EF4-FFF2-40B4-BE49-F238E27FC236}">
                <a16:creationId xmlns:a16="http://schemas.microsoft.com/office/drawing/2014/main" id="{8DDC7F01-5548-2707-3439-E6DB649B4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35" y="1731963"/>
            <a:ext cx="4933004" cy="4059237"/>
          </a:xfrm>
        </p:spPr>
      </p:pic>
    </p:spTree>
    <p:extLst>
      <p:ext uri="{BB962C8B-B14F-4D97-AF65-F5344CB8AC3E}">
        <p14:creationId xmlns:p14="http://schemas.microsoft.com/office/powerpoint/2010/main" val="304378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A925-3458-569D-D871-DC8337AD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 descr="A graph of a line graph&#10;&#10;Description automatically generated">
            <a:extLst>
              <a:ext uri="{FF2B5EF4-FFF2-40B4-BE49-F238E27FC236}">
                <a16:creationId xmlns:a16="http://schemas.microsoft.com/office/drawing/2014/main" id="{2AA154B5-5F20-DB99-21A4-20561870E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24" y="1945971"/>
            <a:ext cx="5412316" cy="4059237"/>
          </a:xfrm>
        </p:spPr>
      </p:pic>
      <p:pic>
        <p:nvPicPr>
          <p:cNvPr id="11" name="Picture 10" descr="A graph of a graph&#10;&#10;Description automatically generated">
            <a:extLst>
              <a:ext uri="{FF2B5EF4-FFF2-40B4-BE49-F238E27FC236}">
                <a16:creationId xmlns:a16="http://schemas.microsoft.com/office/drawing/2014/main" id="{78B2D2B8-053B-E1C8-7BA1-997A8009F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46" y="1945971"/>
            <a:ext cx="5110646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3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B828-EF6F-51C2-5288-91D9C2B0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35676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neural network to classify CP odd or CP even in 4 top interactions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098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344</TotalTime>
  <Words>51</Words>
  <Application>Microsoft Office PowerPoint</Application>
  <PresentationFormat>Widescreen</PresentationFormat>
  <Paragraphs>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Calisto MT</vt:lpstr>
      <vt:lpstr>Wingdings 2</vt:lpstr>
      <vt:lpstr>Slate</vt:lpstr>
      <vt:lpstr>Summer internship week 1 and 2</vt:lpstr>
      <vt:lpstr>ttbar system</vt:lpstr>
      <vt:lpstr>PowerPoint Presentation</vt:lpstr>
      <vt:lpstr>Tttt and ttHH</vt:lpstr>
      <vt:lpstr>PowerPoint Presentation</vt:lpstr>
      <vt:lpstr>PowerPoint Presentation</vt:lpstr>
      <vt:lpstr>PowerPoint Presentation</vt:lpstr>
      <vt:lpstr>PowerPoint Presentation</vt:lpstr>
      <vt:lpstr>Training neural network to classify CP odd or CP even in 4 top interactions</vt:lpstr>
      <vt:lpstr>Comparing cp odd and cp even</vt:lpstr>
      <vt:lpstr>PowerPoint Presentation</vt:lpstr>
      <vt:lpstr>PowerPoint Presentation</vt:lpstr>
      <vt:lpstr>PowerPoint Presentation</vt:lpstr>
      <vt:lpstr>Training neural network to classify CP odd or CP even in 4 top interactions</vt:lpstr>
      <vt:lpstr>Accuracy report for [32]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Eaton</dc:creator>
  <cp:lastModifiedBy>Adam Eaton</cp:lastModifiedBy>
  <cp:revision>1</cp:revision>
  <dcterms:created xsi:type="dcterms:W3CDTF">2024-06-26T08:59:05Z</dcterms:created>
  <dcterms:modified xsi:type="dcterms:W3CDTF">2024-07-01T13:09:03Z</dcterms:modified>
</cp:coreProperties>
</file>