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60" r:id="rId4"/>
    <p:sldId id="263" r:id="rId5"/>
    <p:sldId id="269" r:id="rId6"/>
    <p:sldId id="272" r:id="rId7"/>
    <p:sldId id="279" r:id="rId8"/>
    <p:sldId id="273" r:id="rId9"/>
    <p:sldId id="280" r:id="rId10"/>
    <p:sldId id="282" r:id="rId11"/>
    <p:sldId id="283" r:id="rId12"/>
    <p:sldId id="286" r:id="rId13"/>
    <p:sldId id="284" r:id="rId14"/>
    <p:sldId id="285" r:id="rId15"/>
    <p:sldId id="287" r:id="rId16"/>
    <p:sldId id="288" r:id="rId17"/>
    <p:sldId id="289" r:id="rId18"/>
    <p:sldId id="270" r:id="rId19"/>
  </p:sldIdLst>
  <p:sldSz cx="9144000" cy="6858000" type="screen4x3"/>
  <p:notesSz cx="6858000" cy="9144000"/>
  <p:embeddedFontLst>
    <p:embeddedFont>
      <p:font typeface="Calibri Light" pitchFamily="34" charset="0"/>
      <p:regular r:id="rId21"/>
      <p:italic r:id="rId22"/>
    </p:embeddedFont>
    <p:embeddedFont>
      <p:font typeface="나눔바른고딕" charset="-127"/>
      <p:regular r:id="rId23"/>
      <p:bold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나눔고딕" pitchFamily="50" charset="-127"/>
      <p:regular r:id="rId29"/>
      <p:bold r:id="rId30"/>
    </p:embeddedFont>
    <p:embeddedFont>
      <p:font typeface="맑은 고딕" pitchFamily="50" charset="-127"/>
      <p:regular r:id="rId31"/>
      <p:bold r:id="rId32"/>
    </p:embeddedFont>
    <p:embeddedFont>
      <p:font typeface="나눔고딕 ExtraBold" pitchFamily="50" charset="-127"/>
      <p:bold r:id="rId33"/>
    </p:embeddedFont>
    <p:embeddedFont>
      <p:font typeface="HY견고딕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57C"/>
    <a:srgbClr val="2D586B"/>
    <a:srgbClr val="E3E3E3"/>
    <a:srgbClr val="F9A818"/>
    <a:srgbClr val="38A9CE"/>
    <a:srgbClr val="1C3844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01" autoAdjust="0"/>
  </p:normalViewPr>
  <p:slideViewPr>
    <p:cSldViewPr snapToGrid="0">
      <p:cViewPr varScale="1">
        <p:scale>
          <a:sx n="82" d="100"/>
          <a:sy n="82" d="100"/>
        </p:scale>
        <p:origin x="-150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1D4A-E060-40E2-80F3-1901C94F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27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0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8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0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628650" y="4518027"/>
            <a:ext cx="7886700" cy="70167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0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5429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BDFA-BE09-4013-BA4B-89F2D7B8B14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2253" y="4539612"/>
            <a:ext cx="3367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GONGCHYA</a:t>
            </a:r>
            <a:endParaRPr lang="ko-KR" altLang="en-US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384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133" y="5407638"/>
            <a:ext cx="3871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조 공정배 신동희 박지은 김진희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998106" y="305544"/>
            <a:ext cx="1321105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로그인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779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0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839147" y="305544"/>
            <a:ext cx="1639019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회원가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입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919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13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839147" y="305544"/>
            <a:ext cx="1639019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쿠폰등록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81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757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839147" y="305544"/>
            <a:ext cx="1639019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이벤트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724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04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801401" y="305544"/>
            <a:ext cx="1901127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자기소개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842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839147" y="305544"/>
            <a:ext cx="1639019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상세페이지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62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839147" y="305544"/>
            <a:ext cx="1639019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상세페이지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17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59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03492" y="2244876"/>
            <a:ext cx="4933740" cy="2497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완성된 사이트 시연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57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296" y="4718633"/>
            <a:ext cx="294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고딕 ExtraBold" pitchFamily="50" charset="-127"/>
                <a:ea typeface="나눔고딕 ExtraBold" pitchFamily="50" charset="-127"/>
              </a:rPr>
              <a:t>Thank you</a:t>
            </a:r>
            <a:endParaRPr lang="ko-KR" altLang="en-US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3844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6017" y="927220"/>
            <a:ext cx="9573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ko-KR" altLang="en-US" sz="3200" dirty="0" smtClean="0">
                <a:solidFill>
                  <a:srgbClr val="1C3844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목록</a:t>
            </a:r>
            <a:endParaRPr lang="ko-KR" altLang="en-US" sz="3200" dirty="0">
              <a:solidFill>
                <a:srgbClr val="1C3844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2586" y="1852576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기획의도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77816" y="1800255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2732" y="1827954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1020" y="249778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벤치마킹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77816" y="2445461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32732" y="2473160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22085" y="3138857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사이트 구성 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77816" y="3084144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32732" y="3111843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11020" y="3774963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스토리보드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77816" y="3755772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2732" y="3783471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77816" y="4410743"/>
            <a:ext cx="486858" cy="480131"/>
          </a:xfrm>
          <a:prstGeom prst="round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2732" y="4438442"/>
            <a:ext cx="3770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2586" y="440924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완성된 사이트 시연</a:t>
            </a:r>
            <a:endParaRPr lang="en-US" altLang="ko-KR" sz="20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47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7" grpId="0" animBg="1"/>
      <p:bldP spid="7" grpId="1" animBg="1"/>
      <p:bldP spid="6" grpId="0"/>
      <p:bldP spid="6" grpId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  <p:bldP spid="24" grpId="0" animBg="1"/>
      <p:bldP spid="24" grpId="1" animBg="1"/>
      <p:bldP spid="25" grpId="0"/>
      <p:bldP spid="25" grpId="1"/>
      <p:bldP spid="26" grpId="0"/>
      <p:bldP spid="26" grpId="1"/>
      <p:bldP spid="27" grpId="0" animBg="1"/>
      <p:bldP spid="27" grpId="1" animBg="1"/>
      <p:bldP spid="28" grpId="0"/>
      <p:bldP spid="28" grpId="1"/>
      <p:bldP spid="17" grpId="0" animBg="1"/>
      <p:bldP spid="17" grpId="1" animBg="1"/>
      <p:bldP spid="18" grpId="0"/>
      <p:bldP spid="18" grpId="1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4771" y="512781"/>
            <a:ext cx="2242599" cy="638174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기획의도</a:t>
            </a:r>
            <a:endParaRPr lang="ko-KR" altLang="en-US" sz="3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3844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04352" y="1848898"/>
            <a:ext cx="7646797" cy="4009292"/>
          </a:xfrm>
          <a:prstGeom prst="roundRect">
            <a:avLst/>
          </a:prstGeom>
          <a:solidFill>
            <a:srgbClr val="E3E3E3">
              <a:alpha val="8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46800" spcCol="1080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kern="10000" spc="3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코로나로  외출보다 집에 있는 기간이  길어지면서</a:t>
            </a:r>
            <a:endParaRPr lang="en-US" altLang="ko-KR" kern="10000" spc="3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kern="10000" spc="3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집에서 즐길 수 있는 것이 무엇일까 생각하다</a:t>
            </a:r>
            <a:endParaRPr lang="en-US" altLang="ko-KR" kern="10000" spc="3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kern="10000" spc="3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가장 쉽게 접할 수 있으면서 다양한 </a:t>
            </a:r>
            <a:r>
              <a:rPr lang="ko-KR" altLang="en-US" kern="10000" spc="3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컨텐츠가</a:t>
            </a:r>
            <a:r>
              <a:rPr lang="ko-KR" altLang="en-US" kern="10000" spc="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kern="10000" spc="3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있는</a:t>
            </a:r>
            <a:endParaRPr lang="en-US" altLang="ko-KR" kern="10000" spc="3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kern="10000" spc="3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OTT</a:t>
            </a:r>
            <a:r>
              <a:rPr lang="ko-KR" altLang="en-US" kern="10000" spc="3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만들어 보기로 했다</a:t>
            </a:r>
            <a:r>
              <a:rPr lang="en-US" altLang="ko-KR" kern="10000" spc="3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endParaRPr lang="ko-KR" altLang="en-US" kern="10000" spc="3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47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947841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950772" y="2271556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258922" y="392157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5258922" y="2271556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356684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670695" y="273315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259361" y="3564025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574104" y="3564025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12192" y="3793581"/>
            <a:ext cx="489236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DX모던고딕 Std Bold" pitchFamily="18" charset="-127"/>
                <a:ea typeface="DX모던고딕 Std Bold" pitchFamily="18" charset="-127"/>
              </a:rPr>
              <a:t>왓챠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51663" y="3793581"/>
            <a:ext cx="638316" cy="30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DX모던고딕 Std Bold" pitchFamily="18" charset="-127"/>
                <a:ea typeface="DX모던고딕 Std Bold" pitchFamily="18" charset="-127"/>
              </a:rPr>
              <a:t>웨이브</a:t>
            </a:r>
            <a:endParaRPr lang="ko-KR" altLang="en-US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3105" y="3051552"/>
            <a:ext cx="367408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모던고딕 Std Bold" pitchFamily="18" charset="-127"/>
                <a:ea typeface="DX모던고딕 Std Bold" pitchFamily="18" charset="-127"/>
              </a:rPr>
              <a:t>A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9521" y="3051552"/>
            <a:ext cx="36260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215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모던고딕 Std Bold" pitchFamily="18" charset="-127"/>
                <a:ea typeface="DX모던고딕 Std Bold" pitchFamily="18" charset="-127"/>
              </a:rPr>
              <a:t>B</a:t>
            </a:r>
            <a:endParaRPr lang="ko-KR" altLang="en-US" sz="2215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모던고딕 Std Bold" pitchFamily="18" charset="-127"/>
              <a:ea typeface="DX모던고딕 Std Bold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3733538" y="542927"/>
            <a:ext cx="1901127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dirty="0" smtClean="0">
                <a:latin typeface="나눔고딕 ExtraBold" pitchFamily="50" charset="-127"/>
                <a:ea typeface="나눔고딕 ExtraBold" pitchFamily="50" charset="-127"/>
              </a:rPr>
              <a:t>벤치마킹</a:t>
            </a:r>
            <a:endParaRPr lang="ko-KR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7060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/>
      <p:bldP spid="66" grpId="0"/>
      <p:bldP spid="22" grpId="0"/>
      <p:bldP spid="68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97438" y="2162175"/>
            <a:ext cx="1875864" cy="6129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7187" y="2162175"/>
            <a:ext cx="1875864" cy="6129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16468" y="2162175"/>
            <a:ext cx="1916800" cy="6129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688" y="2162175"/>
            <a:ext cx="1875864" cy="359065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flipV="1">
            <a:off x="477688" y="5711246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6753" y="1828801"/>
            <a:ext cx="1957735" cy="41070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flipV="1">
            <a:off x="477688" y="2775137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4904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홈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1308193" y="2788844"/>
            <a:ext cx="214855" cy="17506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4904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카테고리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상세페이지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이벤트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쿠폰등록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400" spc="-127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자기소개</a:t>
            </a:r>
            <a:endParaRPr lang="en-US" altLang="ko-KR" sz="1400" spc="-127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6503" y="1828801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flipV="1">
            <a:off x="2597438" y="2775137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24654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카테고리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427943" y="2788844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24654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6253" y="1828801"/>
            <a:ext cx="1957735" cy="41070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 flipV="1">
            <a:off x="4717187" y="2775137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44403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이등변 삼각형 67"/>
          <p:cNvSpPr/>
          <p:nvPr/>
        </p:nvSpPr>
        <p:spPr>
          <a:xfrm rot="10800000">
            <a:off x="5547692" y="2788844"/>
            <a:ext cx="214855" cy="17506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44403" y="3022538"/>
            <a:ext cx="1821434" cy="293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96002" y="1828801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 flipV="1">
            <a:off x="6836937" y="2775137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64154" y="232809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rot="10800000">
            <a:off x="7667441" y="2788844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 flipV="1">
            <a:off x="6864153" y="2775137"/>
            <a:ext cx="1889583" cy="247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3427942" y="523146"/>
            <a:ext cx="2159897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사이트 구성</a:t>
            </a:r>
            <a:endParaRPr lang="ko-KR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16468" y="3538587"/>
            <a:ext cx="1916800" cy="6129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796002" y="3205213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 flipV="1">
            <a:off x="6836937" y="4151549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64154" y="3704505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쿠폰등록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10800000">
            <a:off x="7667441" y="4165256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 flipV="1">
            <a:off x="6864153" y="4151549"/>
            <a:ext cx="1889583" cy="247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atinLnBrk="0">
              <a:lnSpc>
                <a:spcPts val="1534"/>
              </a:lnSpc>
              <a:spcBef>
                <a:spcPts val="681"/>
              </a:spcBef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17187" y="3529839"/>
            <a:ext cx="1875864" cy="6129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76253" y="3196465"/>
            <a:ext cx="1957735" cy="410704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 flipV="1">
            <a:off x="4717187" y="4142801"/>
            <a:ext cx="1875864" cy="41587"/>
          </a:xfrm>
          <a:prstGeom prst="rect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44403" y="3695757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이벤트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이등변 삼각형 77"/>
          <p:cNvSpPr/>
          <p:nvPr/>
        </p:nvSpPr>
        <p:spPr>
          <a:xfrm rot="10800000">
            <a:off x="5547692" y="4156508"/>
            <a:ext cx="214855" cy="175066"/>
          </a:xfrm>
          <a:prstGeom prst="triangle">
            <a:avLst/>
          </a:prstGeom>
          <a:solidFill>
            <a:srgbClr val="1C6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597438" y="3529839"/>
            <a:ext cx="1875864" cy="6129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56503" y="3196465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 flipV="1">
            <a:off x="2597438" y="4142801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24654" y="3695757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상세페이지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이등변 삼각형 82"/>
          <p:cNvSpPr/>
          <p:nvPr/>
        </p:nvSpPr>
        <p:spPr>
          <a:xfrm rot="10800000">
            <a:off x="3427943" y="4156508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97438" y="4883208"/>
            <a:ext cx="1875864" cy="6129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556503" y="4549834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 flipV="1">
            <a:off x="2597438" y="5496170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624654" y="5049126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고딕" pitchFamily="50" charset="-127"/>
                <a:ea typeface="나눔고딕" pitchFamily="50" charset="-127"/>
              </a:rPr>
              <a:t>자기소개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이등변 삼각형 87"/>
          <p:cNvSpPr/>
          <p:nvPr/>
        </p:nvSpPr>
        <p:spPr>
          <a:xfrm rot="10800000">
            <a:off x="3427943" y="5509877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1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 nodePh="1">
                                  <p:stCondLst>
                                    <p:cond delay="600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4" grpId="0" animBg="1"/>
      <p:bldP spid="3" grpId="0" animBg="1"/>
      <p:bldP spid="35" grpId="0" animBg="1"/>
      <p:bldP spid="43" grpId="0" animBg="1"/>
      <p:bldP spid="51" grpId="0" animBg="1"/>
      <p:bldP spid="59" grpId="0"/>
      <p:bldP spid="66" grpId="0" animBg="1"/>
      <p:bldP spid="30" grpId="0"/>
      <p:bldP spid="44" grpId="0" animBg="1"/>
      <p:bldP spid="52" grpId="0" animBg="1"/>
      <p:bldP spid="60" grpId="0"/>
      <p:bldP spid="67" grpId="0" animBg="1"/>
      <p:bldP spid="31" grpId="0"/>
      <p:bldP spid="47" grpId="0" animBg="1"/>
      <p:bldP spid="53" grpId="0" animBg="1"/>
      <p:bldP spid="61" grpId="0"/>
      <p:bldP spid="68" grpId="0" animBg="1"/>
      <p:bldP spid="32" grpId="0"/>
      <p:bldP spid="48" grpId="0" animBg="1"/>
      <p:bldP spid="54" grpId="0" animBg="1"/>
      <p:bldP spid="62" grpId="0"/>
      <p:bldP spid="69" grpId="0" animBg="1"/>
      <p:bldP spid="33" grpId="0"/>
      <p:bldP spid="39" grpId="0"/>
      <p:bldP spid="50" grpId="0" animBg="1"/>
      <p:bldP spid="55" grpId="0" animBg="1"/>
      <p:bldP spid="56" grpId="0" animBg="1"/>
      <p:bldP spid="57" grpId="0"/>
      <p:bldP spid="58" grpId="0" animBg="1"/>
      <p:bldP spid="63" grpId="0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/>
      <p:bldP spid="83" grpId="0" animBg="1"/>
      <p:bldP spid="84" grpId="0" animBg="1"/>
      <p:bldP spid="85" grpId="0" animBg="1"/>
      <p:bldP spid="86" grpId="0" animBg="1"/>
      <p:bldP spid="87" grpId="0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1"/>
          <p:cNvSpPr txBox="1">
            <a:spLocks/>
          </p:cNvSpPr>
          <p:nvPr/>
        </p:nvSpPr>
        <p:spPr>
          <a:xfrm>
            <a:off x="3418088" y="3264106"/>
            <a:ext cx="3531420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스토리보드</a:t>
            </a:r>
            <a:endParaRPr lang="ko-KR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3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00065" y="2421306"/>
            <a:ext cx="1420513" cy="1420512"/>
          </a:xfrm>
          <a:prstGeom prst="ellipse">
            <a:avLst/>
          </a:prstGeom>
          <a:solidFill>
            <a:srgbClr val="3E3D4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메인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08415" y="2421306"/>
            <a:ext cx="1420513" cy="1420512"/>
          </a:xfrm>
          <a:prstGeom prst="ellipse">
            <a:avLst/>
          </a:prstGeom>
          <a:solidFill>
            <a:srgbClr val="1C657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51709" y="2421306"/>
            <a:ext cx="1420513" cy="1420512"/>
          </a:xfrm>
          <a:prstGeom prst="ellipse">
            <a:avLst/>
          </a:prstGeom>
          <a:solidFill>
            <a:srgbClr val="3E3D4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95733" y="2438736"/>
            <a:ext cx="1420513" cy="1420512"/>
          </a:xfrm>
          <a:prstGeom prst="ellipse">
            <a:avLst/>
          </a:prstGeom>
          <a:solidFill>
            <a:srgbClr val="1C657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쿠폰등록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2061353" y="3069357"/>
            <a:ext cx="154999" cy="133617"/>
          </a:xfrm>
          <a:prstGeom prst="triangle">
            <a:avLst/>
          </a:prstGeom>
          <a:solidFill>
            <a:srgbClr val="E3E3E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4248354" y="3064754"/>
            <a:ext cx="154999" cy="133617"/>
          </a:xfrm>
          <a:prstGeom prst="triangle">
            <a:avLst/>
          </a:prstGeom>
          <a:solidFill>
            <a:srgbClr val="E3E3E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5400000">
            <a:off x="6432422" y="3082184"/>
            <a:ext cx="154999" cy="133617"/>
          </a:xfrm>
          <a:prstGeom prst="triangle">
            <a:avLst/>
          </a:prstGeom>
          <a:solidFill>
            <a:srgbClr val="E3E3E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8621421" y="3069357"/>
            <a:ext cx="154999" cy="133617"/>
          </a:xfrm>
          <a:prstGeom prst="triangle">
            <a:avLst/>
          </a:prstGeom>
          <a:solidFill>
            <a:srgbClr val="E3E3E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1472" y="1168913"/>
            <a:ext cx="5175153" cy="490323"/>
          </a:xfrm>
          <a:prstGeom prst="rect">
            <a:avLst/>
          </a:prstGeom>
          <a:solidFill>
            <a:srgbClr val="2D5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386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스토리보드 순서</a:t>
            </a:r>
            <a:endParaRPr lang="ko-KR" altLang="en-US" sz="2386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0616" y="4198725"/>
            <a:ext cx="1420513" cy="1420512"/>
          </a:xfrm>
          <a:prstGeom prst="ellipse">
            <a:avLst/>
          </a:prstGeom>
          <a:solidFill>
            <a:srgbClr val="3E3D4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이벤트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758966" y="4198725"/>
            <a:ext cx="1420513" cy="1420512"/>
          </a:xfrm>
          <a:prstGeom prst="ellipse">
            <a:avLst/>
          </a:prstGeom>
          <a:solidFill>
            <a:srgbClr val="1C657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자기소개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902260" y="4198725"/>
            <a:ext cx="1420513" cy="1420512"/>
          </a:xfrm>
          <a:prstGeom prst="ellipse">
            <a:avLst/>
          </a:prstGeom>
          <a:solidFill>
            <a:srgbClr val="3E3D4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카테고리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146284" y="4216155"/>
            <a:ext cx="1420513" cy="1420512"/>
          </a:xfrm>
          <a:prstGeom prst="ellipse">
            <a:avLst/>
          </a:prstGeom>
          <a:solidFill>
            <a:srgbClr val="1C657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상세페이지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이등변 삼각형 40"/>
          <p:cNvSpPr/>
          <p:nvPr/>
        </p:nvSpPr>
        <p:spPr>
          <a:xfrm rot="5400000">
            <a:off x="2311904" y="4846776"/>
            <a:ext cx="154999" cy="133617"/>
          </a:xfrm>
          <a:prstGeom prst="triangle">
            <a:avLst/>
          </a:prstGeom>
          <a:solidFill>
            <a:srgbClr val="E3E3E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이등변 삼각형 41"/>
          <p:cNvSpPr/>
          <p:nvPr/>
        </p:nvSpPr>
        <p:spPr>
          <a:xfrm rot="5400000">
            <a:off x="4498905" y="4842173"/>
            <a:ext cx="154999" cy="133617"/>
          </a:xfrm>
          <a:prstGeom prst="triangle">
            <a:avLst/>
          </a:prstGeom>
          <a:solidFill>
            <a:srgbClr val="E3E3E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이등변 삼각형 42"/>
          <p:cNvSpPr/>
          <p:nvPr/>
        </p:nvSpPr>
        <p:spPr>
          <a:xfrm rot="5400000">
            <a:off x="6682973" y="4859603"/>
            <a:ext cx="154999" cy="133617"/>
          </a:xfrm>
          <a:prstGeom prst="triangle">
            <a:avLst/>
          </a:prstGeom>
          <a:solidFill>
            <a:srgbClr val="E3E3E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pc="-6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738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6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212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184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801401" y="305544"/>
            <a:ext cx="1901127" cy="63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384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메인 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하</a:t>
            </a:r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단</a:t>
            </a:r>
            <a:endParaRPr lang="en-US" altLang="ko-KR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661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189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112</Words>
  <Application>Microsoft Office PowerPoint</Application>
  <PresentationFormat>화면 슬라이드 쇼(4:3)</PresentationFormat>
  <Paragraphs>74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Arial</vt:lpstr>
      <vt:lpstr>DX모던고딕 Std Bold</vt:lpstr>
      <vt:lpstr>Calibri Light</vt:lpstr>
      <vt:lpstr>나눔바른고딕</vt:lpstr>
      <vt:lpstr>Calibri</vt:lpstr>
      <vt:lpstr>나눔고딕</vt:lpstr>
      <vt:lpstr>맑은 고딕</vt:lpstr>
      <vt:lpstr>나눔고딕 ExtraBold</vt:lpstr>
      <vt:lpstr>HY견고딕</vt:lpstr>
      <vt:lpstr>Office 테마</vt:lpstr>
      <vt:lpstr>PowerPoint 프레젠테이션</vt:lpstr>
      <vt:lpstr>PowerPoint 프레젠테이션</vt:lpstr>
      <vt:lpstr>기획의도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user</cp:lastModifiedBy>
  <cp:revision>37</cp:revision>
  <dcterms:created xsi:type="dcterms:W3CDTF">2016-06-24T06:15:59Z</dcterms:created>
  <dcterms:modified xsi:type="dcterms:W3CDTF">2022-08-29T03:59:29Z</dcterms:modified>
</cp:coreProperties>
</file>