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828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87AD1-252B-4149-BD66-B35E9FB5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Vancouver Parks and cafes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6B590-652F-466A-BEFB-A3BD47D2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Where it is nice to study, work and relax</a:t>
            </a:r>
          </a:p>
        </p:txBody>
      </p:sp>
      <p:pic>
        <p:nvPicPr>
          <p:cNvPr id="4" name="Picture 3" descr="Abstract purple background with optical fibers">
            <a:extLst>
              <a:ext uri="{FF2B5EF4-FFF2-40B4-BE49-F238E27FC236}">
                <a16:creationId xmlns:a16="http://schemas.microsoft.com/office/drawing/2014/main" id="{EB5811F3-6C9D-4BE6-BE54-4A7ECF853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3" r="3357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84FA-2CF3-423F-A9EF-ACDB1333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E88B-31A9-495C-B186-D45DA6E6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There are so many cafes all around Vancouver it is often hard to choose one.</a:t>
            </a:r>
          </a:p>
          <a:p>
            <a:pPr marL="0" indent="0">
              <a:buNone/>
            </a:pPr>
            <a:r>
              <a:rPr lang="en-CA" dirty="0"/>
              <a:t>For student especially when they are looking for relaxing places and calm for studying.</a:t>
            </a:r>
          </a:p>
          <a:p>
            <a:pPr marL="0" indent="0">
              <a:buNone/>
            </a:pPr>
            <a:r>
              <a:rPr lang="en-CA" dirty="0"/>
              <a:t>But also for professionals or even anybody looking for some peace in the city.</a:t>
            </a:r>
          </a:p>
        </p:txBody>
      </p:sp>
    </p:spTree>
    <p:extLst>
      <p:ext uri="{BB962C8B-B14F-4D97-AF65-F5344CB8AC3E}">
        <p14:creationId xmlns:p14="http://schemas.microsoft.com/office/powerpoint/2010/main" val="193397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8392-4E70-42C0-899D-645ECAA8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cluster parks and cafes in Vancouver to find the best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2529-967D-4A1A-B227-4B0F568A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We’ll first get some data for both parks and cafes, then we’ll clean and sort the </a:t>
            </a:r>
            <a:r>
              <a:rPr lang="en-CA" dirty="0" err="1"/>
              <a:t>dataframes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We can then cluster them together.</a:t>
            </a:r>
          </a:p>
          <a:p>
            <a:pPr marL="0" indent="0">
              <a:buNone/>
            </a:pPr>
            <a:r>
              <a:rPr lang="en-CA" dirty="0"/>
              <a:t>Finally we will display the results on a map.</a:t>
            </a:r>
          </a:p>
        </p:txBody>
      </p:sp>
    </p:spTree>
    <p:extLst>
      <p:ext uri="{BB962C8B-B14F-4D97-AF65-F5344CB8AC3E}">
        <p14:creationId xmlns:p14="http://schemas.microsoft.com/office/powerpoint/2010/main" val="39476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97C-3263-447B-9A10-2FB265F2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000615"/>
            <a:ext cx="9144000" cy="1344168"/>
          </a:xfrm>
        </p:spPr>
        <p:txBody>
          <a:bodyPr/>
          <a:lstStyle/>
          <a:p>
            <a:r>
              <a:rPr lang="en-CA" dirty="0"/>
              <a:t>Parks in Vancouver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9B55-F57A-4B92-A7E6-3CF19E91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1952897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is the cleaned list extracted from Foursquare: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B3BA5-2293-41BA-A854-979A3D2B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22" y="2690296"/>
            <a:ext cx="6729925" cy="36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DB73-3360-44AF-A118-28F9044F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04" y="899595"/>
            <a:ext cx="9144000" cy="1344168"/>
          </a:xfrm>
        </p:spPr>
        <p:txBody>
          <a:bodyPr/>
          <a:lstStyle/>
          <a:p>
            <a:r>
              <a:rPr lang="en-CA" dirty="0"/>
              <a:t>Cafes in Vancouver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2893-ECAA-49A5-A936-C7FE6EB9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104" y="1787434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list is also cleaned and extracted from Foursquare: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E69D6-9D94-45C4-B4D4-B71A6394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26" y="2329376"/>
            <a:ext cx="8358571" cy="37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4D24-C57F-4407-A31B-5BE8F96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61" y="829927"/>
            <a:ext cx="9144000" cy="1344168"/>
          </a:xfrm>
        </p:spPr>
        <p:txBody>
          <a:bodyPr/>
          <a:lstStyle/>
          <a:p>
            <a:r>
              <a:rPr lang="en-CA" dirty="0"/>
              <a:t>Final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5EB5-A71B-4791-9A6A-27A27D22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61" y="1674223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are the best places to go grab a coffee before heading to the 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0E89-ECD8-4AF0-ACD0-48FD40AD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5" y="2174095"/>
            <a:ext cx="6360695" cy="42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9350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E1836"/>
      </a:dk2>
      <a:lt2>
        <a:srgbClr val="F0F3F2"/>
      </a:lt2>
      <a:accent1>
        <a:srgbClr val="D73993"/>
      </a:accent1>
      <a:accent2>
        <a:srgbClr val="C527C3"/>
      </a:accent2>
      <a:accent3>
        <a:srgbClr val="9739D7"/>
      </a:accent3>
      <a:accent4>
        <a:srgbClr val="4A2EC7"/>
      </a:accent4>
      <a:accent5>
        <a:srgbClr val="395ED7"/>
      </a:accent5>
      <a:accent6>
        <a:srgbClr val="278EC5"/>
      </a:accent6>
      <a:hlink>
        <a:srgbClr val="3F48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Vancouver Parks and cafes</vt:lpstr>
      <vt:lpstr>Problem</vt:lpstr>
      <vt:lpstr>Let’s cluster parks and cafes in Vancouver to find the best place</vt:lpstr>
      <vt:lpstr>Parks in Vancouver</vt:lpstr>
      <vt:lpstr>Cafes in Vancouver</vt:lpstr>
      <vt:lpstr>Final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Vancouver Parks and cafes</dc:title>
  <dc:creator>Fanny Leroy</dc:creator>
  <cp:lastModifiedBy>Fanny Leroy</cp:lastModifiedBy>
  <cp:revision>2</cp:revision>
  <dcterms:created xsi:type="dcterms:W3CDTF">2021-02-24T19:33:18Z</dcterms:created>
  <dcterms:modified xsi:type="dcterms:W3CDTF">2021-02-24T19:44:01Z</dcterms:modified>
</cp:coreProperties>
</file>