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41"/>
  </p:notesMasterIdLst>
  <p:sldIdLst>
    <p:sldId id="256" r:id="rId5"/>
    <p:sldId id="312" r:id="rId6"/>
    <p:sldId id="333" r:id="rId7"/>
    <p:sldId id="377" r:id="rId8"/>
    <p:sldId id="334" r:id="rId9"/>
    <p:sldId id="335" r:id="rId10"/>
    <p:sldId id="336" r:id="rId11"/>
    <p:sldId id="337" r:id="rId12"/>
    <p:sldId id="338" r:id="rId13"/>
    <p:sldId id="376" r:id="rId14"/>
    <p:sldId id="391" r:id="rId15"/>
    <p:sldId id="37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398" r:id="rId26"/>
    <p:sldId id="386" r:id="rId27"/>
    <p:sldId id="258" r:id="rId28"/>
    <p:sldId id="283" r:id="rId29"/>
    <p:sldId id="261" r:id="rId30"/>
    <p:sldId id="262" r:id="rId31"/>
    <p:sldId id="400" r:id="rId32"/>
    <p:sldId id="284" r:id="rId33"/>
    <p:sldId id="286" r:id="rId34"/>
    <p:sldId id="288" r:id="rId35"/>
    <p:sldId id="271" r:id="rId36"/>
    <p:sldId id="272" r:id="rId37"/>
    <p:sldId id="268" r:id="rId38"/>
    <p:sldId id="267" r:id="rId39"/>
    <p:sldId id="270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012"/>
    <a:srgbClr val="000C35"/>
    <a:srgbClr val="F3B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28B87-4E0B-4977-95BC-0F12CD9E8F48}" v="5" dt="2025-08-15T13:32:22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41"/>
  </p:normalViewPr>
  <p:slideViewPr>
    <p:cSldViewPr snapToGrid="0" snapToObjects="1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0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95.34884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4-08-05T16:59:49.8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22462 7396 0,'99'25'125,"26"-25"-109,149 25 15,-150-25-15,-99 25 15,-25 0 47,-25 24-47,-25 1-15,50 25-1,0 50 1,25-26 0,-25 1 15,0-26-15,25 76 15,0-125-16,-25 0 1,0 0 0,0-1-1,0 1 1,0 0 0,0 25-1,25 0 1,0 0-1,-25-1 17,0-24 30,0 0 1,-25-25-32,0 0-15,25 25-1,-25 0 1,0-25 15,-49 25-15,-51-25 15,0 25-15,51 0-1,-125 0 16,174-25-31,-75 0 32,50 0-17,25 25 1,0-25 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5T13:28:38.156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0 336 24575,'13'-6'0,"-1"2"0,1-1 0,0 2 0,22-4 0,-8 2 0,603-104 0,-206 40 0,-358 56 0,127-42 0,-154 42 0,2 3 0,0 1 0,60-5 0,127 3 0,-214 10 0,156-1-1365,-136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5T13:31:40.62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24575,'2'1'0,"-1"0"0,1 0 0,-1 0 0,1 0 0,-1 0 0,1 0 0,-1 1 0,0-1 0,1 0 0,-1 1 0,0-1 0,0 1 0,0-1 0,0 1 0,0 0 0,-1-1 0,1 1 0,0 0 0,-1 0 0,1 3 0,2 3 0,37 103 0,-5 2 0,28 155 0,-11 40 0,33 145 0,-84-448 0,0-1 0,1 1 0,-1 0 0,1-1 0,0 1 0,0-1 0,0 0 0,1 1 0,-1-1 0,1 0 0,0-1 0,0 1 0,5 4 0,-2-4 0,0-1 0,-1-1 0,1 1 0,1-1 0,-1 0 0,0 0 0,0-1 0,1 0 0,-1 0 0,10 0 0,461 8 0,-321-12 0,98 1 0,790 17 0,-473 58 0,-261-27 0,826 64 0,-1117-109 0,-13 0 0,1 0 0,-1-1 0,0 0 0,1 0 0,-1 0 0,0-1 0,0 0 0,0 0 0,1-1 0,-1 1 0,0-1 0,6-4 0,-10 5 0,-1 0 0,0 0 0,1 0 0,-1 0 0,0 0 0,0 0 0,0-1 0,0 1 0,0 0 0,0-1 0,0 1 0,-1-1 0,1 1 0,0-1 0,-1 0 0,1 1 0,-1-1 0,1-2 0,-3-33 0,-56-247 0,14 82 0,-70-510 0,103 576 0,7 66 0,4 68 0,0 0 0,0 0 0,0 0 0,-1 0 0,1 0 0,-1 0 0,1 0 0,-1 0 0,0 0 0,0 0 0,0 0 0,0 0 0,0 0 0,0 0 0,-1 1 0,1-1 0,-1 0 0,1 1 0,-1-1 0,1 1 0,-1 0 0,0 0 0,0-1 0,0 1 0,-2-1 0,-5-1 0,0 1 0,0 0 0,0 1 0,0-1 0,-11 1 0,17 1 0,-77-3 3,-101 8-1,-87 22-26,83-8-219,-2131 92-1637,2311-111 1882,-31-2 324,0 3 0,0 0-1,1 3 1,-65 13 0,63-9-65,-72 7 0,20-5-272,43-4-1354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5T13:29:52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0 450,'3543'0,"-3541"0,23-1,-55-7,-537-66,320 47,28 1,-1415-179,1482 183,-501-62,620 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5T13:29:54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1076 23,'3'-2,"0"0,1-1,-1 1,1 0,-1 1,1-1,-1 1,1-1,0 1,0 0,0 0,6 0,55-1,-46 2,1333 0,-633 1,-942-1,-18 0,-2410 0,2482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5T13:29:56.1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1,'322'-1,"364"3,-5 28,-525-14,137 5,-205-23,112 3,-199-1,1 0,-1 0,0 0,0 0,0 0,1 0,-1 0,0 0,0 0,0 1,1-1,-1 1,0-1,0 1,0-1,0 1,0-1,0 1,0 0,0 0,0-1,0 1,-1 0,1 0,0 0,0 0,0 2,-2-2,1 0,-1 0,0 0,0 1,0-1,0 0,0 0,0 0,0 0,0 0,0-1,0 1,-1 0,1 0,0-1,0 1,-1-1,1 1,0-1,-1 0,1 1,-1-1,1 0,-1 0,-1 0,-44 6,1-2,-58-3,42-1,-1386 1,819-2,2064 1,-1361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0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95.34884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4-09-16T20:02:00.0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22081 2709 0,'0'22'16,"0"1"-1,0-1-15,0 24 32,0-24-17,0 1 1,0-1 0,0 1-16,23-1 15,-23 1-15,22 0 16,-22 22-16,0 0 15,0-23 1,0 24 0,23-46-16,-23 45 15,0-23-15,22-22 16,-22 45-16,0-22 16,0 0-16,23-1 15,-23 1-15,0-1 16,0 1-16,0-1 15,0 1 1,0 0-16,0-1 16,0 1-1,0-1 1,23 1 0,-23-1-16,22-22 15,-22 23 1,0 0-1,0-1 1,0 1 0,0-1-1,23-22 1,-1 0 46,-22 23-62,23-23 16,-1 0-16,24 22 16,-1 1-16,22-23 15,24 23-15,-46-23 16,23 22 0,-1-22-16,-21 0 15,-1 0-15,0 0 16,-23 0-16,24 0 15,-1 0-15,-23 0 16,1 0 0,-1 0-1,1 0 17,0-22-32,-23-1 15,22 0 1,1 1-16,-23-1 15,0-22-15,0 0 16,0 0-16,0 0 16,0 0-1,0-23-15,0 23 16,0 0-16,0 22 16,0-45-16,0 1 15,0 44-15,0-22 16,0-23-16,0 23 15,0-23-15,0 1 16,0 21-16,0-21 16,0-1-16,0 23 15,0 0-15,0 22 16,0 1 0,0-1-1,0 0 1,-23 23 78,1 0-79,-24 0-15,-21 23 16,-1-23-16,23 45 15,-23-22-15,0-1 16,-22 1-16,45-1 16,-23-22-16,0 23 15,1 0-15,44-23 16,-22 0-16,0 22 16,0-22-16,-23 23 15,23-23-15,0 22 16,-1-22-16,24 0 15,-1 0-15,1 0 16,-1 23 0,23-1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5T13:30:02.7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1,'3'0,"6"0,5 0,7 4,4 1,2 3,0 1,-1-2,-1 3,-1-1,-1-2,-8-2,-10-2,-10-2,-8 0,-5-1,-4 0,2-1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0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95.34884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4-08-05T16:59:58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3785 4881 0,'25'25'156,"-25"25"-140,0-25 15,0-1-15,25-24-1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0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95.34884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4-08-04T22:25:34.5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20544 9662 0,'0'25'156,"25"-25"-141,25 0 1,74 0 0,1 25-1,-50 0 1,-51-25 0,1 0 15,25 0 0,0 25-15,-25-25-16,0 0 15,49 25 1,-24-25 0,-25 0 15,25 0-16,50 0 1,-1 0 0,-49 0-1,-25 0 1,0 0 0,0 25-1,25-25 1,-26 0-1,51 24 1,-50-24-16,0 0 16,0 0-16,25 0 15,49 0 1,-49 0 0,0 0 30,25 25-30,-26-25 0,-24 0-1,0 0 1,0 0 93,-25-25-77,0-49-1,-25 49 0,-25 0-15,-24 0-1,24 0 1,-25 0 0,25 25-1,25-25 1,1 0-1,-1 25 32,-50-24-15,-50 24-1,101 0-16,-26 0 1,0 24 0,25-24-1,0 0 1,-25 0 0,0 0-1,26 0-15,-26 0 16,25 0-16,0 0 15,0 0 1,-50 0 0,26 0-1,-1 0 1,0 0 0,0 0 30,0-24-30,25 24 0,1 0 15,-26-25-15,25 25-1,0 0 1,0-25 15,0 0-15,0 25-1,0 0 1,-24 0 15,-1 0 0,-50 0-15,75 0 0,-25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360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95.34884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4-08-05T17:00:22.8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7396 11829 0,'75'-25'31,"-26"25"0,1 25-15,100-25 15,-51 0-15,200-25 15,-174 25 0</inkml:trace>
  <inkml:trace contextRef="#ctx0" brushRef="#br0" timeOffset="971.78">8018 11679 0,'25'0'110,"50"25"-95,0-25 1,-50 0 0,0 25-1,-1-25 1,1 25 78,0 0-63,-25 0 0,0 0-15,0 0 15,-50-1-15,26 1-1,-51 0 1,50 0-16,25 0 15,-25 0 1,0 0-16,25 25 31,0-25 16,25-25-31,0 0 15,25-50 0,-25 50-31</inkml:trace>
  <inkml:trace contextRef="#ctx0" brushRef="#br0" timeOffset="3038.48">10608 13074 0,'75'0'172,"0"0"-156,-50 0-16,49 0 15,1 0 17,-50 0-17,0 0 157,0 0-156</inkml:trace>
  <inkml:trace contextRef="#ctx0" brushRef="#br0" timeOffset="4437.83">10982 12875 0,'0'24'265,"25"-24"-249,99 75 15,-99-75-15,0 0 0,0 0 109,0 25-94,-25 0 31,0 0-46,-25 0 15,0 25-15,0-26-1,25 1 1,-25 25 15,0-25-15,0 0 15,0 0-15,25 0 15,-24 0-15</inkml:trace>
  <inkml:trace contextRef="#ctx0" brushRef="#br0" timeOffset="8128.14">28114 7197 0,'0'-25'125,"-124"0"-94,-100-25 1,124 50-1,75 0-16,0 0-15,-49 0 32,49 25-17,-25-25 1,25 0 0,25 25-1,-75 0 16,-74 0 1,49 0-1,26 0 0,24 24 0,-25-24 16,50 0-15,-25 25-17,25 0 16,-24 25 1,49-1-1,0-24 0,0 0 0,0 0 1,0-25-17,49 24 1,-49-24 0,50 0 15,-25 0 0,0 0-15,25 0 15,-25 0-15,-25 0-16,99 25 31,-24-26-16,0 1 17,-50 0-17,49-25 1,-24 25 0,75 0 15,-51-25-16,51 0 17,-50-25-17,74-25 17,-49 25-17,-51 25-15,76-49 31,-25 24-15,-26-25 0,1 25-1,-25 0 1,0 0 0,-1 0-1,-24 0 1,0 1-1,0-1 17,-25 0-17,0 0-15,0 0 16,0-50 0,-25-24-1,-50-1 1,1-25-1,-76 51 17,101 49-17,-26-25 17,25 0-17,-99 0 16,74 1-15,-25 49 15,26-25-15,24 25 0,25 0-1,-50 0 1,25 0-1,25 0 17,-24 0-17,24 0-15,-75 25 32</inkml:trace>
  <inkml:trace contextRef="#ctx0" brushRef="#br0" timeOffset="11894.91">22910 9687 0,'-25'0'188,"0"0"-173,0 0 1,-25 0 0,25 0-1,0 0 1,1 0 15,-1-25-15,0 25 46,0 0-46,0 0 0,0 0-1,0 0-15,0 0 31,-25 0 1,26 0-1,-1-25 16,-75 25-32,25 0 1,50 0 0,1 0-1,-1-25 1,-25 25 15,50-25 141,0 1-156,0-1-1,0-25 1,0 25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5T13:33:44.26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5T13:28:27.01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 0 24575,'11'282'0,"1"-14"0,-13-240 0,-10 54 0,6-51 0,-2 38 0,7 16-1365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5T13:28:29.57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 24575,'153'-1'0,"175"3"0,-200 9 0,195 41 0,-65-6 0,-214-39 0,8 1 0,84 2 0,3-3 0,229 40 0,-161-16 0,-23-8 0,260 40 0,-349-55 0,-92-8 0,-1 1 0,1 0 0,-1 0 0,1-1 0,-1 2 0,0-1 0,1 0 0,-1 0 0,0 1 0,0-1 0,0 1 0,0 0 0,0-1 0,0 1 0,0 0 0,0 0 0,-1 0 0,1 0 0,-1 1 0,0-1 0,0 0 0,1 1 0,-2-1 0,1 1 0,0-1 0,0 1 0,0 2 0,2 11 0,0 1 0,-1-1 0,0 20 0,-1-22 0,1 367 0,-5-173 0,3-205 0,0 0 0,-1 0 0,1 0 0,-1 0 0,0 0 0,0-1 0,0 1 0,0 0 0,0 0 0,0-1 0,-1 1 0,0-1 0,1 1 0,-1-1 0,0 0 0,0 1 0,0-1 0,0 0 0,0-1 0,-1 1 0,1 0 0,-1 0 0,1-1 0,-1 0 0,-3 2 0,-9 3 0,0-1 0,1 0 0,-29 4 0,22-5 0,-225 42 0,-48 12 0,247-49 0,1-2 0,-70 2 0,-94-10 0,78-2 0,-1087 3 0,1201 2 0,-1-1 0,-31 8 0,30-4 0,-41 2 0,-28-7-1365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5T13:28:32.202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24575,'2601'0'-1365,"-2544"0"-5461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5T13:28:36.873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 0 24575,'-4'0'0,"33"16"0,68 23 0,75 13 0,88 5 0,86 12-2701,53-2 2701,22-1-1907,-2-1 1907,-24-10 0,-42-16 0,-53-14-1182,-63-7 1182,-64-8-24,-58-4 24,-49-4-2377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BAD59-B429-B242-8524-32AB7304513B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E05DB-5CD8-5446-A4CE-D939EE3EB94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7753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81300" y="4576301"/>
            <a:ext cx="6629400" cy="867930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US" sz="2800" dirty="0">
                <a:solidFill>
                  <a:srgbClr val="0070C0"/>
                </a:solidFill>
                <a:latin typeface="Arial"/>
                <a:cs typeface="Arial"/>
              </a:defRPr>
            </a:lvl1pPr>
          </a:lstStyle>
          <a:p>
            <a:pPr marL="0" lvl="0" defTabSz="45720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  <p:grpSp>
        <p:nvGrpSpPr>
          <p:cNvPr id="12" name="Grupo 2">
            <a:extLst>
              <a:ext uri="{FF2B5EF4-FFF2-40B4-BE49-F238E27FC236}">
                <a16:creationId xmlns:a16="http://schemas.microsoft.com/office/drawing/2014/main" id="{A9143C18-B1D2-4BD0-8F94-7FAE12045B61}"/>
              </a:ext>
            </a:extLst>
          </p:cNvPr>
          <p:cNvGrpSpPr/>
          <p:nvPr userDrawn="1"/>
        </p:nvGrpSpPr>
        <p:grpSpPr>
          <a:xfrm>
            <a:off x="0" y="4297914"/>
            <a:ext cx="2552994" cy="2560086"/>
            <a:chOff x="0" y="4297914"/>
            <a:chExt cx="2552994" cy="2560086"/>
          </a:xfrm>
        </p:grpSpPr>
        <p:pic>
          <p:nvPicPr>
            <p:cNvPr id="13" name="Imagen 33" descr="Imagen que contiene Flecha&#10;&#10;Descripción generada automáticamente">
              <a:extLst>
                <a:ext uri="{FF2B5EF4-FFF2-40B4-BE49-F238E27FC236}">
                  <a16:creationId xmlns:a16="http://schemas.microsoft.com/office/drawing/2014/main" id="{C4E0DC8B-C56F-43F8-9B7C-0AA744DAC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297914"/>
              <a:ext cx="2552994" cy="2560086"/>
            </a:xfrm>
            <a:prstGeom prst="rect">
              <a:avLst/>
            </a:prstGeom>
          </p:spPr>
        </p:pic>
        <p:pic>
          <p:nvPicPr>
            <p:cNvPr id="14" name="Imagen 11">
              <a:extLst>
                <a:ext uri="{FF2B5EF4-FFF2-40B4-BE49-F238E27FC236}">
                  <a16:creationId xmlns:a16="http://schemas.microsoft.com/office/drawing/2014/main" id="{F7AA56A5-ED89-4992-BD23-358F63DE9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018" y="5851493"/>
              <a:ext cx="508000" cy="5461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13392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6000" b="1" dirty="0">
                <a:solidFill>
                  <a:srgbClr val="002060"/>
                </a:solidFill>
                <a:latin typeface="Arial"/>
                <a:ea typeface="Verdana" panose="020B0604030504040204" pitchFamily="34" charset="0"/>
                <a:cs typeface="Arial"/>
              </a:defRPr>
            </a:lvl1pPr>
          </a:lstStyle>
          <a:p>
            <a:pPr marL="0" lvl="0" algn="ctr" defTabSz="45720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92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970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008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7" y="108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362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051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8938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336" y="224186"/>
            <a:ext cx="8205108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lang="en-US" sz="4000" b="1" dirty="0">
                <a:solidFill>
                  <a:srgbClr val="002060"/>
                </a:solidFill>
                <a:latin typeface="Arial"/>
                <a:ea typeface="Verdana" panose="020B0604030504040204" pitchFamily="34" charset="0"/>
                <a:cs typeface="Arial"/>
              </a:defRPr>
            </a:lvl1pPr>
          </a:lstStyle>
          <a:p>
            <a:pPr marL="0" lvl="0" algn="ctr" defTabSz="457200"/>
            <a:r>
              <a:rPr lang="en-US" dirty="0"/>
              <a:t>Click to edit Master title style</a:t>
            </a:r>
          </a:p>
        </p:txBody>
      </p:sp>
      <p:grpSp>
        <p:nvGrpSpPr>
          <p:cNvPr id="13" name="Grupo 2">
            <a:extLst>
              <a:ext uri="{FF2B5EF4-FFF2-40B4-BE49-F238E27FC236}">
                <a16:creationId xmlns:a16="http://schemas.microsoft.com/office/drawing/2014/main" id="{E8B0721C-9204-C902-C1AF-059A6054CE41}"/>
              </a:ext>
            </a:extLst>
          </p:cNvPr>
          <p:cNvGrpSpPr/>
          <p:nvPr userDrawn="1"/>
        </p:nvGrpSpPr>
        <p:grpSpPr>
          <a:xfrm>
            <a:off x="0" y="4297914"/>
            <a:ext cx="2552994" cy="2560086"/>
            <a:chOff x="0" y="4297914"/>
            <a:chExt cx="2552994" cy="2560086"/>
          </a:xfrm>
        </p:grpSpPr>
        <p:pic>
          <p:nvPicPr>
            <p:cNvPr id="14" name="Imagen 33" descr="Imagen que contiene Flecha&#10;&#10;Descripción generada automáticamente">
              <a:extLst>
                <a:ext uri="{FF2B5EF4-FFF2-40B4-BE49-F238E27FC236}">
                  <a16:creationId xmlns:a16="http://schemas.microsoft.com/office/drawing/2014/main" id="{AEAD4DED-DC33-B8B2-1BF7-2E7E7368A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297914"/>
              <a:ext cx="2552994" cy="2560086"/>
            </a:xfrm>
            <a:prstGeom prst="rect">
              <a:avLst/>
            </a:prstGeom>
          </p:spPr>
        </p:pic>
        <p:pic>
          <p:nvPicPr>
            <p:cNvPr id="15" name="Imagen 11">
              <a:extLst>
                <a:ext uri="{FF2B5EF4-FFF2-40B4-BE49-F238E27FC236}">
                  <a16:creationId xmlns:a16="http://schemas.microsoft.com/office/drawing/2014/main" id="{2FD0BA8D-CCA9-2440-E078-28B28B3E7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018" y="5851493"/>
              <a:ext cx="508000" cy="54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459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do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  <p:grpSp>
        <p:nvGrpSpPr>
          <p:cNvPr id="2" name="Grupo 2">
            <a:extLst>
              <a:ext uri="{FF2B5EF4-FFF2-40B4-BE49-F238E27FC236}">
                <a16:creationId xmlns:a16="http://schemas.microsoft.com/office/drawing/2014/main" id="{6F6B9860-74B4-F8A9-7334-8BDBE4B9E20F}"/>
              </a:ext>
            </a:extLst>
          </p:cNvPr>
          <p:cNvGrpSpPr/>
          <p:nvPr userDrawn="1"/>
        </p:nvGrpSpPr>
        <p:grpSpPr>
          <a:xfrm>
            <a:off x="0" y="4297914"/>
            <a:ext cx="2552994" cy="2560086"/>
            <a:chOff x="0" y="4297914"/>
            <a:chExt cx="2552994" cy="2560086"/>
          </a:xfrm>
        </p:grpSpPr>
        <p:pic>
          <p:nvPicPr>
            <p:cNvPr id="3" name="Imagen 33" descr="Imagen que contiene Flecha&#10;&#10;Descripción generada automáticamente">
              <a:extLst>
                <a:ext uri="{FF2B5EF4-FFF2-40B4-BE49-F238E27FC236}">
                  <a16:creationId xmlns:a16="http://schemas.microsoft.com/office/drawing/2014/main" id="{08222430-1C37-3CF2-7441-BF83487F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297914"/>
              <a:ext cx="2552994" cy="2560086"/>
            </a:xfrm>
            <a:prstGeom prst="rect">
              <a:avLst/>
            </a:prstGeom>
          </p:spPr>
        </p:pic>
        <p:pic>
          <p:nvPicPr>
            <p:cNvPr id="14" name="Imagen 11">
              <a:extLst>
                <a:ext uri="{FF2B5EF4-FFF2-40B4-BE49-F238E27FC236}">
                  <a16:creationId xmlns:a16="http://schemas.microsoft.com/office/drawing/2014/main" id="{8398627F-D357-72D0-C9E3-380F1A51C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018" y="5851493"/>
              <a:ext cx="508000" cy="546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14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-sin r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94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798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7" y="108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80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876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577" y="1080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744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874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57" y="1423555"/>
            <a:ext cx="11092543" cy="4753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FF9F0-83B9-6844-84FB-DDDC520F9704}" type="datetimeFigureOut">
              <a:rPr lang="es-CO" smtClean="0"/>
              <a:t>15/08/2025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09D1-1135-304B-A0EA-CDB4560732C8}" type="slidenum">
              <a:rPr lang="es-CO" smtClean="0"/>
              <a:t>‹#›</a:t>
            </a:fld>
            <a:endParaRPr lang="es-CO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38586805-8ED2-B6B8-1E40-39FE543D85C2}"/>
              </a:ext>
            </a:extLst>
          </p:cNvPr>
          <p:cNvSpPr/>
          <p:nvPr userDrawn="1"/>
        </p:nvSpPr>
        <p:spPr>
          <a:xfrm>
            <a:off x="9028122" y="6391522"/>
            <a:ext cx="488473" cy="487192"/>
          </a:xfrm>
          <a:custGeom>
            <a:avLst/>
            <a:gdLst>
              <a:gd name="connsiteX0" fmla="*/ 0 w 488473"/>
              <a:gd name="connsiteY0" fmla="*/ 487193 h 487192"/>
              <a:gd name="connsiteX1" fmla="*/ 0 w 488473"/>
              <a:gd name="connsiteY1" fmla="*/ 0 h 487192"/>
              <a:gd name="connsiteX2" fmla="*/ 488474 w 488473"/>
              <a:gd name="connsiteY2" fmla="*/ 0 h 487192"/>
              <a:gd name="connsiteX3" fmla="*/ 0 w 488473"/>
              <a:gd name="connsiteY3" fmla="*/ 487193 h 487192"/>
              <a:gd name="connsiteX4" fmla="*/ 0 w 488473"/>
              <a:gd name="connsiteY4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473" h="487192">
                <a:moveTo>
                  <a:pt x="0" y="487193"/>
                </a:moveTo>
                <a:lnTo>
                  <a:pt x="0" y="0"/>
                </a:lnTo>
                <a:cubicBezTo>
                  <a:pt x="0" y="0"/>
                  <a:pt x="488474" y="0"/>
                  <a:pt x="488474" y="0"/>
                </a:cubicBezTo>
                <a:cubicBezTo>
                  <a:pt x="488474" y="269067"/>
                  <a:pt x="269774" y="487193"/>
                  <a:pt x="0" y="487193"/>
                </a:cubicBezTo>
                <a:lnTo>
                  <a:pt x="0" y="487193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3A9D6B42-532E-51E9-93C3-82C4DDBB1EFE}"/>
              </a:ext>
            </a:extLst>
          </p:cNvPr>
          <p:cNvSpPr/>
          <p:nvPr userDrawn="1"/>
        </p:nvSpPr>
        <p:spPr>
          <a:xfrm>
            <a:off x="8051176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1F373FCB-AB26-E263-30DE-15E9B22AF581}"/>
              </a:ext>
            </a:extLst>
          </p:cNvPr>
          <p:cNvSpPr/>
          <p:nvPr userDrawn="1"/>
        </p:nvSpPr>
        <p:spPr>
          <a:xfrm>
            <a:off x="8539649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3 w 488473"/>
              <a:gd name="connsiteY1" fmla="*/ 0 h 487192"/>
              <a:gd name="connsiteX2" fmla="*/ 488473 w 488473"/>
              <a:gd name="connsiteY2" fmla="*/ 487193 h 487192"/>
              <a:gd name="connsiteX3" fmla="*/ -1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3" y="0"/>
                </a:lnTo>
                <a:lnTo>
                  <a:pt x="488473" y="487193"/>
                </a:lnTo>
                <a:lnTo>
                  <a:pt x="-1" y="487193"/>
                </a:lnTo>
                <a:close/>
              </a:path>
            </a:pathLst>
          </a:custGeom>
          <a:solidFill>
            <a:srgbClr val="345BA6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A9F89DE7-7663-CB63-1EF3-10D93CDCF6BA}"/>
              </a:ext>
            </a:extLst>
          </p:cNvPr>
          <p:cNvSpPr/>
          <p:nvPr userDrawn="1"/>
        </p:nvSpPr>
        <p:spPr>
          <a:xfrm>
            <a:off x="9516552" y="6391522"/>
            <a:ext cx="488473" cy="487148"/>
          </a:xfrm>
          <a:custGeom>
            <a:avLst/>
            <a:gdLst>
              <a:gd name="connsiteX0" fmla="*/ 0 w 488473"/>
              <a:gd name="connsiteY0" fmla="*/ 243574 h 487148"/>
              <a:gd name="connsiteX1" fmla="*/ 0 w 488473"/>
              <a:gd name="connsiteY1" fmla="*/ 243574 h 487148"/>
              <a:gd name="connsiteX2" fmla="*/ 244237 w 488473"/>
              <a:gd name="connsiteY2" fmla="*/ 0 h 487148"/>
              <a:gd name="connsiteX3" fmla="*/ 488474 w 488473"/>
              <a:gd name="connsiteY3" fmla="*/ 243574 h 487148"/>
              <a:gd name="connsiteX4" fmla="*/ 244237 w 488473"/>
              <a:gd name="connsiteY4" fmla="*/ 487149 h 487148"/>
              <a:gd name="connsiteX5" fmla="*/ 0 w 488473"/>
              <a:gd name="connsiteY5" fmla="*/ 243574 h 487148"/>
              <a:gd name="connsiteX6" fmla="*/ 0 w 488473"/>
              <a:gd name="connsiteY6" fmla="*/ 243574 h 48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473" h="487148">
                <a:moveTo>
                  <a:pt x="0" y="243574"/>
                </a:moveTo>
                <a:lnTo>
                  <a:pt x="0" y="243574"/>
                </a:lnTo>
                <a:cubicBezTo>
                  <a:pt x="0" y="109041"/>
                  <a:pt x="109350" y="0"/>
                  <a:pt x="244237" y="0"/>
                </a:cubicBezTo>
                <a:cubicBezTo>
                  <a:pt x="379124" y="0"/>
                  <a:pt x="488474" y="109041"/>
                  <a:pt x="488474" y="243574"/>
                </a:cubicBezTo>
                <a:cubicBezTo>
                  <a:pt x="488474" y="378108"/>
                  <a:pt x="379124" y="487149"/>
                  <a:pt x="244237" y="487149"/>
                </a:cubicBezTo>
                <a:cubicBezTo>
                  <a:pt x="109350" y="487149"/>
                  <a:pt x="0" y="378108"/>
                  <a:pt x="0" y="243574"/>
                </a:cubicBezTo>
                <a:lnTo>
                  <a:pt x="0" y="243574"/>
                </a:lnTo>
                <a:close/>
              </a:path>
            </a:pathLst>
          </a:custGeom>
          <a:solidFill>
            <a:srgbClr val="345BA6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318731D5-D4B7-A945-59F2-D3075F840010}"/>
              </a:ext>
            </a:extLst>
          </p:cNvPr>
          <p:cNvSpPr/>
          <p:nvPr userDrawn="1"/>
        </p:nvSpPr>
        <p:spPr>
          <a:xfrm>
            <a:off x="10005026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C296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6DEF1711-76DD-AC6C-DFFE-33B2F2172D62}"/>
              </a:ext>
            </a:extLst>
          </p:cNvPr>
          <p:cNvSpPr/>
          <p:nvPr userDrawn="1"/>
        </p:nvSpPr>
        <p:spPr>
          <a:xfrm>
            <a:off x="11958921" y="6391522"/>
            <a:ext cx="488473" cy="487192"/>
          </a:xfrm>
          <a:custGeom>
            <a:avLst/>
            <a:gdLst>
              <a:gd name="connsiteX0" fmla="*/ 488474 w 488473"/>
              <a:gd name="connsiteY0" fmla="*/ 487193 h 487192"/>
              <a:gd name="connsiteX1" fmla="*/ 0 w 488473"/>
              <a:gd name="connsiteY1" fmla="*/ 0 h 487192"/>
              <a:gd name="connsiteX2" fmla="*/ 0 w 488473"/>
              <a:gd name="connsiteY2" fmla="*/ 487193 h 487192"/>
              <a:gd name="connsiteX3" fmla="*/ 488474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488474" y="487193"/>
                </a:moveTo>
                <a:lnTo>
                  <a:pt x="0" y="0"/>
                </a:lnTo>
                <a:lnTo>
                  <a:pt x="0" y="487193"/>
                </a:lnTo>
                <a:lnTo>
                  <a:pt x="488474" y="487193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221AEC73-AD26-050B-21FB-F03E7DF91E99}"/>
              </a:ext>
            </a:extLst>
          </p:cNvPr>
          <p:cNvSpPr/>
          <p:nvPr userDrawn="1"/>
        </p:nvSpPr>
        <p:spPr>
          <a:xfrm>
            <a:off x="11470447" y="6391522"/>
            <a:ext cx="488473" cy="487192"/>
          </a:xfrm>
          <a:custGeom>
            <a:avLst/>
            <a:gdLst>
              <a:gd name="connsiteX0" fmla="*/ 488474 w 488473"/>
              <a:gd name="connsiteY0" fmla="*/ 0 h 487192"/>
              <a:gd name="connsiteX1" fmla="*/ 488474 w 488473"/>
              <a:gd name="connsiteY1" fmla="*/ 487193 h 487192"/>
              <a:gd name="connsiteX2" fmla="*/ 0 w 488473"/>
              <a:gd name="connsiteY2" fmla="*/ 487193 h 487192"/>
              <a:gd name="connsiteX3" fmla="*/ 488474 w 488473"/>
              <a:gd name="connsiteY3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488474" y="0"/>
                </a:moveTo>
                <a:lnTo>
                  <a:pt x="488474" y="487193"/>
                </a:lnTo>
                <a:lnTo>
                  <a:pt x="0" y="487193"/>
                </a:lnTo>
                <a:lnTo>
                  <a:pt x="488474" y="0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17977523-7982-8CD6-7AC2-C49AF8818C08}"/>
              </a:ext>
            </a:extLst>
          </p:cNvPr>
          <p:cNvSpPr/>
          <p:nvPr userDrawn="1"/>
        </p:nvSpPr>
        <p:spPr>
          <a:xfrm>
            <a:off x="10981973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0 w 488473"/>
              <a:gd name="connsiteY1" fmla="*/ 487193 h 487192"/>
              <a:gd name="connsiteX2" fmla="*/ 488474 w 488473"/>
              <a:gd name="connsiteY2" fmla="*/ 487193 h 487192"/>
              <a:gd name="connsiteX3" fmla="*/ 0 w 488473"/>
              <a:gd name="connsiteY3" fmla="*/ 0 h 487192"/>
              <a:gd name="connsiteX4" fmla="*/ 0 w 488473"/>
              <a:gd name="connsiteY4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0" y="487193"/>
                </a:lnTo>
                <a:lnTo>
                  <a:pt x="488474" y="487193"/>
                </a:lnTo>
                <a:cubicBezTo>
                  <a:pt x="488474" y="218126"/>
                  <a:pt x="269774" y="0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F8CA8B0F-C2D3-62A2-679A-F339F31C11F3}"/>
              </a:ext>
            </a:extLst>
          </p:cNvPr>
          <p:cNvSpPr/>
          <p:nvPr userDrawn="1"/>
        </p:nvSpPr>
        <p:spPr>
          <a:xfrm>
            <a:off x="10737737" y="6391522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345BA6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824070AD-49A5-66FC-9C6E-905FA4EDB5C3}"/>
              </a:ext>
            </a:extLst>
          </p:cNvPr>
          <p:cNvSpPr/>
          <p:nvPr userDrawn="1"/>
        </p:nvSpPr>
        <p:spPr>
          <a:xfrm>
            <a:off x="5590132" y="6391522"/>
            <a:ext cx="488473" cy="487192"/>
          </a:xfrm>
          <a:custGeom>
            <a:avLst/>
            <a:gdLst>
              <a:gd name="connsiteX0" fmla="*/ 0 w 488473"/>
              <a:gd name="connsiteY0" fmla="*/ 487193 h 487192"/>
              <a:gd name="connsiteX1" fmla="*/ 0 w 488473"/>
              <a:gd name="connsiteY1" fmla="*/ 0 h 487192"/>
              <a:gd name="connsiteX2" fmla="*/ 488474 w 488473"/>
              <a:gd name="connsiteY2" fmla="*/ 0 h 487192"/>
              <a:gd name="connsiteX3" fmla="*/ 0 w 488473"/>
              <a:gd name="connsiteY3" fmla="*/ 487193 h 487192"/>
              <a:gd name="connsiteX4" fmla="*/ 0 w 488473"/>
              <a:gd name="connsiteY4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473" h="487192">
                <a:moveTo>
                  <a:pt x="0" y="487193"/>
                </a:moveTo>
                <a:lnTo>
                  <a:pt x="0" y="0"/>
                </a:lnTo>
                <a:cubicBezTo>
                  <a:pt x="0" y="0"/>
                  <a:pt x="488474" y="0"/>
                  <a:pt x="488474" y="0"/>
                </a:cubicBezTo>
                <a:cubicBezTo>
                  <a:pt x="488474" y="269067"/>
                  <a:pt x="269774" y="487193"/>
                  <a:pt x="0" y="487193"/>
                </a:cubicBez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A295278A-2A54-A333-4055-D2AA670DAC62}"/>
              </a:ext>
            </a:extLst>
          </p:cNvPr>
          <p:cNvSpPr/>
          <p:nvPr userDrawn="1"/>
        </p:nvSpPr>
        <p:spPr>
          <a:xfrm>
            <a:off x="4613185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7949A408-4353-430F-CF06-1161A6035800}"/>
              </a:ext>
            </a:extLst>
          </p:cNvPr>
          <p:cNvSpPr/>
          <p:nvPr userDrawn="1"/>
        </p:nvSpPr>
        <p:spPr>
          <a:xfrm>
            <a:off x="4368948" y="6391522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07C9FF27-06A3-A364-D682-1FC27476095F}"/>
              </a:ext>
            </a:extLst>
          </p:cNvPr>
          <p:cNvSpPr/>
          <p:nvPr userDrawn="1"/>
        </p:nvSpPr>
        <p:spPr>
          <a:xfrm>
            <a:off x="6080904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8CC962AF-7CCE-D4C4-F8F0-4AB6A8A3E908}"/>
              </a:ext>
            </a:extLst>
          </p:cNvPr>
          <p:cNvSpPr/>
          <p:nvPr userDrawn="1"/>
        </p:nvSpPr>
        <p:spPr>
          <a:xfrm>
            <a:off x="7546325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21" name="Forma libre: forma 20">
            <a:extLst>
              <a:ext uri="{FF2B5EF4-FFF2-40B4-BE49-F238E27FC236}">
                <a16:creationId xmlns:a16="http://schemas.microsoft.com/office/drawing/2014/main" id="{68C84B7F-C653-FB01-4103-DC87F0CAF5A5}"/>
              </a:ext>
            </a:extLst>
          </p:cNvPr>
          <p:cNvSpPr/>
          <p:nvPr userDrawn="1"/>
        </p:nvSpPr>
        <p:spPr>
          <a:xfrm>
            <a:off x="7057851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0 w 488473"/>
              <a:gd name="connsiteY1" fmla="*/ 487193 h 487192"/>
              <a:gd name="connsiteX2" fmla="*/ 488473 w 488473"/>
              <a:gd name="connsiteY2" fmla="*/ 487193 h 487192"/>
              <a:gd name="connsiteX3" fmla="*/ 0 w 488473"/>
              <a:gd name="connsiteY3" fmla="*/ 0 h 487192"/>
              <a:gd name="connsiteX4" fmla="*/ 0 w 488473"/>
              <a:gd name="connsiteY4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0" y="487193"/>
                </a:lnTo>
                <a:lnTo>
                  <a:pt x="488473" y="487193"/>
                </a:lnTo>
                <a:cubicBezTo>
                  <a:pt x="488473" y="218126"/>
                  <a:pt x="269774" y="0"/>
                  <a:pt x="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57EF4BC8-920A-22E1-D34C-4DC82ED45577}"/>
              </a:ext>
            </a:extLst>
          </p:cNvPr>
          <p:cNvSpPr/>
          <p:nvPr userDrawn="1"/>
        </p:nvSpPr>
        <p:spPr>
          <a:xfrm>
            <a:off x="6813614" y="6391522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345BA6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A4C9C684-29BF-2D07-903A-BCB0EFE107A4}"/>
              </a:ext>
            </a:extLst>
          </p:cNvPr>
          <p:cNvSpPr/>
          <p:nvPr userDrawn="1"/>
        </p:nvSpPr>
        <p:spPr>
          <a:xfrm>
            <a:off x="6569377" y="6391522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37C10DEA-103B-1A78-350A-6A41A4B69F31}"/>
              </a:ext>
            </a:extLst>
          </p:cNvPr>
          <p:cNvSpPr/>
          <p:nvPr userDrawn="1"/>
        </p:nvSpPr>
        <p:spPr>
          <a:xfrm>
            <a:off x="10005026" y="-64056"/>
            <a:ext cx="2313155" cy="2306881"/>
          </a:xfrm>
          <a:custGeom>
            <a:avLst/>
            <a:gdLst>
              <a:gd name="connsiteX0" fmla="*/ 0 w 488473"/>
              <a:gd name="connsiteY0" fmla="*/ 243574 h 487148"/>
              <a:gd name="connsiteX1" fmla="*/ 0 w 488473"/>
              <a:gd name="connsiteY1" fmla="*/ 243574 h 487148"/>
              <a:gd name="connsiteX2" fmla="*/ 244237 w 488473"/>
              <a:gd name="connsiteY2" fmla="*/ 0 h 487148"/>
              <a:gd name="connsiteX3" fmla="*/ 488474 w 488473"/>
              <a:gd name="connsiteY3" fmla="*/ 243574 h 487148"/>
              <a:gd name="connsiteX4" fmla="*/ 244237 w 488473"/>
              <a:gd name="connsiteY4" fmla="*/ 487149 h 487148"/>
              <a:gd name="connsiteX5" fmla="*/ 0 w 488473"/>
              <a:gd name="connsiteY5" fmla="*/ 243574 h 487148"/>
              <a:gd name="connsiteX6" fmla="*/ 0 w 488473"/>
              <a:gd name="connsiteY6" fmla="*/ 243574 h 48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473" h="487148">
                <a:moveTo>
                  <a:pt x="0" y="243574"/>
                </a:moveTo>
                <a:lnTo>
                  <a:pt x="0" y="243574"/>
                </a:lnTo>
                <a:cubicBezTo>
                  <a:pt x="0" y="109041"/>
                  <a:pt x="109350" y="0"/>
                  <a:pt x="244237" y="0"/>
                </a:cubicBezTo>
                <a:cubicBezTo>
                  <a:pt x="379124" y="0"/>
                  <a:pt x="488474" y="109041"/>
                  <a:pt x="488474" y="243574"/>
                </a:cubicBezTo>
                <a:cubicBezTo>
                  <a:pt x="488474" y="378108"/>
                  <a:pt x="379124" y="487149"/>
                  <a:pt x="244237" y="487149"/>
                </a:cubicBezTo>
                <a:cubicBezTo>
                  <a:pt x="109350" y="487149"/>
                  <a:pt x="0" y="378108"/>
                  <a:pt x="0" y="243574"/>
                </a:cubicBezTo>
                <a:lnTo>
                  <a:pt x="0" y="243574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79130F3B-FDB4-CE05-3A2D-08A8E09BD26A}"/>
              </a:ext>
            </a:extLst>
          </p:cNvPr>
          <p:cNvSpPr/>
          <p:nvPr userDrawn="1"/>
        </p:nvSpPr>
        <p:spPr>
          <a:xfrm>
            <a:off x="-311468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82013772-5C10-870C-7CFC-67499C0FE3CC}"/>
              </a:ext>
            </a:extLst>
          </p:cNvPr>
          <p:cNvSpPr/>
          <p:nvPr userDrawn="1"/>
        </p:nvSpPr>
        <p:spPr>
          <a:xfrm>
            <a:off x="2130900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3A597200-EE5C-7C05-89BD-0E7322891578}"/>
              </a:ext>
            </a:extLst>
          </p:cNvPr>
          <p:cNvSpPr/>
          <p:nvPr userDrawn="1"/>
        </p:nvSpPr>
        <p:spPr>
          <a:xfrm>
            <a:off x="1642426" y="6391478"/>
            <a:ext cx="488473" cy="487192"/>
          </a:xfrm>
          <a:custGeom>
            <a:avLst/>
            <a:gdLst>
              <a:gd name="connsiteX0" fmla="*/ 0 w 488473"/>
              <a:gd name="connsiteY0" fmla="*/ 487193 h 487192"/>
              <a:gd name="connsiteX1" fmla="*/ 0 w 488473"/>
              <a:gd name="connsiteY1" fmla="*/ 0 h 487192"/>
              <a:gd name="connsiteX2" fmla="*/ 488474 w 488473"/>
              <a:gd name="connsiteY2" fmla="*/ 0 h 487192"/>
              <a:gd name="connsiteX3" fmla="*/ 0 w 488473"/>
              <a:gd name="connsiteY3" fmla="*/ 487193 h 487192"/>
              <a:gd name="connsiteX4" fmla="*/ 0 w 488473"/>
              <a:gd name="connsiteY4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473" h="487192">
                <a:moveTo>
                  <a:pt x="0" y="487193"/>
                </a:moveTo>
                <a:lnTo>
                  <a:pt x="0" y="0"/>
                </a:lnTo>
                <a:cubicBezTo>
                  <a:pt x="0" y="0"/>
                  <a:pt x="488474" y="0"/>
                  <a:pt x="488474" y="0"/>
                </a:cubicBezTo>
                <a:cubicBezTo>
                  <a:pt x="488474" y="269067"/>
                  <a:pt x="269774" y="487193"/>
                  <a:pt x="0" y="487193"/>
                </a:cubicBez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F855EC5C-3BD9-164C-C115-2624BDB6A8B8}"/>
              </a:ext>
            </a:extLst>
          </p:cNvPr>
          <p:cNvSpPr/>
          <p:nvPr userDrawn="1"/>
        </p:nvSpPr>
        <p:spPr>
          <a:xfrm>
            <a:off x="1153953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F75FE2E9-57F0-D4DA-7D4E-1842512C91DC}"/>
              </a:ext>
            </a:extLst>
          </p:cNvPr>
          <p:cNvSpPr/>
          <p:nvPr userDrawn="1"/>
        </p:nvSpPr>
        <p:spPr>
          <a:xfrm>
            <a:off x="665479" y="6391478"/>
            <a:ext cx="488473" cy="487192"/>
          </a:xfrm>
          <a:custGeom>
            <a:avLst/>
            <a:gdLst>
              <a:gd name="connsiteX0" fmla="*/ 488474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  <a:gd name="connsiteX4" fmla="*/ 488474 w 488473"/>
              <a:gd name="connsiteY4" fmla="*/ 0 h 487192"/>
              <a:gd name="connsiteX5" fmla="*/ 488474 w 488473"/>
              <a:gd name="connsiteY5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473" h="487192">
                <a:moveTo>
                  <a:pt x="488474" y="0"/>
                </a:moveTo>
                <a:lnTo>
                  <a:pt x="488474" y="0"/>
                </a:lnTo>
                <a:lnTo>
                  <a:pt x="488474" y="487193"/>
                </a:lnTo>
                <a:cubicBezTo>
                  <a:pt x="488474" y="487193"/>
                  <a:pt x="0" y="487193"/>
                  <a:pt x="0" y="487193"/>
                </a:cubicBezTo>
                <a:cubicBezTo>
                  <a:pt x="0" y="218126"/>
                  <a:pt x="218700" y="0"/>
                  <a:pt x="488474" y="0"/>
                </a:cubicBezTo>
                <a:lnTo>
                  <a:pt x="488474" y="0"/>
                </a:lnTo>
                <a:close/>
              </a:path>
            </a:pathLst>
          </a:custGeom>
          <a:solidFill>
            <a:srgbClr val="2C296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3" name="Forma libre: forma 32">
            <a:extLst>
              <a:ext uri="{FF2B5EF4-FFF2-40B4-BE49-F238E27FC236}">
                <a16:creationId xmlns:a16="http://schemas.microsoft.com/office/drawing/2014/main" id="{52B38BDE-F41B-A0F1-FEE7-F083598025DE}"/>
              </a:ext>
            </a:extLst>
          </p:cNvPr>
          <p:cNvSpPr/>
          <p:nvPr userDrawn="1"/>
        </p:nvSpPr>
        <p:spPr>
          <a:xfrm>
            <a:off x="3107803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0 w 488473"/>
              <a:gd name="connsiteY1" fmla="*/ 487193 h 487192"/>
              <a:gd name="connsiteX2" fmla="*/ 488474 w 488473"/>
              <a:gd name="connsiteY2" fmla="*/ 0 h 487192"/>
              <a:gd name="connsiteX3" fmla="*/ 0 w 488473"/>
              <a:gd name="connsiteY3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0" y="487193"/>
                </a:lnTo>
                <a:cubicBezTo>
                  <a:pt x="269774" y="487193"/>
                  <a:pt x="488474" y="269067"/>
                  <a:pt x="48847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C296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F75C0DC6-11EC-FA83-122A-56E5C069C8E5}"/>
              </a:ext>
            </a:extLst>
          </p:cNvPr>
          <p:cNvSpPr/>
          <p:nvPr userDrawn="1"/>
        </p:nvSpPr>
        <p:spPr>
          <a:xfrm>
            <a:off x="1153953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0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532E1C1C-2049-B77C-0A3D-1C9BECC4BA87}"/>
              </a:ext>
            </a:extLst>
          </p:cNvPr>
          <p:cNvSpPr/>
          <p:nvPr userDrawn="1"/>
        </p:nvSpPr>
        <p:spPr>
          <a:xfrm>
            <a:off x="2619329" y="6391478"/>
            <a:ext cx="488473" cy="243574"/>
          </a:xfrm>
          <a:custGeom>
            <a:avLst/>
            <a:gdLst>
              <a:gd name="connsiteX0" fmla="*/ 0 w 488473"/>
              <a:gd name="connsiteY0" fmla="*/ 0 h 243574"/>
              <a:gd name="connsiteX1" fmla="*/ 488474 w 488473"/>
              <a:gd name="connsiteY1" fmla="*/ 0 h 243574"/>
              <a:gd name="connsiteX2" fmla="*/ 488474 w 488473"/>
              <a:gd name="connsiteY2" fmla="*/ 243574 h 243574"/>
              <a:gd name="connsiteX3" fmla="*/ 0 w 488473"/>
              <a:gd name="connsiteY3" fmla="*/ 243574 h 24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243574">
                <a:moveTo>
                  <a:pt x="0" y="0"/>
                </a:moveTo>
                <a:lnTo>
                  <a:pt x="488474" y="0"/>
                </a:lnTo>
                <a:lnTo>
                  <a:pt x="488474" y="243574"/>
                </a:lnTo>
                <a:lnTo>
                  <a:pt x="0" y="243574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6" name="Forma libre: forma 35">
            <a:extLst>
              <a:ext uri="{FF2B5EF4-FFF2-40B4-BE49-F238E27FC236}">
                <a16:creationId xmlns:a16="http://schemas.microsoft.com/office/drawing/2014/main" id="{1D8EA930-618D-F063-2544-B07C2E27DC92}"/>
              </a:ext>
            </a:extLst>
          </p:cNvPr>
          <p:cNvSpPr/>
          <p:nvPr userDrawn="1"/>
        </p:nvSpPr>
        <p:spPr>
          <a:xfrm>
            <a:off x="2619329" y="6635052"/>
            <a:ext cx="488473" cy="243574"/>
          </a:xfrm>
          <a:custGeom>
            <a:avLst/>
            <a:gdLst>
              <a:gd name="connsiteX0" fmla="*/ 0 w 488473"/>
              <a:gd name="connsiteY0" fmla="*/ 0 h 243574"/>
              <a:gd name="connsiteX1" fmla="*/ 488474 w 488473"/>
              <a:gd name="connsiteY1" fmla="*/ 0 h 243574"/>
              <a:gd name="connsiteX2" fmla="*/ 488474 w 488473"/>
              <a:gd name="connsiteY2" fmla="*/ 243574 h 243574"/>
              <a:gd name="connsiteX3" fmla="*/ 0 w 488473"/>
              <a:gd name="connsiteY3" fmla="*/ 243574 h 24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243574">
                <a:moveTo>
                  <a:pt x="0" y="0"/>
                </a:moveTo>
                <a:lnTo>
                  <a:pt x="488474" y="0"/>
                </a:lnTo>
                <a:lnTo>
                  <a:pt x="488474" y="243574"/>
                </a:lnTo>
                <a:lnTo>
                  <a:pt x="0" y="243574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F31E677E-3800-D4E3-D156-855638EAC315}"/>
              </a:ext>
            </a:extLst>
          </p:cNvPr>
          <p:cNvSpPr/>
          <p:nvPr userDrawn="1"/>
        </p:nvSpPr>
        <p:spPr>
          <a:xfrm>
            <a:off x="421242" y="6391478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8" name="Forma libre: forma 37">
            <a:extLst>
              <a:ext uri="{FF2B5EF4-FFF2-40B4-BE49-F238E27FC236}">
                <a16:creationId xmlns:a16="http://schemas.microsoft.com/office/drawing/2014/main" id="{0D48038B-7FDC-FD5A-24C3-A4C009317F59}"/>
              </a:ext>
            </a:extLst>
          </p:cNvPr>
          <p:cNvSpPr/>
          <p:nvPr userDrawn="1"/>
        </p:nvSpPr>
        <p:spPr>
          <a:xfrm>
            <a:off x="177005" y="6391478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39" name="Forma libre: forma 38">
            <a:extLst>
              <a:ext uri="{FF2B5EF4-FFF2-40B4-BE49-F238E27FC236}">
                <a16:creationId xmlns:a16="http://schemas.microsoft.com/office/drawing/2014/main" id="{78681E7E-8062-41BF-274F-261A1EABBAF7}"/>
              </a:ext>
            </a:extLst>
          </p:cNvPr>
          <p:cNvSpPr/>
          <p:nvPr userDrawn="1"/>
        </p:nvSpPr>
        <p:spPr>
          <a:xfrm>
            <a:off x="3596277" y="6391478"/>
            <a:ext cx="488473" cy="487192"/>
          </a:xfrm>
          <a:custGeom>
            <a:avLst/>
            <a:gdLst>
              <a:gd name="connsiteX0" fmla="*/ 488474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  <a:gd name="connsiteX4" fmla="*/ 488474 w 488473"/>
              <a:gd name="connsiteY4" fmla="*/ 0 h 487192"/>
              <a:gd name="connsiteX5" fmla="*/ 488474 w 488473"/>
              <a:gd name="connsiteY5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473" h="487192">
                <a:moveTo>
                  <a:pt x="488474" y="0"/>
                </a:moveTo>
                <a:lnTo>
                  <a:pt x="488474" y="0"/>
                </a:lnTo>
                <a:lnTo>
                  <a:pt x="488474" y="487193"/>
                </a:lnTo>
                <a:cubicBezTo>
                  <a:pt x="488474" y="487193"/>
                  <a:pt x="0" y="487193"/>
                  <a:pt x="0" y="487193"/>
                </a:cubicBezTo>
                <a:cubicBezTo>
                  <a:pt x="0" y="218126"/>
                  <a:pt x="218700" y="0"/>
                  <a:pt x="488474" y="0"/>
                </a:cubicBezTo>
                <a:lnTo>
                  <a:pt x="488474" y="0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40" name="Forma libre: forma 39">
            <a:extLst>
              <a:ext uri="{FF2B5EF4-FFF2-40B4-BE49-F238E27FC236}">
                <a16:creationId xmlns:a16="http://schemas.microsoft.com/office/drawing/2014/main" id="{1B1F026F-BD09-29FE-D7B5-1DE557F6AD4D}"/>
              </a:ext>
            </a:extLst>
          </p:cNvPr>
          <p:cNvSpPr/>
          <p:nvPr userDrawn="1"/>
        </p:nvSpPr>
        <p:spPr>
          <a:xfrm>
            <a:off x="5061698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3 w 488473"/>
              <a:gd name="connsiteY1" fmla="*/ 0 h 487192"/>
              <a:gd name="connsiteX2" fmla="*/ 488473 w 488473"/>
              <a:gd name="connsiteY2" fmla="*/ 487193 h 487192"/>
              <a:gd name="connsiteX3" fmla="*/ 0 w 488473"/>
              <a:gd name="connsiteY3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3" y="0"/>
                </a:lnTo>
                <a:lnTo>
                  <a:pt x="488473" y="487193"/>
                </a:lnTo>
                <a:lnTo>
                  <a:pt x="0" y="0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3DE59724-C97D-9FBB-7479-69F00A506819}"/>
              </a:ext>
            </a:extLst>
          </p:cNvPr>
          <p:cNvSpPr/>
          <p:nvPr userDrawn="1"/>
        </p:nvSpPr>
        <p:spPr>
          <a:xfrm>
            <a:off x="4084751" y="6391478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44" name="Forma libre: forma 43">
            <a:extLst>
              <a:ext uri="{FF2B5EF4-FFF2-40B4-BE49-F238E27FC236}">
                <a16:creationId xmlns:a16="http://schemas.microsoft.com/office/drawing/2014/main" id="{54B27667-2E84-47E1-4ADC-FC6425808164}"/>
              </a:ext>
            </a:extLst>
          </p:cNvPr>
          <p:cNvSpPr/>
          <p:nvPr userDrawn="1"/>
        </p:nvSpPr>
        <p:spPr>
          <a:xfrm>
            <a:off x="5565465" y="6391522"/>
            <a:ext cx="488473" cy="487192"/>
          </a:xfrm>
          <a:custGeom>
            <a:avLst/>
            <a:gdLst>
              <a:gd name="connsiteX0" fmla="*/ 0 w 488473"/>
              <a:gd name="connsiteY0" fmla="*/ 487193 h 487192"/>
              <a:gd name="connsiteX1" fmla="*/ 0 w 488473"/>
              <a:gd name="connsiteY1" fmla="*/ 0 h 487192"/>
              <a:gd name="connsiteX2" fmla="*/ 488474 w 488473"/>
              <a:gd name="connsiteY2" fmla="*/ 0 h 487192"/>
              <a:gd name="connsiteX3" fmla="*/ 0 w 488473"/>
              <a:gd name="connsiteY3" fmla="*/ 487193 h 487192"/>
              <a:gd name="connsiteX4" fmla="*/ 0 w 488473"/>
              <a:gd name="connsiteY4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473" h="487192">
                <a:moveTo>
                  <a:pt x="0" y="487193"/>
                </a:moveTo>
                <a:lnTo>
                  <a:pt x="0" y="0"/>
                </a:lnTo>
                <a:cubicBezTo>
                  <a:pt x="0" y="0"/>
                  <a:pt x="488474" y="0"/>
                  <a:pt x="488474" y="0"/>
                </a:cubicBezTo>
                <a:cubicBezTo>
                  <a:pt x="488474" y="269067"/>
                  <a:pt x="269774" y="487193"/>
                  <a:pt x="0" y="487193"/>
                </a:cubicBez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2953E5DE-913B-A5EF-80BA-F7030B35DF4E}"/>
              </a:ext>
            </a:extLst>
          </p:cNvPr>
          <p:cNvSpPr/>
          <p:nvPr userDrawn="1"/>
        </p:nvSpPr>
        <p:spPr>
          <a:xfrm>
            <a:off x="4588518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46" name="Forma libre: forma 45">
            <a:extLst>
              <a:ext uri="{FF2B5EF4-FFF2-40B4-BE49-F238E27FC236}">
                <a16:creationId xmlns:a16="http://schemas.microsoft.com/office/drawing/2014/main" id="{069E9495-1661-B70A-D645-3A5AB322C04F}"/>
              </a:ext>
            </a:extLst>
          </p:cNvPr>
          <p:cNvSpPr/>
          <p:nvPr userDrawn="1"/>
        </p:nvSpPr>
        <p:spPr>
          <a:xfrm>
            <a:off x="4344281" y="6391522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47" name="Forma libre: forma 46">
            <a:extLst>
              <a:ext uri="{FF2B5EF4-FFF2-40B4-BE49-F238E27FC236}">
                <a16:creationId xmlns:a16="http://schemas.microsoft.com/office/drawing/2014/main" id="{A779327B-2B75-6EDD-E97C-92AC03C2A0F2}"/>
              </a:ext>
            </a:extLst>
          </p:cNvPr>
          <p:cNvSpPr/>
          <p:nvPr userDrawn="1"/>
        </p:nvSpPr>
        <p:spPr>
          <a:xfrm>
            <a:off x="6056237" y="6391522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CF9CE00A-7CBF-1821-5408-A9D6220280C0}"/>
              </a:ext>
            </a:extLst>
          </p:cNvPr>
          <p:cNvSpPr/>
          <p:nvPr userDrawn="1"/>
        </p:nvSpPr>
        <p:spPr>
          <a:xfrm>
            <a:off x="-336135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755CAC74-3460-2E79-2A01-DF143306F0E0}"/>
              </a:ext>
            </a:extLst>
          </p:cNvPr>
          <p:cNvSpPr/>
          <p:nvPr userDrawn="1"/>
        </p:nvSpPr>
        <p:spPr>
          <a:xfrm>
            <a:off x="2106233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1332D808-77B1-8BCD-DF13-058137F38FD4}"/>
              </a:ext>
            </a:extLst>
          </p:cNvPr>
          <p:cNvSpPr/>
          <p:nvPr userDrawn="1"/>
        </p:nvSpPr>
        <p:spPr>
          <a:xfrm>
            <a:off x="1617759" y="6391478"/>
            <a:ext cx="488473" cy="487192"/>
          </a:xfrm>
          <a:custGeom>
            <a:avLst/>
            <a:gdLst>
              <a:gd name="connsiteX0" fmla="*/ 0 w 488473"/>
              <a:gd name="connsiteY0" fmla="*/ 487193 h 487192"/>
              <a:gd name="connsiteX1" fmla="*/ 0 w 488473"/>
              <a:gd name="connsiteY1" fmla="*/ 0 h 487192"/>
              <a:gd name="connsiteX2" fmla="*/ 488474 w 488473"/>
              <a:gd name="connsiteY2" fmla="*/ 0 h 487192"/>
              <a:gd name="connsiteX3" fmla="*/ 0 w 488473"/>
              <a:gd name="connsiteY3" fmla="*/ 487193 h 487192"/>
              <a:gd name="connsiteX4" fmla="*/ 0 w 488473"/>
              <a:gd name="connsiteY4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473" h="487192">
                <a:moveTo>
                  <a:pt x="0" y="487193"/>
                </a:moveTo>
                <a:lnTo>
                  <a:pt x="0" y="0"/>
                </a:lnTo>
                <a:cubicBezTo>
                  <a:pt x="0" y="0"/>
                  <a:pt x="488474" y="0"/>
                  <a:pt x="488474" y="0"/>
                </a:cubicBezTo>
                <a:cubicBezTo>
                  <a:pt x="488474" y="269067"/>
                  <a:pt x="269774" y="487193"/>
                  <a:pt x="0" y="487193"/>
                </a:cubicBez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2E0C7A7F-C1D3-510F-5D08-3C77536C02B4}"/>
              </a:ext>
            </a:extLst>
          </p:cNvPr>
          <p:cNvSpPr/>
          <p:nvPr userDrawn="1"/>
        </p:nvSpPr>
        <p:spPr>
          <a:xfrm>
            <a:off x="1129286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E722A836-28EB-30AA-6FBF-B6877283AFA6}"/>
              </a:ext>
            </a:extLst>
          </p:cNvPr>
          <p:cNvSpPr/>
          <p:nvPr userDrawn="1"/>
        </p:nvSpPr>
        <p:spPr>
          <a:xfrm>
            <a:off x="640812" y="6391478"/>
            <a:ext cx="488473" cy="487192"/>
          </a:xfrm>
          <a:custGeom>
            <a:avLst/>
            <a:gdLst>
              <a:gd name="connsiteX0" fmla="*/ 488474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  <a:gd name="connsiteX4" fmla="*/ 488474 w 488473"/>
              <a:gd name="connsiteY4" fmla="*/ 0 h 487192"/>
              <a:gd name="connsiteX5" fmla="*/ 488474 w 488473"/>
              <a:gd name="connsiteY5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473" h="487192">
                <a:moveTo>
                  <a:pt x="488474" y="0"/>
                </a:moveTo>
                <a:lnTo>
                  <a:pt x="488474" y="0"/>
                </a:lnTo>
                <a:lnTo>
                  <a:pt x="488474" y="487193"/>
                </a:lnTo>
                <a:cubicBezTo>
                  <a:pt x="488474" y="487193"/>
                  <a:pt x="0" y="487193"/>
                  <a:pt x="0" y="487193"/>
                </a:cubicBezTo>
                <a:cubicBezTo>
                  <a:pt x="0" y="218126"/>
                  <a:pt x="218700" y="0"/>
                  <a:pt x="488474" y="0"/>
                </a:cubicBezTo>
                <a:lnTo>
                  <a:pt x="488474" y="0"/>
                </a:lnTo>
                <a:close/>
              </a:path>
            </a:pathLst>
          </a:custGeom>
          <a:solidFill>
            <a:srgbClr val="2C296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81A2AE5C-77FF-F5D4-6E6E-C9740D2E972C}"/>
              </a:ext>
            </a:extLst>
          </p:cNvPr>
          <p:cNvSpPr/>
          <p:nvPr userDrawn="1"/>
        </p:nvSpPr>
        <p:spPr>
          <a:xfrm>
            <a:off x="3083136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0 w 488473"/>
              <a:gd name="connsiteY1" fmla="*/ 487193 h 487192"/>
              <a:gd name="connsiteX2" fmla="*/ 488474 w 488473"/>
              <a:gd name="connsiteY2" fmla="*/ 0 h 487192"/>
              <a:gd name="connsiteX3" fmla="*/ 0 w 488473"/>
              <a:gd name="connsiteY3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0" y="487193"/>
                </a:lnTo>
                <a:cubicBezTo>
                  <a:pt x="269774" y="487193"/>
                  <a:pt x="488474" y="269067"/>
                  <a:pt x="48847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C296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D8D200ED-88E1-E1DF-783D-03AC2C85545B}"/>
              </a:ext>
            </a:extLst>
          </p:cNvPr>
          <p:cNvSpPr/>
          <p:nvPr userDrawn="1"/>
        </p:nvSpPr>
        <p:spPr>
          <a:xfrm>
            <a:off x="2594662" y="6391478"/>
            <a:ext cx="488473" cy="243574"/>
          </a:xfrm>
          <a:custGeom>
            <a:avLst/>
            <a:gdLst>
              <a:gd name="connsiteX0" fmla="*/ 0 w 488473"/>
              <a:gd name="connsiteY0" fmla="*/ 0 h 243574"/>
              <a:gd name="connsiteX1" fmla="*/ 488474 w 488473"/>
              <a:gd name="connsiteY1" fmla="*/ 0 h 243574"/>
              <a:gd name="connsiteX2" fmla="*/ 488474 w 488473"/>
              <a:gd name="connsiteY2" fmla="*/ 243574 h 243574"/>
              <a:gd name="connsiteX3" fmla="*/ 0 w 488473"/>
              <a:gd name="connsiteY3" fmla="*/ 243574 h 24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243574">
                <a:moveTo>
                  <a:pt x="0" y="0"/>
                </a:moveTo>
                <a:lnTo>
                  <a:pt x="488474" y="0"/>
                </a:lnTo>
                <a:lnTo>
                  <a:pt x="488474" y="243574"/>
                </a:lnTo>
                <a:lnTo>
                  <a:pt x="0" y="243574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5" name="Forma libre: forma 54">
            <a:extLst>
              <a:ext uri="{FF2B5EF4-FFF2-40B4-BE49-F238E27FC236}">
                <a16:creationId xmlns:a16="http://schemas.microsoft.com/office/drawing/2014/main" id="{78253235-2326-2A77-A533-47B8DB203F9E}"/>
              </a:ext>
            </a:extLst>
          </p:cNvPr>
          <p:cNvSpPr/>
          <p:nvPr userDrawn="1"/>
        </p:nvSpPr>
        <p:spPr>
          <a:xfrm>
            <a:off x="2594662" y="6635052"/>
            <a:ext cx="488473" cy="243574"/>
          </a:xfrm>
          <a:custGeom>
            <a:avLst/>
            <a:gdLst>
              <a:gd name="connsiteX0" fmla="*/ 0 w 488473"/>
              <a:gd name="connsiteY0" fmla="*/ 0 h 243574"/>
              <a:gd name="connsiteX1" fmla="*/ 488474 w 488473"/>
              <a:gd name="connsiteY1" fmla="*/ 0 h 243574"/>
              <a:gd name="connsiteX2" fmla="*/ 488474 w 488473"/>
              <a:gd name="connsiteY2" fmla="*/ 243574 h 243574"/>
              <a:gd name="connsiteX3" fmla="*/ 0 w 488473"/>
              <a:gd name="connsiteY3" fmla="*/ 243574 h 24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243574">
                <a:moveTo>
                  <a:pt x="0" y="0"/>
                </a:moveTo>
                <a:lnTo>
                  <a:pt x="488474" y="0"/>
                </a:lnTo>
                <a:lnTo>
                  <a:pt x="488474" y="243574"/>
                </a:lnTo>
                <a:lnTo>
                  <a:pt x="0" y="243574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6" name="Forma libre: forma 55">
            <a:extLst>
              <a:ext uri="{FF2B5EF4-FFF2-40B4-BE49-F238E27FC236}">
                <a16:creationId xmlns:a16="http://schemas.microsoft.com/office/drawing/2014/main" id="{3FA54406-639A-BF63-8AAB-A4D844DD4256}"/>
              </a:ext>
            </a:extLst>
          </p:cNvPr>
          <p:cNvSpPr/>
          <p:nvPr userDrawn="1"/>
        </p:nvSpPr>
        <p:spPr>
          <a:xfrm>
            <a:off x="396575" y="6391478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7" name="Forma libre: forma 56">
            <a:extLst>
              <a:ext uri="{FF2B5EF4-FFF2-40B4-BE49-F238E27FC236}">
                <a16:creationId xmlns:a16="http://schemas.microsoft.com/office/drawing/2014/main" id="{253C6DD0-E327-5AFB-CD95-D9088EDF00FB}"/>
              </a:ext>
            </a:extLst>
          </p:cNvPr>
          <p:cNvSpPr/>
          <p:nvPr userDrawn="1"/>
        </p:nvSpPr>
        <p:spPr>
          <a:xfrm>
            <a:off x="152338" y="6391478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8" name="Forma libre: forma 57">
            <a:extLst>
              <a:ext uri="{FF2B5EF4-FFF2-40B4-BE49-F238E27FC236}">
                <a16:creationId xmlns:a16="http://schemas.microsoft.com/office/drawing/2014/main" id="{7ADDB668-947A-C6E1-1A52-DFD5812EF982}"/>
              </a:ext>
            </a:extLst>
          </p:cNvPr>
          <p:cNvSpPr/>
          <p:nvPr userDrawn="1"/>
        </p:nvSpPr>
        <p:spPr>
          <a:xfrm>
            <a:off x="3571610" y="6391478"/>
            <a:ext cx="488473" cy="487192"/>
          </a:xfrm>
          <a:custGeom>
            <a:avLst/>
            <a:gdLst>
              <a:gd name="connsiteX0" fmla="*/ 488474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  <a:gd name="connsiteX4" fmla="*/ 488474 w 488473"/>
              <a:gd name="connsiteY4" fmla="*/ 0 h 487192"/>
              <a:gd name="connsiteX5" fmla="*/ 488474 w 488473"/>
              <a:gd name="connsiteY5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473" h="487192">
                <a:moveTo>
                  <a:pt x="488474" y="0"/>
                </a:moveTo>
                <a:lnTo>
                  <a:pt x="488474" y="0"/>
                </a:lnTo>
                <a:lnTo>
                  <a:pt x="488474" y="487193"/>
                </a:lnTo>
                <a:cubicBezTo>
                  <a:pt x="488474" y="487193"/>
                  <a:pt x="0" y="487193"/>
                  <a:pt x="0" y="487193"/>
                </a:cubicBezTo>
                <a:cubicBezTo>
                  <a:pt x="0" y="218126"/>
                  <a:pt x="218700" y="0"/>
                  <a:pt x="488474" y="0"/>
                </a:cubicBezTo>
                <a:lnTo>
                  <a:pt x="488474" y="0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59" name="Forma libre: forma 58">
            <a:extLst>
              <a:ext uri="{FF2B5EF4-FFF2-40B4-BE49-F238E27FC236}">
                <a16:creationId xmlns:a16="http://schemas.microsoft.com/office/drawing/2014/main" id="{06994426-DE1F-B8FE-87A2-B9498F1B235F}"/>
              </a:ext>
            </a:extLst>
          </p:cNvPr>
          <p:cNvSpPr/>
          <p:nvPr userDrawn="1"/>
        </p:nvSpPr>
        <p:spPr>
          <a:xfrm>
            <a:off x="5037031" y="639147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3 w 488473"/>
              <a:gd name="connsiteY1" fmla="*/ 0 h 487192"/>
              <a:gd name="connsiteX2" fmla="*/ 488473 w 488473"/>
              <a:gd name="connsiteY2" fmla="*/ 487193 h 487192"/>
              <a:gd name="connsiteX3" fmla="*/ 0 w 488473"/>
              <a:gd name="connsiteY3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3" y="0"/>
                </a:lnTo>
                <a:lnTo>
                  <a:pt x="488473" y="487193"/>
                </a:lnTo>
                <a:lnTo>
                  <a:pt x="0" y="0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0" name="Forma libre: forma 59">
            <a:extLst>
              <a:ext uri="{FF2B5EF4-FFF2-40B4-BE49-F238E27FC236}">
                <a16:creationId xmlns:a16="http://schemas.microsoft.com/office/drawing/2014/main" id="{6A79ABFE-30A2-E4CF-44C6-6C5168064267}"/>
              </a:ext>
            </a:extLst>
          </p:cNvPr>
          <p:cNvSpPr/>
          <p:nvPr userDrawn="1"/>
        </p:nvSpPr>
        <p:spPr>
          <a:xfrm>
            <a:off x="4060084" y="6391478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1" name="Forma libre: forma 60">
            <a:extLst>
              <a:ext uri="{FF2B5EF4-FFF2-40B4-BE49-F238E27FC236}">
                <a16:creationId xmlns:a16="http://schemas.microsoft.com/office/drawing/2014/main" id="{CD072779-FEE9-18FF-F5DE-4137497D19CE}"/>
              </a:ext>
            </a:extLst>
          </p:cNvPr>
          <p:cNvSpPr/>
          <p:nvPr userDrawn="1"/>
        </p:nvSpPr>
        <p:spPr>
          <a:xfrm>
            <a:off x="6796507" y="6370808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345BA6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8697EB6C-E369-988A-F0B6-AF9E6F11AC67}"/>
              </a:ext>
            </a:extLst>
          </p:cNvPr>
          <p:cNvSpPr/>
          <p:nvPr userDrawn="1"/>
        </p:nvSpPr>
        <p:spPr>
          <a:xfrm>
            <a:off x="6552270" y="6370808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7F76911F-20E1-622A-9E51-3EAA93B85EB7}"/>
              </a:ext>
            </a:extLst>
          </p:cNvPr>
          <p:cNvSpPr/>
          <p:nvPr userDrawn="1"/>
        </p:nvSpPr>
        <p:spPr>
          <a:xfrm>
            <a:off x="5548358" y="6370808"/>
            <a:ext cx="488473" cy="487192"/>
          </a:xfrm>
          <a:custGeom>
            <a:avLst/>
            <a:gdLst>
              <a:gd name="connsiteX0" fmla="*/ 0 w 488473"/>
              <a:gd name="connsiteY0" fmla="*/ 487193 h 487192"/>
              <a:gd name="connsiteX1" fmla="*/ 0 w 488473"/>
              <a:gd name="connsiteY1" fmla="*/ 0 h 487192"/>
              <a:gd name="connsiteX2" fmla="*/ 488474 w 488473"/>
              <a:gd name="connsiteY2" fmla="*/ 0 h 487192"/>
              <a:gd name="connsiteX3" fmla="*/ 0 w 488473"/>
              <a:gd name="connsiteY3" fmla="*/ 487193 h 487192"/>
              <a:gd name="connsiteX4" fmla="*/ 0 w 488473"/>
              <a:gd name="connsiteY4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473" h="487192">
                <a:moveTo>
                  <a:pt x="0" y="487193"/>
                </a:moveTo>
                <a:lnTo>
                  <a:pt x="0" y="0"/>
                </a:lnTo>
                <a:cubicBezTo>
                  <a:pt x="0" y="0"/>
                  <a:pt x="488474" y="0"/>
                  <a:pt x="488474" y="0"/>
                </a:cubicBezTo>
                <a:cubicBezTo>
                  <a:pt x="488474" y="269067"/>
                  <a:pt x="269774" y="487193"/>
                  <a:pt x="0" y="487193"/>
                </a:cubicBez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4" name="Forma libre: forma 63">
            <a:extLst>
              <a:ext uri="{FF2B5EF4-FFF2-40B4-BE49-F238E27FC236}">
                <a16:creationId xmlns:a16="http://schemas.microsoft.com/office/drawing/2014/main" id="{0B5563BE-8A97-658A-5208-FF5CF767585C}"/>
              </a:ext>
            </a:extLst>
          </p:cNvPr>
          <p:cNvSpPr/>
          <p:nvPr userDrawn="1"/>
        </p:nvSpPr>
        <p:spPr>
          <a:xfrm>
            <a:off x="4571411" y="637080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5" name="Forma libre: forma 64">
            <a:extLst>
              <a:ext uri="{FF2B5EF4-FFF2-40B4-BE49-F238E27FC236}">
                <a16:creationId xmlns:a16="http://schemas.microsoft.com/office/drawing/2014/main" id="{B9166402-BCB2-A8D5-F195-3476C0D98A4C}"/>
              </a:ext>
            </a:extLst>
          </p:cNvPr>
          <p:cNvSpPr/>
          <p:nvPr userDrawn="1"/>
        </p:nvSpPr>
        <p:spPr>
          <a:xfrm>
            <a:off x="4327174" y="6370808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6" name="Forma libre: forma 65">
            <a:extLst>
              <a:ext uri="{FF2B5EF4-FFF2-40B4-BE49-F238E27FC236}">
                <a16:creationId xmlns:a16="http://schemas.microsoft.com/office/drawing/2014/main" id="{87A033C4-E64E-2040-2B76-66F37959CC7D}"/>
              </a:ext>
            </a:extLst>
          </p:cNvPr>
          <p:cNvSpPr/>
          <p:nvPr userDrawn="1"/>
        </p:nvSpPr>
        <p:spPr>
          <a:xfrm>
            <a:off x="6039130" y="6370808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7" name="Forma libre: forma 66">
            <a:extLst>
              <a:ext uri="{FF2B5EF4-FFF2-40B4-BE49-F238E27FC236}">
                <a16:creationId xmlns:a16="http://schemas.microsoft.com/office/drawing/2014/main" id="{F54CD06F-0038-48BB-8C4A-287E26E83FB3}"/>
              </a:ext>
            </a:extLst>
          </p:cNvPr>
          <p:cNvSpPr/>
          <p:nvPr userDrawn="1"/>
        </p:nvSpPr>
        <p:spPr>
          <a:xfrm>
            <a:off x="-353242" y="6370764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8" name="Forma libre: forma 67">
            <a:extLst>
              <a:ext uri="{FF2B5EF4-FFF2-40B4-BE49-F238E27FC236}">
                <a16:creationId xmlns:a16="http://schemas.microsoft.com/office/drawing/2014/main" id="{9998A88B-079A-8417-1367-976A81548B3C}"/>
              </a:ext>
            </a:extLst>
          </p:cNvPr>
          <p:cNvSpPr/>
          <p:nvPr userDrawn="1"/>
        </p:nvSpPr>
        <p:spPr>
          <a:xfrm>
            <a:off x="2089126" y="6370764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69" name="Forma libre: forma 68">
            <a:extLst>
              <a:ext uri="{FF2B5EF4-FFF2-40B4-BE49-F238E27FC236}">
                <a16:creationId xmlns:a16="http://schemas.microsoft.com/office/drawing/2014/main" id="{D116117C-78C6-49EB-6890-FE760F399E0A}"/>
              </a:ext>
            </a:extLst>
          </p:cNvPr>
          <p:cNvSpPr/>
          <p:nvPr userDrawn="1"/>
        </p:nvSpPr>
        <p:spPr>
          <a:xfrm>
            <a:off x="1600652" y="6370764"/>
            <a:ext cx="488473" cy="487192"/>
          </a:xfrm>
          <a:custGeom>
            <a:avLst/>
            <a:gdLst>
              <a:gd name="connsiteX0" fmla="*/ 0 w 488473"/>
              <a:gd name="connsiteY0" fmla="*/ 487193 h 487192"/>
              <a:gd name="connsiteX1" fmla="*/ 0 w 488473"/>
              <a:gd name="connsiteY1" fmla="*/ 0 h 487192"/>
              <a:gd name="connsiteX2" fmla="*/ 488474 w 488473"/>
              <a:gd name="connsiteY2" fmla="*/ 0 h 487192"/>
              <a:gd name="connsiteX3" fmla="*/ 0 w 488473"/>
              <a:gd name="connsiteY3" fmla="*/ 487193 h 487192"/>
              <a:gd name="connsiteX4" fmla="*/ 0 w 488473"/>
              <a:gd name="connsiteY4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473" h="487192">
                <a:moveTo>
                  <a:pt x="0" y="487193"/>
                </a:moveTo>
                <a:lnTo>
                  <a:pt x="0" y="0"/>
                </a:lnTo>
                <a:cubicBezTo>
                  <a:pt x="0" y="0"/>
                  <a:pt x="488474" y="0"/>
                  <a:pt x="488474" y="0"/>
                </a:cubicBezTo>
                <a:cubicBezTo>
                  <a:pt x="488474" y="269067"/>
                  <a:pt x="269774" y="487193"/>
                  <a:pt x="0" y="487193"/>
                </a:cubicBezTo>
                <a:lnTo>
                  <a:pt x="0" y="487193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0" name="Forma libre: forma 69">
            <a:extLst>
              <a:ext uri="{FF2B5EF4-FFF2-40B4-BE49-F238E27FC236}">
                <a16:creationId xmlns:a16="http://schemas.microsoft.com/office/drawing/2014/main" id="{0FB4FB07-3130-41D7-B255-12D206501161}"/>
              </a:ext>
            </a:extLst>
          </p:cNvPr>
          <p:cNvSpPr/>
          <p:nvPr userDrawn="1"/>
        </p:nvSpPr>
        <p:spPr>
          <a:xfrm>
            <a:off x="1112179" y="6370764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4" y="0"/>
                </a:lnTo>
                <a:lnTo>
                  <a:pt x="488474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1" name="Forma libre: forma 70">
            <a:extLst>
              <a:ext uri="{FF2B5EF4-FFF2-40B4-BE49-F238E27FC236}">
                <a16:creationId xmlns:a16="http://schemas.microsoft.com/office/drawing/2014/main" id="{EAEE4804-1126-4DE8-CE69-71214B932836}"/>
              </a:ext>
            </a:extLst>
          </p:cNvPr>
          <p:cNvSpPr/>
          <p:nvPr userDrawn="1"/>
        </p:nvSpPr>
        <p:spPr>
          <a:xfrm>
            <a:off x="623705" y="6370764"/>
            <a:ext cx="488473" cy="487192"/>
          </a:xfrm>
          <a:custGeom>
            <a:avLst/>
            <a:gdLst>
              <a:gd name="connsiteX0" fmla="*/ 488474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  <a:gd name="connsiteX4" fmla="*/ 488474 w 488473"/>
              <a:gd name="connsiteY4" fmla="*/ 0 h 487192"/>
              <a:gd name="connsiteX5" fmla="*/ 488474 w 488473"/>
              <a:gd name="connsiteY5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473" h="487192">
                <a:moveTo>
                  <a:pt x="488474" y="0"/>
                </a:moveTo>
                <a:lnTo>
                  <a:pt x="488474" y="0"/>
                </a:lnTo>
                <a:lnTo>
                  <a:pt x="488474" y="487193"/>
                </a:lnTo>
                <a:cubicBezTo>
                  <a:pt x="488474" y="487193"/>
                  <a:pt x="0" y="487193"/>
                  <a:pt x="0" y="487193"/>
                </a:cubicBezTo>
                <a:cubicBezTo>
                  <a:pt x="0" y="218126"/>
                  <a:pt x="218700" y="0"/>
                  <a:pt x="488474" y="0"/>
                </a:cubicBezTo>
                <a:lnTo>
                  <a:pt x="488474" y="0"/>
                </a:lnTo>
                <a:close/>
              </a:path>
            </a:pathLst>
          </a:custGeom>
          <a:solidFill>
            <a:srgbClr val="2C296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4E30A0EE-BFC5-6A04-C7CA-2A8D23E03040}"/>
              </a:ext>
            </a:extLst>
          </p:cNvPr>
          <p:cNvSpPr/>
          <p:nvPr userDrawn="1"/>
        </p:nvSpPr>
        <p:spPr>
          <a:xfrm>
            <a:off x="3066029" y="6370764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0 w 488473"/>
              <a:gd name="connsiteY1" fmla="*/ 487193 h 487192"/>
              <a:gd name="connsiteX2" fmla="*/ 488474 w 488473"/>
              <a:gd name="connsiteY2" fmla="*/ 0 h 487192"/>
              <a:gd name="connsiteX3" fmla="*/ 0 w 488473"/>
              <a:gd name="connsiteY3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0" y="487193"/>
                </a:lnTo>
                <a:cubicBezTo>
                  <a:pt x="269774" y="487193"/>
                  <a:pt x="488474" y="269067"/>
                  <a:pt x="48847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2C296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3" name="Forma libre: forma 72">
            <a:extLst>
              <a:ext uri="{FF2B5EF4-FFF2-40B4-BE49-F238E27FC236}">
                <a16:creationId xmlns:a16="http://schemas.microsoft.com/office/drawing/2014/main" id="{693A38E1-2A49-0193-48DD-BBD724944AB7}"/>
              </a:ext>
            </a:extLst>
          </p:cNvPr>
          <p:cNvSpPr/>
          <p:nvPr userDrawn="1"/>
        </p:nvSpPr>
        <p:spPr>
          <a:xfrm>
            <a:off x="2577555" y="6370764"/>
            <a:ext cx="488473" cy="243574"/>
          </a:xfrm>
          <a:custGeom>
            <a:avLst/>
            <a:gdLst>
              <a:gd name="connsiteX0" fmla="*/ 0 w 488473"/>
              <a:gd name="connsiteY0" fmla="*/ 0 h 243574"/>
              <a:gd name="connsiteX1" fmla="*/ 488474 w 488473"/>
              <a:gd name="connsiteY1" fmla="*/ 0 h 243574"/>
              <a:gd name="connsiteX2" fmla="*/ 488474 w 488473"/>
              <a:gd name="connsiteY2" fmla="*/ 243574 h 243574"/>
              <a:gd name="connsiteX3" fmla="*/ 0 w 488473"/>
              <a:gd name="connsiteY3" fmla="*/ 243574 h 24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243574">
                <a:moveTo>
                  <a:pt x="0" y="0"/>
                </a:moveTo>
                <a:lnTo>
                  <a:pt x="488474" y="0"/>
                </a:lnTo>
                <a:lnTo>
                  <a:pt x="488474" y="243574"/>
                </a:lnTo>
                <a:lnTo>
                  <a:pt x="0" y="243574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822644FC-53BE-A057-B91E-D3FAAEB04884}"/>
              </a:ext>
            </a:extLst>
          </p:cNvPr>
          <p:cNvSpPr/>
          <p:nvPr userDrawn="1"/>
        </p:nvSpPr>
        <p:spPr>
          <a:xfrm>
            <a:off x="2577555" y="6614338"/>
            <a:ext cx="488473" cy="243574"/>
          </a:xfrm>
          <a:custGeom>
            <a:avLst/>
            <a:gdLst>
              <a:gd name="connsiteX0" fmla="*/ 0 w 488473"/>
              <a:gd name="connsiteY0" fmla="*/ 0 h 243574"/>
              <a:gd name="connsiteX1" fmla="*/ 488474 w 488473"/>
              <a:gd name="connsiteY1" fmla="*/ 0 h 243574"/>
              <a:gd name="connsiteX2" fmla="*/ 488474 w 488473"/>
              <a:gd name="connsiteY2" fmla="*/ 243574 h 243574"/>
              <a:gd name="connsiteX3" fmla="*/ 0 w 488473"/>
              <a:gd name="connsiteY3" fmla="*/ 243574 h 243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243574">
                <a:moveTo>
                  <a:pt x="0" y="0"/>
                </a:moveTo>
                <a:lnTo>
                  <a:pt x="488474" y="0"/>
                </a:lnTo>
                <a:lnTo>
                  <a:pt x="488474" y="243574"/>
                </a:lnTo>
                <a:lnTo>
                  <a:pt x="0" y="243574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5" name="Forma libre: forma 74">
            <a:extLst>
              <a:ext uri="{FF2B5EF4-FFF2-40B4-BE49-F238E27FC236}">
                <a16:creationId xmlns:a16="http://schemas.microsoft.com/office/drawing/2014/main" id="{44C593EF-15C7-4F77-BC5B-238D36DF6584}"/>
              </a:ext>
            </a:extLst>
          </p:cNvPr>
          <p:cNvSpPr/>
          <p:nvPr userDrawn="1"/>
        </p:nvSpPr>
        <p:spPr>
          <a:xfrm>
            <a:off x="379468" y="6370764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27358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E04203B5-9A2F-4804-617B-28648A09BEBD}"/>
              </a:ext>
            </a:extLst>
          </p:cNvPr>
          <p:cNvSpPr/>
          <p:nvPr userDrawn="1"/>
        </p:nvSpPr>
        <p:spPr>
          <a:xfrm>
            <a:off x="135231" y="6370764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8EFEB088-7371-589F-2FB3-24CB6B942F2E}"/>
              </a:ext>
            </a:extLst>
          </p:cNvPr>
          <p:cNvSpPr/>
          <p:nvPr userDrawn="1"/>
        </p:nvSpPr>
        <p:spPr>
          <a:xfrm>
            <a:off x="3554503" y="6370764"/>
            <a:ext cx="488473" cy="487192"/>
          </a:xfrm>
          <a:custGeom>
            <a:avLst/>
            <a:gdLst>
              <a:gd name="connsiteX0" fmla="*/ 488474 w 488473"/>
              <a:gd name="connsiteY0" fmla="*/ 0 h 487192"/>
              <a:gd name="connsiteX1" fmla="*/ 488474 w 488473"/>
              <a:gd name="connsiteY1" fmla="*/ 0 h 487192"/>
              <a:gd name="connsiteX2" fmla="*/ 488474 w 488473"/>
              <a:gd name="connsiteY2" fmla="*/ 487193 h 487192"/>
              <a:gd name="connsiteX3" fmla="*/ 0 w 488473"/>
              <a:gd name="connsiteY3" fmla="*/ 487193 h 487192"/>
              <a:gd name="connsiteX4" fmla="*/ 488474 w 488473"/>
              <a:gd name="connsiteY4" fmla="*/ 0 h 487192"/>
              <a:gd name="connsiteX5" fmla="*/ 488474 w 488473"/>
              <a:gd name="connsiteY5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473" h="487192">
                <a:moveTo>
                  <a:pt x="488474" y="0"/>
                </a:moveTo>
                <a:lnTo>
                  <a:pt x="488474" y="0"/>
                </a:lnTo>
                <a:lnTo>
                  <a:pt x="488474" y="487193"/>
                </a:lnTo>
                <a:cubicBezTo>
                  <a:pt x="488474" y="487193"/>
                  <a:pt x="0" y="487193"/>
                  <a:pt x="0" y="487193"/>
                </a:cubicBezTo>
                <a:cubicBezTo>
                  <a:pt x="0" y="218126"/>
                  <a:pt x="218700" y="0"/>
                  <a:pt x="488474" y="0"/>
                </a:cubicBezTo>
                <a:lnTo>
                  <a:pt x="488474" y="0"/>
                </a:lnTo>
                <a:close/>
              </a:path>
            </a:pathLst>
          </a:custGeom>
          <a:solidFill>
            <a:srgbClr val="29327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AB0CD950-D2E6-25C4-AC8E-E57B554606DC}"/>
              </a:ext>
            </a:extLst>
          </p:cNvPr>
          <p:cNvSpPr/>
          <p:nvPr userDrawn="1"/>
        </p:nvSpPr>
        <p:spPr>
          <a:xfrm>
            <a:off x="5019924" y="6370764"/>
            <a:ext cx="488473" cy="487192"/>
          </a:xfrm>
          <a:custGeom>
            <a:avLst/>
            <a:gdLst>
              <a:gd name="connsiteX0" fmla="*/ 0 w 488473"/>
              <a:gd name="connsiteY0" fmla="*/ 0 h 487192"/>
              <a:gd name="connsiteX1" fmla="*/ 488473 w 488473"/>
              <a:gd name="connsiteY1" fmla="*/ 0 h 487192"/>
              <a:gd name="connsiteX2" fmla="*/ 488473 w 488473"/>
              <a:gd name="connsiteY2" fmla="*/ 487193 h 487192"/>
              <a:gd name="connsiteX3" fmla="*/ 0 w 488473"/>
              <a:gd name="connsiteY3" fmla="*/ 0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473" h="487192">
                <a:moveTo>
                  <a:pt x="0" y="0"/>
                </a:moveTo>
                <a:lnTo>
                  <a:pt x="488473" y="0"/>
                </a:lnTo>
                <a:lnTo>
                  <a:pt x="488473" y="487193"/>
                </a:lnTo>
                <a:lnTo>
                  <a:pt x="0" y="0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553A9EE0-4BD1-544E-CF66-4291F0BED43E}"/>
              </a:ext>
            </a:extLst>
          </p:cNvPr>
          <p:cNvSpPr/>
          <p:nvPr userDrawn="1"/>
        </p:nvSpPr>
        <p:spPr>
          <a:xfrm>
            <a:off x="4042977" y="6370764"/>
            <a:ext cx="244236" cy="487192"/>
          </a:xfrm>
          <a:custGeom>
            <a:avLst/>
            <a:gdLst>
              <a:gd name="connsiteX0" fmla="*/ 0 w 244236"/>
              <a:gd name="connsiteY0" fmla="*/ 0 h 487192"/>
              <a:gd name="connsiteX1" fmla="*/ 244237 w 244236"/>
              <a:gd name="connsiteY1" fmla="*/ 0 h 487192"/>
              <a:gd name="connsiteX2" fmla="*/ 244237 w 244236"/>
              <a:gd name="connsiteY2" fmla="*/ 487193 h 487192"/>
              <a:gd name="connsiteX3" fmla="*/ 0 w 244236"/>
              <a:gd name="connsiteY3" fmla="*/ 487193 h 487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236" h="487192">
                <a:moveTo>
                  <a:pt x="0" y="0"/>
                </a:moveTo>
                <a:lnTo>
                  <a:pt x="244237" y="0"/>
                </a:lnTo>
                <a:lnTo>
                  <a:pt x="244237" y="487193"/>
                </a:lnTo>
                <a:lnTo>
                  <a:pt x="0" y="487193"/>
                </a:lnTo>
                <a:close/>
              </a:path>
            </a:pathLst>
          </a:custGeom>
          <a:solidFill>
            <a:srgbClr val="363F9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  <p:sp>
        <p:nvSpPr>
          <p:cNvPr id="131" name="Forma libre: forma 130">
            <a:extLst>
              <a:ext uri="{FF2B5EF4-FFF2-40B4-BE49-F238E27FC236}">
                <a16:creationId xmlns:a16="http://schemas.microsoft.com/office/drawing/2014/main" id="{35460674-C967-A5F1-C56F-C6DD10688644}"/>
              </a:ext>
            </a:extLst>
          </p:cNvPr>
          <p:cNvSpPr/>
          <p:nvPr userDrawn="1"/>
        </p:nvSpPr>
        <p:spPr>
          <a:xfrm>
            <a:off x="9991419" y="-83536"/>
            <a:ext cx="2313155" cy="2306881"/>
          </a:xfrm>
          <a:custGeom>
            <a:avLst/>
            <a:gdLst>
              <a:gd name="connsiteX0" fmla="*/ 0 w 488473"/>
              <a:gd name="connsiteY0" fmla="*/ 243574 h 487148"/>
              <a:gd name="connsiteX1" fmla="*/ 0 w 488473"/>
              <a:gd name="connsiteY1" fmla="*/ 243574 h 487148"/>
              <a:gd name="connsiteX2" fmla="*/ 244237 w 488473"/>
              <a:gd name="connsiteY2" fmla="*/ 0 h 487148"/>
              <a:gd name="connsiteX3" fmla="*/ 488474 w 488473"/>
              <a:gd name="connsiteY3" fmla="*/ 243574 h 487148"/>
              <a:gd name="connsiteX4" fmla="*/ 244237 w 488473"/>
              <a:gd name="connsiteY4" fmla="*/ 487149 h 487148"/>
              <a:gd name="connsiteX5" fmla="*/ 0 w 488473"/>
              <a:gd name="connsiteY5" fmla="*/ 243574 h 487148"/>
              <a:gd name="connsiteX6" fmla="*/ 0 w 488473"/>
              <a:gd name="connsiteY6" fmla="*/ 243574 h 48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8473" h="487148">
                <a:moveTo>
                  <a:pt x="0" y="243574"/>
                </a:moveTo>
                <a:lnTo>
                  <a:pt x="0" y="243574"/>
                </a:lnTo>
                <a:cubicBezTo>
                  <a:pt x="0" y="109041"/>
                  <a:pt x="109350" y="0"/>
                  <a:pt x="244237" y="0"/>
                </a:cubicBezTo>
                <a:cubicBezTo>
                  <a:pt x="379124" y="0"/>
                  <a:pt x="488474" y="109041"/>
                  <a:pt x="488474" y="243574"/>
                </a:cubicBezTo>
                <a:cubicBezTo>
                  <a:pt x="488474" y="378108"/>
                  <a:pt x="379124" y="487149"/>
                  <a:pt x="244237" y="487149"/>
                </a:cubicBezTo>
                <a:cubicBezTo>
                  <a:pt x="109350" y="487149"/>
                  <a:pt x="0" y="378108"/>
                  <a:pt x="0" y="243574"/>
                </a:cubicBezTo>
                <a:lnTo>
                  <a:pt x="0" y="243574"/>
                </a:lnTo>
                <a:close/>
              </a:path>
            </a:pathLst>
          </a:custGeom>
          <a:solidFill>
            <a:srgbClr val="273585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893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en-US" sz="4500" b="1" kern="1200" dirty="0">
          <a:solidFill>
            <a:srgbClr val="0713AD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.xml"/><Relationship Id="rId4" Type="http://schemas.openxmlformats.org/officeDocument/2006/relationships/image" Target="../media/image58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customXml" Target="../ink/ink10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13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16.xml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105A9-928F-4426-BDB3-EFD6C594D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8041"/>
            <a:ext cx="9144000" cy="840230"/>
          </a:xfrm>
        </p:spPr>
        <p:txBody>
          <a:bodyPr/>
          <a:lstStyle/>
          <a:p>
            <a:pPr algn="ctr"/>
            <a:r>
              <a:rPr lang="es-419" sz="5400" dirty="0"/>
              <a:t>Configuración de ambiente</a:t>
            </a:r>
            <a:endParaRPr lang="en-US" sz="5400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11DB2CD-2CF7-3313-2704-7762F38CC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1300" y="4576301"/>
            <a:ext cx="6629400" cy="480131"/>
          </a:xfrm>
        </p:spPr>
        <p:txBody>
          <a:bodyPr/>
          <a:lstStyle/>
          <a:p>
            <a:r>
              <a:rPr lang="es-ES" dirty="0"/>
              <a:t>Programación orientada a objetos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7322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4BFB72F-0206-DB1A-478B-15F15467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657"/>
            <a:ext cx="10515600" cy="978729"/>
          </a:xfrm>
        </p:spPr>
        <p:txBody>
          <a:bodyPr/>
          <a:lstStyle/>
          <a:p>
            <a:r>
              <a:rPr lang="es-CO" sz="3200" dirty="0"/>
              <a:t>Configuración de variables de entorno [ </a:t>
            </a:r>
            <a:r>
              <a:rPr lang="es-CO" sz="3200" dirty="0" err="1"/>
              <a:t>MinGW</a:t>
            </a:r>
            <a:r>
              <a:rPr lang="es-CO" sz="3200" dirty="0"/>
              <a:t>/</a:t>
            </a:r>
            <a:r>
              <a:rPr lang="es-CO" sz="3200" dirty="0" err="1"/>
              <a:t>bin</a:t>
            </a:r>
            <a:r>
              <a:rPr lang="es-CO" sz="3200" dirty="0"/>
              <a:t>] para Windows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77C5C2-6405-7E3A-206A-4A11D910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11" y="1648985"/>
            <a:ext cx="9268691" cy="44003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48340EB-BF95-F00D-A254-C9F9CBC65763}"/>
                  </a:ext>
                </a:extLst>
              </p14:cNvPr>
              <p14:cNvContentPartPr/>
              <p14:nvPr/>
            </p14:nvContentPartPr>
            <p14:xfrm>
              <a:off x="7368840" y="3415680"/>
              <a:ext cx="672840" cy="1346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48340EB-BF95-F00D-A254-C9F9CBC657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53000" y="3352320"/>
                <a:ext cx="704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EF332A7-F7E3-09D7-462C-32BE335D29EB}"/>
                  </a:ext>
                </a:extLst>
              </p14:cNvPr>
              <p14:cNvContentPartPr/>
              <p14:nvPr/>
            </p14:nvContentPartPr>
            <p14:xfrm>
              <a:off x="2662560" y="2510280"/>
              <a:ext cx="7665120" cy="2295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EF332A7-F7E3-09D7-462C-32BE335D29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3200" y="2500920"/>
                <a:ext cx="7683840" cy="231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641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9A435F53-C90A-C560-2C77-7E01962B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E2BB81-4CEB-F938-4F58-C3DCE259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307D1F-F51A-36DE-276B-282D62BD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96" y="2103151"/>
            <a:ext cx="5410955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D01F8F8B-FEF4-348B-891E-79107B5A1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1300" y="4576301"/>
            <a:ext cx="6629400" cy="480131"/>
          </a:xfrm>
        </p:spPr>
        <p:txBody>
          <a:bodyPr/>
          <a:lstStyle/>
          <a:p>
            <a:r>
              <a:rPr lang="es-CO" dirty="0"/>
              <a:t>CLION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71ADAC-950B-5E3C-9ECB-D8572C5F7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672" y="1215833"/>
            <a:ext cx="8427868" cy="2585323"/>
          </a:xfrm>
        </p:spPr>
        <p:txBody>
          <a:bodyPr/>
          <a:lstStyle/>
          <a:p>
            <a:pPr algn="ctr"/>
            <a:r>
              <a:rPr lang="es-CO" dirty="0"/>
              <a:t>2. IDE </a:t>
            </a:r>
            <a:br>
              <a:rPr lang="es-CO" dirty="0"/>
            </a:br>
            <a:r>
              <a:rPr lang="es-CO" dirty="0"/>
              <a:t>[Entorno Desarrollo Integrado]</a:t>
            </a:r>
          </a:p>
        </p:txBody>
      </p:sp>
    </p:spTree>
    <p:extLst>
      <p:ext uri="{BB962C8B-B14F-4D97-AF65-F5344CB8AC3E}">
        <p14:creationId xmlns:p14="http://schemas.microsoft.com/office/powerpoint/2010/main" val="255884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2CD44-5358-D57E-07E5-7BF170D3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Pedir licencia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87289-6A35-AE4F-8057-EBD644274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5842"/>
          </a:xfrm>
        </p:spPr>
        <p:txBody>
          <a:bodyPr/>
          <a:lstStyle/>
          <a:p>
            <a:r>
              <a:rPr lang="es-CO" dirty="0"/>
              <a:t>https://www.jetbrains.com/community/education/#students/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E112B8-C55B-B702-01D8-6D42E757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1943"/>
            <a:ext cx="12192000" cy="26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5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302DB-1BEE-E08E-E84B-72CFA5F5C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B8424-47A9-0C1F-5389-E662520C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CBA40C-C7BF-947B-64EB-A03A2BC6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33" y="0"/>
            <a:ext cx="7610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D444A-1113-110E-0C10-ED9A6B5F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982885-3E20-41C2-02D8-4A00FBFE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D6CE0D-A992-1D27-1997-584744E70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52" y="544748"/>
            <a:ext cx="10237296" cy="469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38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EDF0B-ED2E-A8FA-77E6-53A11034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 correo institucional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79CA03-D198-6EBE-D32E-267606DD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755473"/>
            <a:ext cx="7225748" cy="53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43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FE41E-53A7-0B1F-AA25-87551205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3632"/>
          </a:xfrm>
        </p:spPr>
        <p:txBody>
          <a:bodyPr>
            <a:normAutofit fontScale="90000"/>
          </a:bodyPr>
          <a:lstStyle/>
          <a:p>
            <a:r>
              <a:rPr lang="es-CO" dirty="0"/>
              <a:t>Seguir Link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C1A277-5B39-11D2-63B2-5A1D6C05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71" y="1197958"/>
            <a:ext cx="1012648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21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3C0A5-5F38-8D84-9904-FA0C07027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94" y="151116"/>
            <a:ext cx="10515600" cy="607641"/>
          </a:xfrm>
        </p:spPr>
        <p:txBody>
          <a:bodyPr>
            <a:normAutofit fontScale="90000"/>
          </a:bodyPr>
          <a:lstStyle/>
          <a:p>
            <a:r>
              <a:rPr lang="es-CO" dirty="0"/>
              <a:t>Leer y aceptar acuerdo de licencia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6A3B85-E56C-B830-90FC-9E4DBB507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7" y="865762"/>
            <a:ext cx="8995404" cy="537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1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2A891-DCFE-4827-18F6-F9472AB03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Crear una cuenta y asociarla con la licencia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230DA1-89EF-2D29-7903-37B2B70A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053535"/>
            <a:ext cx="7225748" cy="475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5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7E6F59F9-FAB9-744A-0CB9-49615E8CE9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CC78AB8-1580-F797-352C-6D402B8C7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672" y="2046829"/>
            <a:ext cx="8427868" cy="923330"/>
          </a:xfrm>
        </p:spPr>
        <p:txBody>
          <a:bodyPr/>
          <a:lstStyle/>
          <a:p>
            <a:pPr algn="ctr"/>
            <a:r>
              <a:rPr lang="es-ES" dirty="0"/>
              <a:t>Compilación en C++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7513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0EE91-C77F-C4F1-EB6A-5D922B019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Aparece el paquete de licencia en la cunta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D08FF49-6DE1-EFD5-611F-3EC9C6594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17" y="1966293"/>
            <a:ext cx="1017636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1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D8521-47D4-B582-3A83-DB501CCE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126" y="681037"/>
            <a:ext cx="8205108" cy="646331"/>
          </a:xfrm>
        </p:spPr>
        <p:txBody>
          <a:bodyPr/>
          <a:lstStyle/>
          <a:p>
            <a:r>
              <a:rPr lang="es-CO" dirty="0"/>
              <a:t>Cuando se han aceptado los acuerdos de licencia y todo esta OK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E3EBE7-2E38-3277-4346-1C7A905E9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C19716-0ADB-0B59-37A7-50CA50F6E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7836"/>
            <a:ext cx="12192000" cy="32623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ED513E-12B0-05D9-7DF8-F7400EEDEAF9}"/>
                  </a:ext>
                </a:extLst>
              </p14:cNvPr>
              <p14:cNvContentPartPr/>
              <p14:nvPr/>
            </p14:nvContentPartPr>
            <p14:xfrm>
              <a:off x="3882215" y="107468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ED513E-12B0-05D9-7DF8-F7400EEDEA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6215" y="1038682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9613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B2F937A6-76AE-50E2-1124-0C70BD93D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499EA0F-ECAF-1320-42CA-EA270A46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53D85C-D135-57CF-9060-362492BF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182" y="973393"/>
            <a:ext cx="7285415" cy="468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853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C448475-08C8-8332-1E5F-7209D0BAA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83" y="236290"/>
            <a:ext cx="10515600" cy="646331"/>
          </a:xfrm>
        </p:spPr>
        <p:txBody>
          <a:bodyPr/>
          <a:lstStyle/>
          <a:p>
            <a:r>
              <a:rPr lang="es-CO" dirty="0"/>
              <a:t>Instalación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615347D-AFCA-D1D9-097B-D0C2AF320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23" y="884904"/>
            <a:ext cx="6358937" cy="47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1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9501A0-DE1D-153B-0856-1E891127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756864"/>
            <a:ext cx="7440063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03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84A9B-2C01-802A-CECF-BF92F199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Activar la licencia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F926FA-211C-8733-B560-7132DF64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414823"/>
            <a:ext cx="7225748" cy="402835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4051EE6-6CC9-85A8-5778-BEF2E8E8B81F}"/>
              </a:ext>
            </a:extLst>
          </p:cNvPr>
          <p:cNvGrpSpPr/>
          <p:nvPr/>
        </p:nvGrpSpPr>
        <p:grpSpPr>
          <a:xfrm>
            <a:off x="6649175" y="2173042"/>
            <a:ext cx="1068120" cy="466200"/>
            <a:chOff x="6649175" y="2173042"/>
            <a:chExt cx="106812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D526A8-D716-D3E0-B0D9-8E9BBDF6FDCE}"/>
                    </a:ext>
                  </a:extLst>
                </p14:cNvPr>
                <p14:cNvContentPartPr/>
                <p14:nvPr/>
              </p14:nvContentPartPr>
              <p14:xfrm>
                <a:off x="6649175" y="2205802"/>
                <a:ext cx="9000" cy="304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D526A8-D716-D3E0-B0D9-8E9BBDF6FD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13175" y="2169802"/>
                  <a:ext cx="806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E51A5B-FAD4-0518-2B55-0DCE3969C502}"/>
                    </a:ext>
                  </a:extLst>
                </p14:cNvPr>
                <p14:cNvContentPartPr/>
                <p14:nvPr/>
              </p14:nvContentPartPr>
              <p14:xfrm>
                <a:off x="6665375" y="2173042"/>
                <a:ext cx="1051920" cy="46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E51A5B-FAD4-0518-2B55-0DCE3969C5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9375" y="2137402"/>
                  <a:ext cx="1123560" cy="53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7F9234-8B09-1872-43D8-E56691EBA4A4}"/>
                  </a:ext>
                </a:extLst>
              </p14:cNvPr>
              <p14:cNvContentPartPr/>
              <p14:nvPr/>
            </p14:nvContentPartPr>
            <p14:xfrm>
              <a:off x="6753575" y="2911402"/>
              <a:ext cx="95724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7F9234-8B09-1872-43D8-E56691EBA4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17575" y="2875402"/>
                <a:ext cx="102888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559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759174-CD43-A787-E9B2-24B192C2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228153"/>
            <a:ext cx="10774279" cy="64016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4C4C80-2138-1AB5-217A-F22859497343}"/>
                  </a:ext>
                </a:extLst>
              </p14:cNvPr>
              <p14:cNvContentPartPr/>
              <p14:nvPr/>
            </p14:nvContentPartPr>
            <p14:xfrm>
              <a:off x="4193615" y="3192202"/>
              <a:ext cx="1361880" cy="21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4C4C80-2138-1AB5-217A-F228594973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7615" y="3156202"/>
                <a:ext cx="14335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15DF68-F6A7-FE95-1B8A-02B234505B1D}"/>
                  </a:ext>
                </a:extLst>
              </p14:cNvPr>
              <p14:cNvContentPartPr/>
              <p14:nvPr/>
            </p14:nvContentPartPr>
            <p14:xfrm>
              <a:off x="10250975" y="5822722"/>
              <a:ext cx="754200" cy="12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15DF68-F6A7-FE95-1B8A-02B234505B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4975" y="5786722"/>
                <a:ext cx="82584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2157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D86F92-7F75-6A6B-A836-5E37F81D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63" y="485364"/>
            <a:ext cx="7516274" cy="58872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85FAA98-ECBE-1709-1C75-C7C3B15395AA}"/>
                  </a:ext>
                </a:extLst>
              </p14:cNvPr>
              <p14:cNvContentPartPr/>
              <p14:nvPr/>
            </p14:nvContentPartPr>
            <p14:xfrm>
              <a:off x="5325726" y="4002562"/>
              <a:ext cx="1615320" cy="58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85FAA98-ECBE-1709-1C75-C7C3B15395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0086" y="3966562"/>
                <a:ext cx="1686960" cy="6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177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60C07C54-B2A9-9252-DEDA-73878DA7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1CBE58D-2BDA-67E8-AE6D-33B12C08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D33ABD-E3B5-2984-506A-6CF8A4D3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61" y="605668"/>
            <a:ext cx="6882580" cy="51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41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0D7E6E-7A06-4FF0-DCB4-6A99217A9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Instalar </a:t>
            </a:r>
            <a:r>
              <a:rPr lang="es-CO" dirty="0" err="1"/>
              <a:t>Pluggins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3D68F15-FA30-BC08-D1CF-ED64F7525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101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D36B77C0-4B7C-E226-55F9-2D4B093E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457325"/>
            <a:ext cx="6756400" cy="4351338"/>
          </a:xfrm>
        </p:spPr>
        <p:txBody>
          <a:bodyPr/>
          <a:lstStyle/>
          <a:p>
            <a:r>
              <a:rPr lang="es-CO" b="1" dirty="0"/>
              <a:t>Compilador de C++ </a:t>
            </a:r>
            <a:r>
              <a:rPr lang="es-CO" dirty="0"/>
              <a:t>- Ejemplo </a:t>
            </a:r>
            <a:r>
              <a:rPr lang="es-CO" dirty="0" err="1"/>
              <a:t>MinGW</a:t>
            </a:r>
            <a:endParaRPr lang="es-CO" dirty="0"/>
          </a:p>
          <a:p>
            <a:r>
              <a:rPr lang="es-CO" b="1" dirty="0"/>
              <a:t>Entorno de Desarrollo Integrado (IDE) </a:t>
            </a:r>
            <a:r>
              <a:rPr lang="es-CO" dirty="0"/>
              <a:t>o Editor de Código</a:t>
            </a:r>
          </a:p>
          <a:p>
            <a:r>
              <a:rPr lang="es-CO" b="1" dirty="0"/>
              <a:t>Herramientas de Construcción </a:t>
            </a:r>
            <a:r>
              <a:rPr lang="es-ES" dirty="0"/>
              <a:t>como Make y </a:t>
            </a:r>
            <a:r>
              <a:rPr lang="es-ES" dirty="0" err="1"/>
              <a:t>CMake</a:t>
            </a:r>
            <a:r>
              <a:rPr lang="es-ES" dirty="0"/>
              <a:t> gestionan el proceso de compilación y construcción de proyectos.</a:t>
            </a:r>
            <a:endParaRPr lang="es-CO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FF6F569-1DDC-0A1C-DC96-3CEB262C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87855"/>
            <a:ext cx="10515600" cy="646331"/>
          </a:xfrm>
        </p:spPr>
        <p:txBody>
          <a:bodyPr/>
          <a:lstStyle/>
          <a:p>
            <a:r>
              <a:rPr lang="es-ES" sz="4000" dirty="0"/>
              <a:t>¿Qué necesito para que funcione C++?</a:t>
            </a: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2301244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E8A63-E934-0C4B-1188-BD2BF1200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SonarLint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408A44-DAE2-662F-9203-1243B213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576FE8-8C87-498A-40AB-C82B4560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1825625"/>
            <a:ext cx="1163164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62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34914-F0C2-D00C-472E-2D7539F9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Mermaid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79AFB-4E9C-2A04-1299-16AD196F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6EA956-4320-BA08-0785-820C74CC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55" y="1963624"/>
            <a:ext cx="1094575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951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AC3D9-4DF0-743C-2979-A20FF66D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545" y="131662"/>
            <a:ext cx="10515600" cy="481542"/>
          </a:xfrm>
        </p:spPr>
        <p:txBody>
          <a:bodyPr>
            <a:normAutofit fontScale="90000"/>
          </a:bodyPr>
          <a:lstStyle/>
          <a:p>
            <a:r>
              <a:rPr lang="es-CO" dirty="0"/>
              <a:t>Configuración </a:t>
            </a:r>
            <a:r>
              <a:rPr lang="es-CO" dirty="0" err="1"/>
              <a:t>SonarLint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FFA38ED-1BDD-BED3-E751-BC22674B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094746"/>
            <a:ext cx="10212168" cy="553880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D2687E1-D5BF-2525-8A4E-CE197B6C0E99}"/>
              </a:ext>
            </a:extLst>
          </p:cNvPr>
          <p:cNvSpPr txBox="1"/>
          <p:nvPr/>
        </p:nvSpPr>
        <p:spPr>
          <a:xfrm>
            <a:off x="447922" y="613204"/>
            <a:ext cx="8340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https://plugins.jetbrains.com/plugin/7973-sonarlint/versions#tabs</a:t>
            </a:r>
          </a:p>
        </p:txBody>
      </p:sp>
    </p:spTree>
    <p:extLst>
      <p:ext uri="{BB962C8B-B14F-4D97-AF65-F5344CB8AC3E}">
        <p14:creationId xmlns:p14="http://schemas.microsoft.com/office/powerpoint/2010/main" val="3184749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1C033-FE36-7788-846B-1F712C43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31901-7BF3-AFCB-F533-E58001FFE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E4340A-DE07-5057-F27F-BB2C7AC9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55" y="0"/>
            <a:ext cx="9957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12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23F7D-EDF1-44CD-247F-C15A7101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CO" dirty="0"/>
              <a:t>Ruta del compilador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A835A-F3AA-6868-E959-1FB92B5EA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s-CO" sz="2000" dirty="0"/>
              <a:t>Verifique que la ruta de la ubicación de su compilador este bien definida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9319CEA8-8AE9-7B12-6F6E-CECBE8C5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17" y="536587"/>
            <a:ext cx="6354062" cy="46297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10F4702-861F-5464-3021-6C8E7CDF4882}"/>
                  </a:ext>
                </a:extLst>
              </p14:cNvPr>
              <p14:cNvContentPartPr/>
              <p14:nvPr/>
            </p14:nvContentPartPr>
            <p14:xfrm>
              <a:off x="6537215" y="1482202"/>
              <a:ext cx="1285200" cy="162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10F4702-861F-5464-3021-6C8E7CDF48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3215" y="1374562"/>
                <a:ext cx="139284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4EBECAF-7CB9-2DBB-05E4-421315171866}"/>
                  </a:ext>
                </a:extLst>
              </p14:cNvPr>
              <p14:cNvContentPartPr/>
              <p14:nvPr/>
            </p14:nvContentPartPr>
            <p14:xfrm>
              <a:off x="6206015" y="2333602"/>
              <a:ext cx="1182240" cy="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4EBECAF-7CB9-2DBB-05E4-4213151718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52015" y="2225602"/>
                <a:ext cx="12898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C38ADF-CB5B-B13E-95CA-29507BA3D0F9}"/>
                  </a:ext>
                </a:extLst>
              </p14:cNvPr>
              <p14:cNvContentPartPr/>
              <p14:nvPr/>
            </p14:nvContentPartPr>
            <p14:xfrm>
              <a:off x="6545135" y="4226842"/>
              <a:ext cx="884520" cy="41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C38ADF-CB5B-B13E-95CA-29507BA3D0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91135" y="4118842"/>
                <a:ext cx="99216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5907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298BE-439D-7B0A-92CD-0941B188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2"/>
          </a:xfrm>
        </p:spPr>
        <p:txBody>
          <a:bodyPr>
            <a:normAutofit fontScale="90000"/>
          </a:bodyPr>
          <a:lstStyle/>
          <a:p>
            <a:r>
              <a:rPr lang="es-CO" dirty="0"/>
              <a:t>Para ejecutar un proyecto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82FEA7-6EAF-0567-53B5-6A8EC613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17" y="1060854"/>
            <a:ext cx="9469970" cy="50413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5471C8C-B13C-B991-EBD4-8175A3E9C076}"/>
                  </a:ext>
                </a:extLst>
              </p14:cNvPr>
              <p14:cNvContentPartPr/>
              <p14:nvPr/>
            </p14:nvContentPartPr>
            <p14:xfrm>
              <a:off x="7908480" y="885600"/>
              <a:ext cx="431280" cy="47988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5471C8C-B13C-B991-EBD4-8175A3E9C0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9120" y="876240"/>
                <a:ext cx="45000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814C0C-B888-316E-84DF-0A32B085FED8}"/>
                  </a:ext>
                </a:extLst>
              </p14:cNvPr>
              <p14:cNvContentPartPr/>
              <p14:nvPr/>
            </p14:nvContentPartPr>
            <p14:xfrm>
              <a:off x="8101055" y="1170802"/>
              <a:ext cx="88560" cy="2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814C0C-B888-316E-84DF-0A32B085FE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7415" y="1063162"/>
                <a:ext cx="1962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201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C85DD-D792-CCB6-CF37-8B2EB447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s-CO" dirty="0"/>
              <a:t>Como se ve el programa cuando se ejecuta el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C04C1-FB21-07EE-BB31-8731DD30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415C93-A0F3-B46E-6C83-42498333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10" y="1247939"/>
            <a:ext cx="10529594" cy="55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3DD62710-CA35-C80E-935B-CCC49A513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12F977C-C85C-77F9-6C5A-C5D68C29F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672" y="2046829"/>
            <a:ext cx="8427868" cy="923330"/>
          </a:xfrm>
        </p:spPr>
        <p:txBody>
          <a:bodyPr/>
          <a:lstStyle/>
          <a:p>
            <a:pPr algn="ctr"/>
            <a:r>
              <a:rPr lang="es-CO" dirty="0"/>
              <a:t>1. Compilador</a:t>
            </a:r>
          </a:p>
        </p:txBody>
      </p:sp>
    </p:spTree>
    <p:extLst>
      <p:ext uri="{BB962C8B-B14F-4D97-AF65-F5344CB8AC3E}">
        <p14:creationId xmlns:p14="http://schemas.microsoft.com/office/powerpoint/2010/main" val="2213662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CB7B1B-7077-62B1-D01C-0472CFD5C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057"/>
            <a:ext cx="10515600" cy="1421928"/>
          </a:xfrm>
        </p:spPr>
        <p:txBody>
          <a:bodyPr/>
          <a:lstStyle/>
          <a:p>
            <a:r>
              <a:rPr lang="es-ES" dirty="0"/>
              <a:t>¿Qué se tiene que hacer para instalar el compilador?</a:t>
            </a:r>
            <a:endParaRPr lang="es-CO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91E79A1-EA45-3579-64EB-BC99B3F7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625" y="1648985"/>
            <a:ext cx="8064400" cy="47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3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884E1382-5CF9-86B1-926F-556BA5BA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D5B0536-6CB3-FA98-A6AC-1D2B6D10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2D012F-D383-D613-4C90-845F530D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074" y="699706"/>
            <a:ext cx="7001852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13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D9B4A38-8C49-B394-FD1F-5A6CF06BA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55CBCD1-C14E-90BB-E5A8-56B321A9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64DCBF7-A7F0-7D7D-EF44-6E739AB5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613969"/>
            <a:ext cx="7163800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4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FFD5FAB-526B-8433-8029-08D72297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D11B376-24AC-DF45-5BE6-49F670E1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456"/>
            <a:ext cx="10515600" cy="757130"/>
          </a:xfrm>
        </p:spPr>
        <p:txBody>
          <a:bodyPr/>
          <a:lstStyle/>
          <a:p>
            <a:r>
              <a:rPr lang="es-ES" dirty="0"/>
              <a:t>Configuración de C++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38B308-635D-8319-D791-FD81EAB6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597" y="1260157"/>
            <a:ext cx="9352083" cy="52655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A4A43543-F910-06A0-D22D-BE81B2A19578}"/>
                  </a:ext>
                </a:extLst>
              </p14:cNvPr>
              <p14:cNvContentPartPr/>
              <p14:nvPr/>
            </p14:nvContentPartPr>
            <p14:xfrm>
              <a:off x="8005320" y="2662560"/>
              <a:ext cx="332280" cy="5025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A4A43543-F910-06A0-D22D-BE81B2A195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5960" y="2653200"/>
                <a:ext cx="351000" cy="5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80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D0598A-AB97-40F2-5D1E-2DEE5CD8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456"/>
            <a:ext cx="10515600" cy="757130"/>
          </a:xfrm>
        </p:spPr>
        <p:txBody>
          <a:bodyPr/>
          <a:lstStyle/>
          <a:p>
            <a:r>
              <a:rPr lang="es-ES" dirty="0"/>
              <a:t>Instalación de los paquetes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4E38B1-661A-4BB6-2123-ABB248CE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261" y="1402080"/>
            <a:ext cx="8844460" cy="51866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BE280047-867A-F35D-4B6B-7568B7344AC4}"/>
                  </a:ext>
                </a:extLst>
              </p14:cNvPr>
              <p14:cNvContentPartPr/>
              <p14:nvPr/>
            </p14:nvContentPartPr>
            <p14:xfrm>
              <a:off x="1362600" y="1757160"/>
              <a:ext cx="18360" cy="4500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BE280047-867A-F35D-4B6B-7568B7344A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3240" y="1747800"/>
                <a:ext cx="37080" cy="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618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eriana-plantilla.potx" id="{9B830F56-5168-405E-B7DA-4316782D64C7}" vid="{E3F5BDD0-89AB-4FD8-ADC0-675C4884C4D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bfbb5a6-f53e-4b0a-ba38-e03ac7088f1a">
      <UserInfo>
        <DisplayName/>
        <AccountId xsi:nil="true"/>
        <AccountType/>
      </UserInfo>
    </SharedWithUsers>
    <TaxCatchAll xmlns="cbfbb5a6-f53e-4b0a-ba38-e03ac7088f1a" xsi:nil="true"/>
    <lcf76f155ced4ddcb4097134ff3c332f xmlns="858d0271-1141-42d1-8b9b-42920b15170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53AB6459CAEE741A6308FB2627B45F6" ma:contentTypeVersion="13" ma:contentTypeDescription="Crear nuevo documento." ma:contentTypeScope="" ma:versionID="45e68d4ebf34411c48cb8881815cee7c">
  <xsd:schema xmlns:xsd="http://www.w3.org/2001/XMLSchema" xmlns:xs="http://www.w3.org/2001/XMLSchema" xmlns:p="http://schemas.microsoft.com/office/2006/metadata/properties" xmlns:ns2="858d0271-1141-42d1-8b9b-42920b15170c" xmlns:ns3="cbfbb5a6-f53e-4b0a-ba38-e03ac7088f1a" targetNamespace="http://schemas.microsoft.com/office/2006/metadata/properties" ma:root="true" ma:fieldsID="547a1674e4e1cea1548d1106f75470d9" ns2:_="" ns3:_="">
    <xsd:import namespace="858d0271-1141-42d1-8b9b-42920b15170c"/>
    <xsd:import namespace="cbfbb5a6-f53e-4b0a-ba38-e03ac7088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0271-1141-42d1-8b9b-42920b1517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47ec1249-a48c-4968-bfb0-a566660bd30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bb5a6-f53e-4b0a-ba38-e03ac7088f1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a9157368-4b99-4b52-b594-dacb418ead93}" ma:internalName="TaxCatchAll" ma:showField="CatchAllData" ma:web="cbfbb5a6-f53e-4b0a-ba38-e03ac7088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05FAF1-E1F9-4F7A-8F19-732FF1148D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BE8A8-B6D8-42FA-8F4F-7C157FD07B80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2006/metadata/properties"/>
    <ds:schemaRef ds:uri="858d0271-1141-42d1-8b9b-42920b15170c"/>
    <ds:schemaRef ds:uri="http://purl.org/dc/terms/"/>
    <ds:schemaRef ds:uri="http://schemas.microsoft.com/office/infopath/2007/PartnerControls"/>
    <ds:schemaRef ds:uri="cbfbb5a6-f53e-4b0a-ba38-e03ac7088f1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5CC3DA4-008E-4970-8BD6-301CA0CDAB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0271-1141-42d1-8b9b-42920b15170c"/>
    <ds:schemaRef ds:uri="cbfbb5a6-f53e-4b0a-ba38-e03ac7088f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Javeriana-plantilla</Template>
  <TotalTime>15192</TotalTime>
  <Words>208</Words>
  <Application>Microsoft Office PowerPoint</Application>
  <PresentationFormat>Widescreen</PresentationFormat>
  <Paragraphs>33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Verdana</vt:lpstr>
      <vt:lpstr>Tema de Office</vt:lpstr>
      <vt:lpstr>Configuración de ambiente</vt:lpstr>
      <vt:lpstr>Compilación en C++</vt:lpstr>
      <vt:lpstr>¿Qué necesito para que funcione C++?</vt:lpstr>
      <vt:lpstr>1. Compilador</vt:lpstr>
      <vt:lpstr>¿Qué se tiene que hacer para instalar el compilador?</vt:lpstr>
      <vt:lpstr>PowerPoint Presentation</vt:lpstr>
      <vt:lpstr>PowerPoint Presentation</vt:lpstr>
      <vt:lpstr>Configuración de C++</vt:lpstr>
      <vt:lpstr>Instalación de los paquetes</vt:lpstr>
      <vt:lpstr>Configuración de variables de entorno [ MinGW/bin] para Windows</vt:lpstr>
      <vt:lpstr>PowerPoint Presentation</vt:lpstr>
      <vt:lpstr>2. IDE  [Entorno Desarrollo Integrado]</vt:lpstr>
      <vt:lpstr>Pedir licencia</vt:lpstr>
      <vt:lpstr>PowerPoint Presentation</vt:lpstr>
      <vt:lpstr>PowerPoint Presentation</vt:lpstr>
      <vt:lpstr>Ver correo institucional </vt:lpstr>
      <vt:lpstr>Seguir Link</vt:lpstr>
      <vt:lpstr>Leer y aceptar acuerdo de licencia</vt:lpstr>
      <vt:lpstr>Crear una cuenta y asociarla con la licencia</vt:lpstr>
      <vt:lpstr>Aparece el paquete de licencia en la cunta</vt:lpstr>
      <vt:lpstr>Cuando se han aceptado los acuerdos de licencia y todo esta OK</vt:lpstr>
      <vt:lpstr>PowerPoint Presentation</vt:lpstr>
      <vt:lpstr>Instalación</vt:lpstr>
      <vt:lpstr>PowerPoint Presentation</vt:lpstr>
      <vt:lpstr>Activar la licencia</vt:lpstr>
      <vt:lpstr>PowerPoint Presentation</vt:lpstr>
      <vt:lpstr>PowerPoint Presentation</vt:lpstr>
      <vt:lpstr>PowerPoint Presentation</vt:lpstr>
      <vt:lpstr>Instalar Pluggins</vt:lpstr>
      <vt:lpstr>SonarLint</vt:lpstr>
      <vt:lpstr>Mermaid</vt:lpstr>
      <vt:lpstr>Configuración SonarLint</vt:lpstr>
      <vt:lpstr>PowerPoint Presentation</vt:lpstr>
      <vt:lpstr>Ruta del compilador</vt:lpstr>
      <vt:lpstr>Para ejecutar un proyecto</vt:lpstr>
      <vt:lpstr>Como se ve el programa cuando se ejecuta el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Luisa Fernanda Rincón Pérez</dc:creator>
  <cp:lastModifiedBy>Luisa Fernanda Rincon Perez</cp:lastModifiedBy>
  <cp:revision>89</cp:revision>
  <dcterms:created xsi:type="dcterms:W3CDTF">2022-07-26T03:12:49Z</dcterms:created>
  <dcterms:modified xsi:type="dcterms:W3CDTF">2025-08-15T16:25:54Z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0x010100353AB6459CAEE741A6308FB2627B45F6</vt:lpwstr>
  </property>
  <property fmtid="{D5CDD505-2E9C-101B-9397-08002B2CF9AE}" pid="3" name="Order">
    <vt:r8>3919900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