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355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isa Fernanda Rincon Perez" userId="c34eb1d4-0afe-4e2f-a8a2-a31cbc8bb87b" providerId="ADAL" clId="{27289D54-318C-455F-BA2C-4DF50C84D9F8}"/>
    <pc:docChg chg="modSld">
      <pc:chgData name="Luisa Fernanda Rincon Perez" userId="c34eb1d4-0afe-4e2f-a8a2-a31cbc8bb87b" providerId="ADAL" clId="{27289D54-318C-455F-BA2C-4DF50C84D9F8}" dt="2025-08-14T10:39:17.431" v="1" actId="20577"/>
      <pc:docMkLst>
        <pc:docMk/>
      </pc:docMkLst>
      <pc:sldChg chg="modSp mod">
        <pc:chgData name="Luisa Fernanda Rincon Perez" userId="c34eb1d4-0afe-4e2f-a8a2-a31cbc8bb87b" providerId="ADAL" clId="{27289D54-318C-455F-BA2C-4DF50C84D9F8}" dt="2025-08-14T10:39:17.431" v="1" actId="20577"/>
        <pc:sldMkLst>
          <pc:docMk/>
          <pc:sldMk cId="1370497384" sldId="258"/>
        </pc:sldMkLst>
        <pc:spChg chg="mod">
          <ac:chgData name="Luisa Fernanda Rincon Perez" userId="c34eb1d4-0afe-4e2f-a8a2-a31cbc8bb87b" providerId="ADAL" clId="{27289D54-318C-455F-BA2C-4DF50C84D9F8}" dt="2025-08-14T10:39:17.431" v="1" actId="20577"/>
          <ac:spMkLst>
            <pc:docMk/>
            <pc:sldMk cId="1370497384" sldId="258"/>
            <ac:spMk id="2" creationId="{6DB41AC1-BA5C-093D-2FDC-8088CAF7F68F}"/>
          </ac:spMkLst>
        </pc:spChg>
      </pc:sldChg>
    </pc:docChg>
  </pc:docChgLst>
  <pc:docChgLst>
    <pc:chgData name="Luisa Fernanda Rincon Perez" userId="c34eb1d4-0afe-4e2f-a8a2-a31cbc8bb87b" providerId="ADAL" clId="{437E5535-837B-4B3A-A7C5-3CF9030235A0}"/>
    <pc:docChg chg="modSld">
      <pc:chgData name="Luisa Fernanda Rincon Perez" userId="c34eb1d4-0afe-4e2f-a8a2-a31cbc8bb87b" providerId="ADAL" clId="{437E5535-837B-4B3A-A7C5-3CF9030235A0}" dt="2024-10-02T14:29:32.522" v="1" actId="732"/>
      <pc:docMkLst>
        <pc:docMk/>
      </pc:docMkLst>
      <pc:sldChg chg="addSp">
        <pc:chgData name="Luisa Fernanda Rincon Perez" userId="c34eb1d4-0afe-4e2f-a8a2-a31cbc8bb87b" providerId="ADAL" clId="{437E5535-837B-4B3A-A7C5-3CF9030235A0}" dt="2024-10-02T14:29:27.358" v="0"/>
        <pc:sldMkLst>
          <pc:docMk/>
          <pc:sldMk cId="3079323110" sldId="257"/>
        </pc:sldMkLst>
      </pc:sldChg>
      <pc:sldChg chg="addSp">
        <pc:chgData name="Luisa Fernanda Rincon Perez" userId="c34eb1d4-0afe-4e2f-a8a2-a31cbc8bb87b" providerId="ADAL" clId="{437E5535-837B-4B3A-A7C5-3CF9030235A0}" dt="2024-10-02T14:29:27.358" v="0"/>
        <pc:sldMkLst>
          <pc:docMk/>
          <pc:sldMk cId="1370497384" sldId="258"/>
        </pc:sldMkLst>
      </pc:sldChg>
      <pc:sldChg chg="addSp modSp mod">
        <pc:chgData name="Luisa Fernanda Rincon Perez" userId="c34eb1d4-0afe-4e2f-a8a2-a31cbc8bb87b" providerId="ADAL" clId="{437E5535-837B-4B3A-A7C5-3CF9030235A0}" dt="2024-10-02T14:29:32.522" v="1" actId="732"/>
        <pc:sldMkLst>
          <pc:docMk/>
          <pc:sldMk cId="3397651266" sldId="259"/>
        </pc:sldMkLst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4468" units="cm"/>
          <inkml:channel name="Y" type="integer" max="21542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3218" units="1/cm"/>
          <inkml:channelProperty channel="Y" name="resolution" value="1000.0928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0-02T14:28:46.52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9894 478 882 0,'0'0'15'0,"0"-1"-18"0,0-5-31 16,0 0-65-16,0 0-84 0,-3-4-31 0,-1 3 85 16</inkml:trace>
  <inkml:trace contextRef="#ctx0" brushRef="#br0" timeOffset="3017.14">9877 400 307 0,'-8'-3'108'0,"6"-4"74"15,-7 4-25-15,5 0-96 0,-3 2-29 16,-7-2-18-16,5 2-6 0,-6 1-3 16,-1-1 1-16,8-1 0 0,-7 2 0 15,1-1-1-15,8-1-2 0,-10-1-1 16,-3-2 1-16,-1 1 3 0,-2-1 2 0,1-1 7 16,3 0 7-16,1 2 8 0,-4-1 8 15,4 0 2-15,-2 1-3 0,-5 0-6 16,-1-2-8-16,-7 4-9 0,-7-2-17 15,-6 3 5-15,-3 1-1 0,2 0 3 16,3 0 13-16,5-2-10 0,2 1-6 16,-2-3-2-16,-5 4-7 0,2-2-4 0,-3 1 12 15,-10-3 3-15,-3 3 0 0,-1 1 9 16,1 0-7-16,4 0 4 0,4 0 3 16,0 0-4-16,-2 1 0 0,-4 3-5 15,2-1 0-15,-6 4-1 0,-1-1-1 16,-1 3 1-16,3-3 0 0,4 2 0 15,2-2-2-15,2 1 2 0,-1 0-1 16,-2-4 0-16,-2 1 0 0,-6 1 0 0,4-2 1 16,2-1 0-16,4-2 1 0,2 0-1 15,0-2 0-15,-2 0-2 0,7 0-3 16,-1-2 2-16,4-2-3 0,-2 2 2 16,-5-2 4-16,0 1-1 0,-6-1 3 15,0 3-1-15,1-1 3 0,1 3 2 16,9-2-2-16,3 0 1 0,7-1-2 15,0 0-6-15,-1 0-2 0,-1 1-3 16,-4-1 1-16,-1 0 3 0,-1-1 2 0,4 3 2 16,4-4 4-16,-2 4 0 0,3-2 0 15,-3 2 0-15,-3-3 1 0,6 2 0 16,-5-3 3-16,7 1-1 0,-1 1-2 16,3 0-1-16,2 1-1 0,-3-1-1 15,2 1 0-15,0-1-2 0,-2 3 0 16,1-1-1-16,2-1 1 0,-2 3-1 15,4-2 1-15,-2-1-2 0,-5-1 2 0,6 1-1 16,-4 0 1-16,0-1 2 0,2 1 0 16,-7 0 0-16,5-1 1 0,4 2-2 15,-3 0-1-15,-2-3 1 0,1 0-1 16,1 3 0-16,3-3-1 0,0 2 2 16,1 0-1-16,-1-1 1 0,1 0 1 15,-1 0-1-15,2 0 0 0,-3 1 0 16,2 0-1-16,-5 1 0 0,1-3-1 0,1 5 0 15,-2-4-1-15,4-1 1 0,-9 2-1 16,6-3 0-16,-7 2 1 0,-1 4-1 16,5-6 1-16,-8 6 0 0,8-6 1 15,-3 3 0-15,1 4 0 0,4 3-1 16,-7-4 0-16,2 3 0 0,-4-5-1 16,-1-4 0-16,4 7 0 0,-3 1-1 0,3 4 1 15,1-1 0-15,-10-2 0 0,1 0 0 16,3 0 0-16,0-3 0 0,3 0 0 15,-3 0 1-15,2 2-1 0,-3 3 0 16,0 0 0-16,6-2 0 0,0 3 0 16,-7 0 0-16,1 1 0 0,-4 0 0 15,-2 1 0-15,3-2-1 0,-1 2 1 16,-1-5 0-16,2-1 0 0,4 0 0 0,3-2 0 16,0 7-1-16,-1 0 1 0,-4-2 0 15,0 1 0-15,-1-2 0 0,-6 0 0 16,11 2 0-16,-9-3 0 0,5 3 0 15,1 0 0-15,-10-3 0 0,11 2 0 16,-4-3 0-16,4 3-1 0,3-3 1 16,-3 0 0-16,4-1 0 0,-1 1 0 15,1-1 0-15,-3-1 0 0,0 0 1 0,0 0-1 16,-3 1 0-16,7 2 0 0,-8-2 0 16,6-1 0-16,-6 0 0 0,-1-1 0 15,5-2 0-15,-1 3 1 0,3-1-1 16,1 1 0-16,3-1 0 0,-1-2 0 15,-1 1 0-15,0-2 1 0,-1 0 0 16,1 3 0-16,4-4 0 0,-1 4-1 16,3-3 1-16,2 1-1 0,0 0 0 15,-2-1 0-15,-3 1 0 0,-1-2 0 16,3 3 1-16,3-2 0 0,1 1-1 0,-2 0 0 16,4-1 1-16,-2-2-1 0,2 1 0 15,-1 2 0-15,-3-1 0 0,7 3 0 16,-6-2 0-16,5 0 0 0,-5-4 0 15,5 1 1-15,-6-1-1 0,7 3 1 16,-6-4 0-16,-2 3-1 0,9 3 0 16,-4-8 1-16,4 8-1 0,3 2 0 0,-10-6 0 15,-2 2 0-15,4-1 0 0,1 0 1 16,3-1-1-16,-3 3 0 0,3-2 0 16,-3-1 0-16,4 6 0 0,-2 0 0 15,1-4 0-15,-1 4 0 0,1 0 0 16,0-2-1-16,-1 1 1 0,2 1 0 15,-1 0-1-15,1 0 1 0,1 1 0 16,2 5-1-16,2 2 0 0,-4-2 1 0,6-1 0 16,-10-2-1-16,2 0 1 0,2 4-1 15,-1 0 1-15,1-1 0 0,-3 1 0 16,-2-2 0-16,7 1 0 0,-2 0 0 16,4 1 0-16,-4-1 1 0,1-4-1 15,1 5 0-15,0-1 1 0,-1-1-1 16,1-2 0-16,0 0 1 0,2-1-1 0,-1 0 0 15,1 2 0-15,-2-2-1 0,3 2 1 16,-1-3 0-16,1 2-1 0,-1-2 1 16,1 3 0-16,-1-2 0 0,0 1 0 15,2-1 0-15,-3 0 0 0,-2 2 0 16,2-2 0-16,-3 2 0 0,5 0 0 16,-1 1 0-16,1-2-1 0,1 4 1 15,-4-1-1-15,0 0 0 0,7 1 0 16,-8-2 1-16,3 1-2 0,1-1 1 0,-4 1 0 15,1 0 0-15,7 2 1 0,-4-2-1 16,0 2-1-16,-1-2 0 0,-1 3 1 16,4-3-1-16,0 5 0 0,-2 0 0 15,-2 0 1-15,-2 1 0 0,-2 4-1 16,3-3 0-16,-1 4-1 0,1-2-1 16,2 0-2-16,-2 4-3 0,1 0 1 0,1 2 1 15,0 2 2-15,3-7 3 0,-2 2 0 16,1-3 0-16,2 0 0 0,-2 0-2 15,2 1 1-15,2-1-1 0,0-1 0 16,2 0 1-16,-1 0 0 0,3-3 0 16,0-1 1-16,-1 0 0 0,5 3 0 15,-2 2 0-15,3-1 0 0,0-2 1 16,1 2 0-16,2-4 1 0,1 3-2 16,-2-1 0-16,2-2-2 0,-1 2-4 0,4 1-1 15,-1 0-1-15,2-2 0 0,0 2 4 16,3-2 1-16,-1-1 1 0,4-1 0 15,0 2 1-15,-1-2-2 0,5 1 2 16,0-1 0-16,0-1 2 0,0-1 0 16,6-1 1-16,0 1 0 0,0 0 1 15,1-2 1-15,1-1 0 0,-2-3 1 0,4 4 1 16,-2 0 0-16,7-2 0 0,2 2 0 16,-3-4-1-16,7-1 0 0,-8 1 0 15,1 1 0-15,-2 2 0 0,0-4 0 16,0 0-1-16,0 1-1 0,2-1 0 15,0 1 0-15,2-1 0 0,0 0 1 16,-1 0 0-16,5 4 0 0,-6-3 2 16,6 0-2-16,0 4 1 0,-3-2 1 15,0 3-1-15,2-5 0 0,-2 3 1 0,3-1-2 16,-1 0-1-16,0-1 1 0,1 0-2 16,1-2 1-16,0 0 0 0,2 4 0 15,-2-4-1-15,6-1 1 0,2 1 0 16,-1 1-1-16,0 2 1 0,-1 2-1 15,-2-3 0-15,5 3 0 0,1-4 0 16,0 1 1-16,-4 4 1 0,-4-6-2 16,1 5 1-16,2 2 0 0,1 0 1 0,1 0 1 15,1-2 1-15,-1-1 0 0,3-1 0 16,-2-1 0-16,3 1-1 0,-4 2-1 16,-1-4-1-16,4 5-1 0,-3-2 1 15,0-3-1-15,-3 2 0 0,5-2 1 16,-2 3-1-16,5 1 1 0,-1-3 0 15,-2 3 0-15,-1 2 1 0,-1-6 0 16,0-1 0-16,0 0-1 0,0 1 1 16,-1 0-1-16,1 6-1 0,-2-6 1 0,3 3 0 15,-1 0-1-15,7-1 1 0,-1 1-1 16,-4-4 1-16,7 0-1 0,0 3 1 16,-3-7-1-16,9 9 0 0,-8-3 0 15,1 1 1-15,2 1-1 0,1-1 1 16,4 4-1-16,2-4 0 0,3-1 1 15,-3 1-1-15,1-3 0 0,-4 0 1 16,-1 3 1-16,5 1 2 0,3-4 2 0,2 7 0 16,4-8-1-16,3 1-1 0,2 3-1 15,1-5-1-15,-5 2 1 0,0-3-2 16,2 3 1-16,3 0 0 0,1 0-1 16,-2 0 0-16,7 0 0 0,-6 0 0 15,3 0 0-15,-3 5 0 0,-2-5-1 16,-1-3 0-16,0 1 3 0,8 0 1 0,-3 0 0 15,-1 3 1-15,-2-2-2 0,-8 1-1 16,1 1 0-16,-1 2-2 0,3-1 1 16,0-1 1-16,-1-1 0 0,-5 2 0 15,3-1 6-15,10-1 25 0,7 0 8 16,11-3 1-16,2-3-4 0,-9 1-25 16,0 1-6-16,-7-2-2 0,-2 2-1 15,5 4-3-15,-3-10 0 0,12 3 0 16,-2 2 1-16,-2-8-2 0,1 5 1 0,-6 2 0 15,-2-1-1-15,-1-2 0 0,8 2 3 16,-11-1-3-16,-11 4 0 0,-6 8 1 16,-12-2-1-16,2 6 3 0,-2-7-2 15,-3 3-1-15,-4-3 0 0,1 0 0 16,0 2 0-16,-4-2 1 0,-4 2 0 16,-5-3-1-16,-5 0 1 0,3 6 0 15,-10-7-1-15,6-3 0 0,2 4 1 0,-8-3-1 16,8-2 0-16,1 5 1 0,-7-10 0 15,1 6 0-15,0-1 1 0,-6-3-1 16,6 4 0-16,-2-9 0 0,-1 4 0 16,-1-3 0-16,3 3 0 0,0-1-1 15,2 1 0-15,-1-1 1 0,-3-2-1 16,-1 0 1-16,-5-2 0 0,3 4-1 0,-3-2 0 16,6-1 0-16,-4-1-1 0,4 4 0 15,-3-2 0-15,-5-1-2 0,4 2 2 16,-3 1 1-16,1 0 0 0,-1 0 0 15,1 2 0-15,-4-2 0 0,2 0 0 16,-5 3 1-16,-5-4-1 0,4 0 0 16,0-3 1-16,5 4-1 0,0-1 0 15,-1-3 1-15,0 0-1 0,-3 0 0 16,-2-1 1-16,0 0 0 0,2 5 0 0,-1-6 5 16,0 2 2-16,-4 4 6 0,1-3 5 15,-1 5-2-15,-3-2 3 0,0 1-3 16,0-1-5-16,-1 0-1 0,-1 2-4 15,-3-2-5-15,3-10 1 0,-8 1-2 16,1-1-1-16,0 2 1 0,-4 5-1 16,1-6-1-16,-3 1-3 0,-2-6-1 15,-3 3-3-15,1-1-4 0,-1 1 3 0,-2 3-2 16,2-3-1-16,-3 1-3 0,0-1-6 16,4-1-5-16,-2 3-5 0,-5 0-9 15,-3-2-19-15,-3-3-16 0,-5-1-3 16,4-9 36-16</inkml:trace>
  <inkml:trace contextRef="#ctx0" brushRef="#br0" timeOffset="9869.79">16413 16391 1176 0,'-5'-5'44'15,"1"1"6"-15,0-5-35 0,-4 1-12 16,-2-2 0-16,-2-3-2 0,1 2-1 16,2-3 2-16,2 5-1 0,-5-4 1 0,5 2-1 15,-1 1 0-15,1-1 0 0,-1 1 0 16,2 1-1-16,-1 0 2 0,1-1 0 16,0 4 4-16,1-2 4 0,-5 2 4 15,2 1 2-15,1-1 1 0,-6-1-1 16,3 1-4-16,-4-1-1 0,0 0-3 0,-1 0-2 15,0 2-1-15,-4-2-1 16,-2 2-1-16,-2 0 0 0,-1 0 1 0,2 2-2 16,-5-1 1-16,5-1 1 0,-5 1-2 15,5 0 0-15,-5 2 2 0,6-3-1 16,-7 5 1-16,-1 0 0 0,0 0-1 16,-6 0-1-16,1-2-1 0,3 1 1 15,-1-4 1-15,3-1 2 0,2 3 1 0,-1 0 2 16,0 0 0-16,1 3 1 0,0-5-2 15,-4 2 0-15,1-3-4 0,-3 0-1 16,2 5 0-16,-1-1-1 0,2 2 1 16,0 0 0-16,-5-3-2 0,2 1 0 15,-1-3 1-15,0 4-1 0,2 5 2 16,-1-2-1-16,-1 2 0 0,-2 0 2 16,1-4 1-16,4 5 1 0,-3 0 3 15,0-3 1-15,0 3 1 0,0-1 0 0,-3 0-2 16,0-1-3-16,-2 0-3 0,-3-1 0 15,4-1-2-15,-2 1 0 0,1 2 1 16,-5-3-1-16,5 3 0 0,-1-4 0 16,2 0-1-16,-1 0 1 0,3-2 1 15,-2 0 0-15,-2 2 0 0,1 0 1 16,0-1-1-16,0 1 0 0,2 1-1 16,-4-1 0-16,-1 0-1 0,6 0 0 0,-2 0-2 15,0 0 1-15,1 2 1 0,-5-2-2 16,-4 2-2-16,3-1 0 0,1 1-1 15,6 0 5-15,-1 2 1 0,3-2 1 16,-3-2 0-16,-2 2 0 0,4 0-1 16,-4-1 2-16,5 2 2 0,1 1 0 15,-5-3 0-15,4 0 0 0,-1-1-3 16,2 0 1-16,4 4-1 0,2-1-1 0,-3-2 0 16,-1 1 1-16,0 0-1 0,3-1 0 15,-1 0 1-15,-2 0-1 0,-3 3 0 16,5-1 1-16,-2 0-1 0,2 1 1 15,1-1 0-15,-3-3-1 0,-1 4 1 16,1-3-1-16,-5 3 1 0,-3 1-1 16,4-2 1-16,1 2-1 0,3-2 0 15,-2-3 1-15,2 2-1 0,-3-2 1 0,1 2 1 16,-1-1-1-16,3 1 0 0,3-2 1 16,0 0-2-16,-2 3 1 0,-1-2 1 15,-5-1-3-15,2 3-1 0,2-3-1 16,-1 3 0-16,-1 0 3 0,-1-3 1 15,3 1 0-15,-1 3 1 0,0-1-1 16,1 2 0-16,-2 0 0 0,2 0 0 16,2 1 0-16,-1 1 0 0,2 1-1 0,2-2 0 15,2-1 0-15,6 0-1 0,0-1-1 16,6 2 1-16,-1-2 1 0,2 0 0 16,-1 1 0-16,10-3 0 0,-8 5 0 15,3 0 1-15,4-2-1 0,-10 2 0 16,8 0 0-16,-4-1 0 0,3 5-1 15,6 2 0-15,-6 0 0 0,8 1-1 16,-2 0 0-16,-9-4 1 0,6 7-1 0,-4 0 1 16,-1-4-1-16,9 14 1 0,-5-6 0 15,-3 4 1-15,10 2-1 0,-3-10 1 16,2 1 1-16,7 1-1 0,-11-7 0 16,12 5 0-16,5-3-1 0,-2-1-1 15,3 0 0-15,1-4-2 0,-3 2 3 16,6-2 0-16,5-3 1 0,0 0 3 0,-3-3 0 15,3 3 1-15,1-1 1 16,-1-2 1-16,5 2 0 0,-5-3-1 0,1 5 0 16,3-2 0-16,-4-3-2 0,1 3 1 15,3-2-1-15,-2 3-1 0,2-1 1 16,2 0-2-16,1-1 1 0,1 0 0 16,-2-1-1-16,-6 2-1 0,0 0-1 15,-2-1-1-15,-1-3 0 0,4 5 0 16,-3-3 0-16,0 1 1 0,5 0 0 0,2-2 0 15,0 0 1-15,-2 1 1 0,-1-1 2 16,-2 0 1-16,1 1 2 0,-1-1-1 16,1-1 2-16,-2 1-1 0,-1-2-1 15,2 0 0-15,-2 0-3 0,3 0-1 16,-1 0-1-16,1 0 0 0,-4 0 0 16,-3 0 0-16,2 0 0 0,-4 0 0 15,5 2 0-15,-4-1 1 0,-4 1-1 0,6-1 1 16,-4 3 0-16,4-2-1 0,-4 0 0 15,1 3 0-15,-2-4 0 0,-5-1 0 16,16 4 0-16,-10-3-1 0,4 0 0 16,1 0 1-16,-4 2-1 0,1-3 0 15,4 0 0-15,-1 0-1 0,1 0 0 16,1-3 1-16,-1 3-1 0,3-1 1 16,0 0 1-16,1 1-2 0,-3-1 2 15,1 1 0-15,3 0 0 0,-3-2 0 0,3 0 1 16,1 2-1-16,-4 0 1 0,3 2 0 15,0 0 0-15,-5-1 0 0,3 1 1 16,1 2-1-16,1-3 1 0,2 1-1 16,2 1-1-16,-3-1 0 0,-1 0 0 15,-1-2 0-15,-1 0-1 0,1 3 1 16,3-1-1-16,2-1 1 0,0 3 0 0,0-1-1 16,3-2 1-16,-4 2 0 0,4-1 0 15,-3-1 0-15,-1 4 0 0,0-3-1 16,4 0 0-16,-3 2 1 0,-1-2 0 15,3 1-1-15,-4-1 1 0,3 1-1 16,1-1 0-16,-2 1 0 0,-1 1 0 16,0-3 0-16,4 2 0 0,-1-2 0 15,1-1 0-15,0 2 1 0,1-2-1 0,2 0 0 16,7-2 1-16,0 1-1 0,-4 1 1 16,0-3 1-16,-4-1-1 0,4 4 0 15,5-4 2-15,-1 2-2 0,-1-1 0 16,0-2 0-16,-3 5-1 0,-4-2 1 15,2 1 0-15,-2-3 0 0,1 3 1 16,3-1-1-16,4 2 0 0,-9-1 1 16,2-1-1-16,1 0 0 0,-8 1 0 0,12-1 1 15,-3-1-1-15,0 3 0 0,0-1 0 16,-5-2 0-16,0-1 0 0,0 4 0 16,2-2 0-16,0-2 0 0,-1 3 0 15,1-4 0-15,1 2 0 0,5 1 2 16,-2-2-1-16,-1-2 0 0,-2 0 3 15,1 2 1-15,3-3 4 0,0 1 6 16,6-1-1-16,-5-1-1 0,-1-1-4 16,1-1-5-16,1-2 0 0,1-3 0 0,2 1 0 15,4-1-1-15,3 0-2 0,-5 1-1 16,-6 1 0-16,-6 3-1 0,-8-1 0 16,-5 4 1-16,7-1 1 0,0-6 3 15,5-1 6-15,1-3 1 0,-7 3-1 16,-3 4-3-16,-3 1-6 0,-7-3 0 15,-3 6 1-15,-2-2 0 0,-2 0-1 16,-2-4 2-16,-1 1-1 0,-2 4-1 0,-3-1 0 16,0 3 0-16,0-3-1 0,0-8 0 15,-3 7 4-15,-2-3-2 0,3 1 1 16,-3 3-1-16,-2-4 0 0,-2 3-1 16,-2 0 0-16,-3 1 0 0,-1-3 1 15,0 3-3-15,0-4-4 0,-4 5-4 16,2-1-1-16,-7 2 2 0,-4-3 6 0,3 2 1 15,-9-1-2-15,0-3-7 0,0 2-4 16,-1-1-5-16,0 4 1 0,-2-3 1 16,-1-1 0-16,1 4-3 0,4-2-6 15,3 2-11-15,1-1-6 0,1 0-8 16,3 2-5-16,-3 1 1 0,2-1 0 16,-1 6-9-16,-1-1-170 0,-1 1 157 15</inkml:trace>
  <inkml:trace contextRef="#ctx0" brushRef="#br0" timeOffset="13233.06">22519 13020 1392 0,'-1'-4'45'0,"1"3"-13"0,0 1-4 0,-2-1-5 16,1-3-3-16,-3 0-5 0,-3-2-5 15,1 2-3-15,-2 2-3 0,0-5-1 16,1 0-2-16,-1-2-1 0,1 5 0 16,-1-2 0-16,-2 1 0 0,1-1-1 15,-3-1 1-15,2-3 0 0,-3 3 0 16,-2 2 3-16,1 0 2 0,-5 0 4 0,2 2 3 15,-3 3 1-15,-7-6 1 0,0 6-2 16,-2 0-1-16,-12-6-2 0,6 3-3 16,-4 1-2-16,-6-6-3 0,9 8 1 15,-6 0-2-15,-1 0 1 0,2 0 0 16,-2-2 1-16,-6 2 0 0,5 0 0 16,-4 2 1-16,-3 3-1 0,-5-4 0 15,1-1 0-15,-3 2 0 0,10 4 0 16,-8-6 0-16,-2 7 0 0,-1 0-1 0,-10-6-1 15,11 9 0-15,-5-6 1 0,0 3-1 16,0 6 0-16,-4-7 0 0,-1 12-1 16,2-8 0-16,-1 5 1 0,4 3 0 15,2-8-1-15,-5 2 1 0,0 2-1 16,-4 1 1-16,4-2 0 0,-2 4 0 16,-5-3 0-16,1 4 0 0,-1-1 0 0,0 1-1 15,3 0 1-15,-2 0 0 0,-3 1 0 16,3 0 0-16,3 1-1 0,2 0 1 15,4 2 0-15,-3-2-2 0,3-5 2 16,0 6 0-16,-4 3-1 0,-1-5 0 16,-2 5 0-16,1 0-1 0,8-7 2 15,1 9 0-15,5 3 0 0,3-8 0 0,3 4 0 16,-4-2 0-16,7-3 0 0,-5 1 0 16,0 2 1-16,-5-3 2 0,11 3 0 15,-3 2 0-15,-2-3 0 0,2 7-1 16,-5-2 0-16,1-2-1 0,1 2 1 15,1-1-1-15,0 5 0 0,4-1 0 16,-6 5 0-16,0 1 0 0,2 0 0 16,-6 7 1-16,7-8-1 0,5 0 0 15,-3-2-1-15,4-4 1 0,6 1-1 0,0 0 0 16,4 0 0-16,3-2 0 0,-2 2-1 16,5-1-1-16,-1 1 1 0,-1 3-1 15,5-2 0-15,0 0 1 0,2 3-1 16,13-4 0-16,-5-1 1 0,-2 3-1 15,16-10 1-15,-14 0 0 0,11 6 0 16,3-9-1-16,-6 11 2 0,6-2-2 16,-1-3 2-16,7 5-1 0,-1-9 0 0,3 2 1 15,-1 1 0-15,3 0-1 0,3-2 1 16,2 5-2-16,-3-4-1 0,4 3 2 16,4-1 0-16,-1-2-1 0,6 1 1 15,1 1-2-15,-3-4 0 0,3 6-2 16,3-4 1-16,4 5 1 0,-3-5 1 15,5-2 2-15,4 0 0 0,3 1 0 16,3-1 0-16,4-2 0 0,-3 4-1 16,0-3 1-16,3 0 0 0,0 3 1 0,0-3 0 15,4-3 0-15,-2 0 1 0,1 1 0 16,4-1-1-16,2-1 0 0,0 1 1 16,4-5-1-16,-4 4 1 0,1 0-1 15,1 0-1-15,-2-2 0 0,0 1 2 16,2 4-2-16,-2-3 1 0,1 4 0 15,2-1-1-15,-1-4 2 0,3 0-1 0,1 0 1 16,0-3 1-16,4 3 1 0,-3-2-2 16,0 0 2-16,1 3 0 0,2-1 0 15,1-4-1-15,-2-1 1 0,-3-3-2 16,1-1 1-16,0 2 0 0,5-1-1 16,-3 0 0-16,1 0 1 0,1 1-2 15,0 2 1-15,-4-6-1 0,11-2-1 16,-5 2 1-16,5-4 0 0,2 6 0 15,-4-6 1-15,0-1 0 0,7 1 0 0,-2-1-2 16,-1 1 1-16,3 2-1 0,-7-2 0 16,1 0 0-16,1 2 0 0,0 0 0 15,-1-1 0-15,8-1 0 0,0 0 0 16,-3-1 0-16,9-1 0 0,-9 4 0 16,1-2 0-16,-3 0 0 0,5 0 0 15,-2-2 1-15,1 4-1 0,-2 2 0 0,-1-4 1 16,2 4 0-16,-3-4 4 0,7 1 4 15,2 1 1-15,0-4 1 0,1 1-2 16,-4-2-2-16,4-4-2 0,6 5 0 16,-2-4-4-16,0-2 1 0,2 5-2 15,-3-6 1-15,1 5-1 0,0-2 0 16,-4-3 0-16,0 1 0 0,0 2 0 16,5-1 0-16,-1 0 0 0,4 2 1 0,-2-2-1 15,1 0 0-15,-1 5 1 0,5-3-1 16,-1-1 0-16,0 3 0 0,-3-7 0 15,0 9 0-15,3-2 0 0,-1-2 0 16,2-1 0-16,0 0 0 0,-1-2 0 16,0 4 0-16,-1 2 1 0,1-2-1 15,3 0 0-15,-2 2 1 0,6-2 0 16,-6 3-1-16,-1-4 0 0,4 4 1 16,-1-6-1-16,-2 7 1 0,4-1-1 0,-3 1 0 15,-1-1 1-15,2-2 5 0,-1 1 3 16,-3-6 2-16,-3 7 1 0,1-4-4 15,0 2-2-15,0-2-3 0,0-1-1 16,3-2-1-16,-6 1-1 0,2-2 1 16,-3-2-1-16,-4-1 0 0,-2 1 0 15,6 2 1-15,-2-2-1 0,2 4 1 16,-3-2 4-16,1-3 0 0,-10 4 5 0,3-5 2 16,-4 2-2-16,0-2 1 0,-1 2-1 15,-4 0-3-15,2-2-2 0,-5 2-1 16,1-2-2-16,4 2 0 0,5-1 0 15,-10-1-2-15,5-1 1 0,-3 2 0 16,-5-1 1-16,7 1 1 0,-4 3 3 16,1-6 0-16,2 4-2 0,-3 2 2 15,-9-3 0-15,1 3 1 0,0 1 2 0,-4-5 2 16,5 7 0-16,-3 0-2 0,-4 0-2 16,0 3-2-16,-3-3-2 0,6-3-2 15,-6 6 0-15,1-4 0 0,-1 0-1 16,2 0 1-16,4-3-1 0,-6 4 0 15,4 0 0-15,-3 1 0 0,-3 2 0 16,1 1 0-16,-7-8 1 0,5 2-1 16,3 2 0-16,-6-2 1 0,6 6-1 0,-9-8 0 15,-2 2 0-15,1 1 1 0,-1-1 0 16,-3 2 0-16,-3-2 0 0,-1 1 2 16,1-2 4-16,-1-2 4 0,1 3 3 15,-7-2 0-15,9-1-2 0,-7-2-1 16,1-1 0-16,4 4 0 0,-12-4-2 15,5 1-1-15,4-1-3 0,-3-1-1 16,1 1 1-16,-7-1 2 0,5-3-2 0,-2 3-1 16,0-5-2-16,0 2-2 0,-3-1 1 15,-1-2 0-15,1-2-1 0,-1-2-1 16,2 1 1-16,-1-1-1 0,4-1 2 16,-1-1 0-16,1 0 1 0,-5-5 0 15,1 2-2-15,-7 4 1 0,1-3-1 16,4 2 0-16,-1 0 0 0,1 0 0 15,-2 0 0-15,0-1 0 0,-2 0 0 0,1 3-1 16,0 1-1-16,-8-1 1 16,2 3 0-16,-4-5 0 0,-3 6-1 0,3-1-2 15,-3-5-1-15,0-2-2 0,0 0 0 16,-4-1-2-16,-2-3-1 0,0 3-2 16,0-3 1-16,-7-1 1 0,5 5 2 15,-7 0 1-15,-1-3 4 0,1-1 0 16,-3 2-1-16,-2-1-1 0,-4 1-4 0,-6-1-2 15,0-3-2-15,-3-3-4 0,-1 2-4 16,-3-6-5-16,3 5-3 0,-10 2-2 16,-4-4 0-16,-4 3 2 0,-9-3 3 15,0-1 5-15,-1 2 6 0,-7 4 2 16,-7 2 2-16,1 4 1 0,-9 3 1 16,0-1 1-16,0 0 0 0,-8 3 2 15,5 0 1-15,-11 3 1 0,1 0 0 0,-2 1 2 16,-5 4 1-16,1 0 1 0,2 0-1 15,-7 2-1-15,-4-1 1 0,2 2 0 16,-3-2-1-16,0-1 2 0,-1 1 0 16,-2 1 0-16,1 6-1 0,1-2 1 15,-3-4 0-15,-1 5 0 0,4 1 1 16,-8-3-1-16,9 3 0 0,-6-2 1 16,0 1-1-16,1 6 0 0,-4 1 1 0,3-2-1 15,-3 0 0-15,-1 2 0 0,-2-5 0 16,-3 6 0-16,-3-5 0 0,-3-1 0 15,2 6 0-15,-1-3 0 0,4 6 1 16,-3-3 1-16,6 0 1 0,-2 0 0 16,-2-4 2-16,4 3 0 0,-7-6 0 15,-2-3 1-15,5 4 3 0,6 5 0 16,3-2 3-16,-1 3 1 0,3-6-2 0,-5-3-2 16,4-2-3-16,2 1-3 0,-3 5 0 15,5-4 1-15,-9 4-1 0,6 0 0 16,-1-3 0-16,-3 2-1 0,1 0 0 15,0 1 4-15,3-2 0 0,0-3 3 16,5 3 2-16,-8-1-4 0,0-1 0 16,-2 3-3-16,-5 0-2 0,10 2-1 15,-2-1 0-15,5 0-1 0,-2-1 0 16,-2 2 0-16,1-2 0 0,-4 2 0 0,9 0 0 16,-1 0-1-16,-1 1 1 0,1-2 0 15,3 0-1-15,-1 5 0 0,2-3 0 16,-6 3-6-16,5 1-2 0,1 1 0 15,7 1-1-15,-2 1 3 0,3 2-6 16,-3 2-3-16,-2 3-2 0,6-1 4 16,-4 2-3-16,8-2-8 0,6 0-11 0,3 0-13 15,2 1-6-15,-2 2-4 0,-7 1-11 16,5 1-102-16,3-2 110 0</inkml:trace>
  <inkml:trace contextRef="#ctx0" brushRef="#br0" timeOffset="15083.6">23362 16096 1382 0,'-2'-4'55'15,"0"4"9"-15,6-1-27 0,-4 1-14 16,-8-2 0-16,9-3-8 0,-3 4-4 15,2 0-1-15,0-3-3 0,-5 1-1 16,-3 3-5-16,2-1-3 0,2 2-4 16,4 4-3-16,0-1-3 0,-2 8-1 0,0-4-2 15,-4 4 2-15,6 5 3 0,0 5 5 16,5 5 1-16,0 7 4 0,-2 1 0 16,0 2 0-16,0 9 0 0,2 0 1 15,-2 9-1-15,-2 7 0 0,-4-6-1 16,-1 10 0-16,3-4 0 0,-3 3-2 15,4 6-2-15,-2 1 0 0,2 5 0 16,-3 2 1-16,-2-4 1 0,4-3 1 16,-1-3-3-16,2-2 1 0,2 2 0 0,-2 1 1 15,1 1 1-15,-4 2 1 0,3-2 1 16,-5-12-1-16,0 1 1 0,7-8-2 16,-6-3 0-16,6 4-1 0,4-6-1 15,-5-2-1-15,4-6 1 0,-4 1-2 16,-1-3 0-16,0-2 0 0,5-6-1 15,0-3 1-15,-7-4 0 0,8-1-1 0,-6-1 1 16,0-6 0-16,8 1 1 0,-6-2-1 16,-2-1-1-16,4-2-4 0,1 1 1 15,-1-3 1-15,2-8-1 0,2 5 3 16,-8-7 2-16,6 2 3 0,5 2 2 16,-1-4 3-16,9-1-1 0,-4-5 2 15,3-3 0-15,5-4-1 0,3 1 0 16,-1-2 0-16,4 1-2 0,1 9 2 15,-3-5 1-15,4-2 1 0,-1-1 3 0,-1-4 2 16,3-1-1-16,-1 5 2 0,2 1 0 16,2 1 1-16,1 0 0 0,0 0 0 15,-1 1-3-15,-1 0 0 0,1 0 0 16,0 0 0-16,2 0 2 0,-2 4 0 16,-4-1 0-16,-3 2 0 0,-3-1-2 15,-1 4-3-15,-2-2-1 0,-4-2 0 0,3 4-3 16,-3-1 0-16,-3 1-1 0,1 0 0 15,-3 1-1-15,0 0 1 0,0-1-1 16,0 2 0-16,-3-3 0 0,-1 2 0 16,1-1 1-16,-2-1 1 0,2 3-2 15,1-1 1-15,2-3 3 0,-3 2 1 16,-3-3 4-16,0 1 4 0,-6-1-1 16,4-1 4-16,-4 3 0 0,-1 1 4 15,10-5 1-15,-6-1-2 0,-5-2-7 0,7-4-7 16,-6 1-3-16,-4-2-2 0,8-4 0 15,-9-4 0-15,5-6 0 0,0 4-1 16,0-5 1-16,0-4 0 0,0 3 0 16,0-7 0-16,-4-3 0 0,7 4 0 15,-8-9 0-15,4 5 0 0,-2 0-1 16,1 1 1-16,0-2-1 0,-2 1 1 0,4-4 1 16,-3-1-1-16,3 0 1 0,0-4 0 15,0 4-1-15,1-3 1 0,-1 1-1 16,0 4 1-16,-3-1-1 0,2 3 1 15,-3 1-1-15,4 6 0 0,2-7 0 16,-2 4 0-16,3 2 0 0,-1-10 0 16,-2 11 0-16,0-3 0 0,-3-2 0 15,3 9 0-15,3 4 1 0,-3-2 0 0,6 3-1 16,-5 0 1-16,-1-1 0 0,0 7-1 16,8-1 0-16,-8 1 0 0,2 1 0 15,0 2-1-15,-4 1 0 0,0 2 1 16,-6 1 1-16,6 4 1 0,-6-4-2 15,4 1 0-15,2 1 0 0,-13-2 0 16,5 4 0-16,-7 0 2 0,1-2-2 16,2 2 0-16,-3 2 0 0,-1-5 0 15,-2 5 0-15,2 2 1 0,-3-3-1 0,-3 4 0 16,-1 2-1-16,-3-5 0 0,-2 8 0 16,-3-4 0-16,-9-2-2 0,-4 3 0 15,-2 1-3-15,-7 2-3 0,-1 7 0 16,-4 2 1-16,-5-1 1 0,-2 1 5 15,-2 1-3-15,-10 5-9 0,-4 5-9 16,-6-1-8-16,-3 3 0 0,6-3 2 16,-3 1-2-16,7 0-12 0,7-4-18 15,-1-1-19-15,0 1 42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4468" units="cm"/>
          <inkml:channel name="Y" type="integer" max="21542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3218" units="1/cm"/>
          <inkml:channelProperty channel="Y" name="resolution" value="1000.0928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0-02T14:29:08.16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23235 13361 984 0,'6'5'140'0,"-6"-3"243"0,6 2-349 15,-7-5-18-15,3-3 1 0,-3 2-3 16,-3-2-1-16,3 6-2 0,1-2-4 16,0 4-1-16,0-4-1 0,1 0-3 15,-1 0 1-15,0 0 1 0,-1-1-2 0,-6-4 2 16,3 4 1-16,-2-1 2 0,-5 1 3 16,8-3 4-16,-1 4 1 0,-5-2 2 15,2-3 0-15,-7 2-3 0,-1 0-2 16,1 1-1-16,-1-3-3 0,-2 3 0 15,2-5-1-15,-1 1-2 0,-4 0 0 16,-2-2-2-16,2 1 0 0,-4 0-1 16,1 0 1-16,0-3-1 0,0-1 2 15,-2 2 1-15,2-3-1 0,-3 1 0 0,-3 1 0 16,-5-4-2-16,4 0 0 0,-8 4-1 16,6-2-1-16,-5-1 0 0,-1-1 0 15,1 1 0-15,-4 1-1 0,4 1 0 16,-4 1-1-16,2 2 0 0,2 2 0 15,-5 0-1-15,2-1-1 0,-5 1 0 16,3 1-2-16,-1 5 2 0,-6-2 0 16,0 2-1-16,0-5 0 0,-7 1 0 0,10 1 0 15,-3 2 1-15,-4-1 0 0,7 2 1 16,-6 0-2-16,3 1-2 0,-2-1 0 16,-5 1 1-16,1-1 4 0,-3-1 0 15,4 1 2-15,1-1 0 0,-6 1 0 16,9 0 0-16,-5 0 0 0,2 2-1 0,0-3 1 15,-2 0 1-15,4 1-2 16,-4-4 1-16,5 3-1 0,-2 2 1 0,-5-4 0 16,5 3 0-16,0-1 0 0,-1-3 0 15,3 4 0-15,0-1 0 0,-2 1 1 16,-1 1 0-16,4-1-1 0,-2 1 1 16,-2 2-1-16,-1-2 1 0,-5-1-1 15,6 3 1-15,-1-3-1 0,5 0 0 16,-5 0 0-16,3 0 0 0,-2 0 0 0,1 2 0 15,-4 2 0-15,0-3 0 0,0 2 1 16,-6 1-1-16,10-2 0 0,-3 2 0 16,3-3 0-16,4 4-1 0,0 1 1 15,3 1 0-15,-4 0-1 0,-4 3 1 16,-3 2-18-16,-3 3 0 0,-2 2-1 16,2-2 0-16,6 2 19 0,3-5 0 15,9 1 1-15,4-2-1 0,2 3 1 0,5 0-1 16,-2 0-1-16,3 1-2 0,0 1 0 15,3-5-1-15,3 3 1 0,3-1 3 16,4-1 1-16,-2 4 1 0,4-3 0 16,1 9-2-16,4-7 0 0,0 0 0 15,4-1-4-15,5-2 1 0,-3 7-2 16,5 4 1-16,-2-4 3 0,-5 0-2 16,11 6 2-16,-1-4-1 0,5 8-1 15,4 0 1-15,-4-4 1 0,1 5-1 0,3-1 0 16,0 3 0-16,3-1 1 0,1-2 0 15,5 4 1-15,3-3-1 0,1 2 0 16,0 2 1-16,2-1-1 0,4 1 0 16,2-1 1-16,3-6-1 0,5 1 2 15,-1-3 2-15,6-5 0 0,2 8-1 16,1-7 2-16,9 1-3 0,-2-1 1 16,2-8 0-16,-2 2-1 0,0-1 1 0,2-2 4 15,5 1 2-15,5-3 7 0,-1-3 3 16,2 0-1-16,0 0-2 0,-3-2-6 15,3 0-3-15,-5 0-3 0,5 2 0 16,-8-1-3-16,11 1 1 0,-1 3-1 16,-3-6 0-16,7 6-2 0,-10-2 0 15,-3-2 0-15,0 3 1 0,0-2 1 0,0 1 1 16,8 1-1-16,2 1 2 0,-2-1-2 16,4-1 1-16,-5 4 1 0,0-2-1 15,2 0 2-15,0-1-1 0,4-3 1 16,2 0 1-16,3-2 0 0,-1 1-1 15,2-2-1-15,-2 0 0 0,-3-1-2 16,-2-1-1-16,-3-1 0 0,1 2 0 16,0 2 1-16,4 1 0 0,3 1 0 15,-3 1 1-15,0 0 0 0,-2 0 0 0,-5-2-1 16,-2 0 0-16,-5-3-1 0,-1 3 1 16,-2 3 0-16,-1 2 0 0,0 0 0 15,-2 1 0-15,-2-2 0 0,1 0 0 16,2 1 1-16,3-1-1 0,-6 1 0 15,3 0 1-15,-4-1-1 0,4-1 0 16,1 0 0-16,2-2 0 0,-5 6 0 16,3-4 1-16,-1-1-1 0,2-1 0 15,2-4 1-15,3 3-2 0,-3-2 1 0,3 1 1 16,1-2-1-16,-6 2 1 0,-1 0-1 16,1-4 0-16,-4 5 0 0,7-3 0 15,1 5 0-15,2-2 1 0,0-3 0 16,-3 3-1-16,1-2 1 0,-3-1 0 15,1-1-1-15,-4 1 0 0,5-2 1 16,1 1-1-16,1 4 0 0,2-5 1 16,0 1-1-16,1 3 1 0,-1-4 0 0,-2 4-1 15,1 2 1-15,-4-5 0 0,2 2-1 16,-2-1 1-16,6 0-1 0,-3 1 0 16,-2 0 0-16,6-3 2 0,-2 0-2 15,4 4 1-15,3-3 1 0,-3 1 3 0,0 2 2 16,-3-4-1-16,-6-2-1 15,1 2-4-15,-1 0 2 0,3 0-2 16,1 2 1-16,1-2 0 0,-5 0 0 0,1 2-1 16,-2-2 1-16,-2 0-2 0,5-6 1 15,-4 4-1-15,0-2 0 0,-7 3 1 16,6 1-1-16,-4-6 1 0,5 2-1 16,-6-1 1-16,3-3-1 0,0 2 1 15,3 0 0-15,3-7-1 0,-2 2 0 0,-3 1 1 16,-2-2-1-16,3 2 0 0,-1 3 0 15,3-9 0-15,1 3 0 0,-2 0 1 16,1 0-1-16,-2-1 0 0,1 4 0 16,-1-2 0-16,-1 2 0 0,0 3 1 15,0-5-1-15,-6 2 0 0,-4-1 0 16,2 2 1-16,1-1 0 0,0 5 0 16,-2 1-1-16,-7-2 0 0,-9-1 1 15,-1 3-1-15,-4-3 1 0,-4 1 1 0,0 1-1 16,-4-4 1-16,-3 2 0 0,-3-3-1 15,-6 2-1-15,0 1-4 0,-3-1-4 16,-2-1-3-16,-2-2 2 0,-2 1 0 16,0-4 0-16,-2 0-1 0,-2-5-2 15,-2 2 0-15,-3-3 1 0,-1-3 1 16,-8-1 3-16,2 0 1 0,-6-5 1 16,-3-3 2-16,-4-5 0 0,-2-8-2 0,-4 2-3 15,-6 2-6-15,1 3-8 0,-1 0-5 16,-5 1 0-16,0-1 1 0,-11 3 4 15,2 1 5-15,-4 1 2 0,-3 3 3 16,-1-2 3-16,-2 1 0 0,-7 0 3 16,3-1 1-16,-6 3 0 0,-1-5 1 15,6 10-1-15,-8-1-2 0,5-4-3 16,-14 9 0-16,-1-7-3 0,-4 4 2 16,0 2 3-16,2-1 2 0,4 3 4 0,-1 4 2 15,1 1 0-15,-4-1 0 0,0 1 0 16,-3-2 1-16,-2 2-1 0,1 3 1 15,0-2-1-15,-2 6 0 0,-2-3-2 16,-6-2-2-16,3 5-2 0,1 1 1 16,1-1 1-16,4 2 2 0,-6 2 2 15,-1 0 0-15,0-1 2 0,-1 2 4 0,4 0 3 16,-2-1 6-16,0 3 3 0,-1-3 0 16,0-1 1-16,0 2 0 0,1-3-2 15,2 1-4-15,2-1-2 0,-2 0-6 16,-7 1-2-16,-2-1 1 0,-1-1-3 15,2 0 10-15,3-1 8 0,6 2 4 16,0-5 3-16,-1 4-7 0,5-3-10 16,-3 0-4-16,-3 2 2 0,4-3-1 0,-1 2 1 15,-1-1-2-15,0 2-3 0,-1-1-1 16,0-3-1-16,-3 4 0 0,2-1-2 16,-6 0-5-16,3 3-12 0,1 4-14 15,-11-4-22-15,-5 4 13 0,-6 1 16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4468" units="cm"/>
          <inkml:channel name="Y" type="integer" max="21542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3218" units="1/cm"/>
          <inkml:channelProperty channel="Y" name="resolution" value="1000.0928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0-02T14:29:14.85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14027 335 1346 0,'49'0'90'0,"-42"0"-62"16,-35 0-31-16,22-1-14 0,-31 1-2 16,36 1-4-16,8 2 2 0,-5 3 5 15,-2 1 6-15,6 1 6 0,-4 6 2 16,9 5 0-16,-1 2 1 0,-4 2 0 15,-1 4-1-15,-4 6 1 0,7-2 1 16,-3 7 0-16,-3-5 2 0,8 8 2 16,-6 5 0-16,2-2 1 0,-4 5 0 0,1-2 0 15,-3 4 0-15,0 3 0 0,3 10 1 16,1 2-1-16,-7 5 0 0,3 6-2 16,-6-2-1-16,-5-2 0 0,-1 4-1 15,0-1 1-15,4 1-1 0,-6 1-1 16,-1 2 1-16,-2-4-1 0,-10-2 1 15,8-4-1-15,2-4 1 0,-3 1 1 16,1-7 0-16,-1-1 0 0,1 0 0 16,-1-2 1-16,-1-2 0 0,1 0-1 0,1-8-1 15,4-4-1-15,5-4 0 0,-1 1 0 16,2-4 1-16,0-2-1 0,3-4 0 16,1-3 1-16,-1-6-1 0,5 2 0 15,-4-1 0-15,5-3-2 0,0 0 0 16,0-3-1-16,0 1-1 0,0-3-3 0,2-3 0 15,-1-1-5-15,2-2-3 0,-3 0-2 16,1-1-8-16,3-2-9 0,-4-4-16 16,0 0-186-16,0 0 156 0</inkml:trace>
  <inkml:trace contextRef="#ctx0" brushRef="#br0" timeOffset="615.76">13177 2602 1444 0,'0'0'53'0,"0"-1"7"0,1 1-50 0,2 0-12 0,-3 2-4 0,4-1-1 16,-3 5-3-16,4-4 2 0,0 9 2 15,1-1 0-15,2 4 2 0,-1 0 1 16,0 4-1-16,-5-1-1 0,4 1 2 15,-4 2-1-15,4-1 2 0,-1 5 2 16,-3 0-2-16,2 2 2 0,0 3 0 16,0 1 0-16,0 3 0 0,3 5 0 15,-1 3 0-15,2-1 0 0,-2-3 1 16,-6-3-1-16,6-8 0 0,0-1 1 0,0 5 0 16,3-6 0-16,-3 3 2 0,3-5-2 15,-2 0 2-15,0-6-1 0,1-2 0 16,-1 2 0-16,4-4 1 0,-5-2-1 15,-2-2 0-15,2-1 0 0,-6-1 0 16,8-2 1-16,6-2 0 0,-7 0-1 16,10-2 2-16,-9 0 0 0,0-4 1 15,8-3 0-15,11 2-2 0,-5-5-4 0,5 2 0 16,-5-5 1-16,-2-1 1 0,3 0 3 16,4-2-3-16,-1 1-2 0,-2-4-1 15,6-1 0-15,0 0-1 0,2-4 1 16,0 4 1-16,-1 0-1 0,0 2 2 15,-7 5-1-15,4 0 1 0,-10 4-1 16,3-5-3-16,0 3-8 0,-3 1-14 16,5-4-17-16,-11 1 44 0,-5 4-14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5F5EF6-417E-E9CD-5B53-787A775F5F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18745DE-A46E-9EFA-D22B-61CB717E03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44A95B3-E07A-3844-415E-C1704B048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9FB4B-4458-4CCF-847B-D6DD4D4FA762}" type="datetimeFigureOut">
              <a:rPr lang="es-CO" smtClean="0"/>
              <a:t>14/08/2025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D2FA010-B931-C3A2-C0AA-083E44A6E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BC6E853-13E9-124D-1C63-93F191F03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56AB3-0240-4393-8F02-41F5DF60BF05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17779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92B4E7-6E07-8A92-EE09-956EC1F02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FFF5B43-B6BD-FBA5-F5C3-76D9AA888E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037081C-48E4-6A39-D81E-16CA66A54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9FB4B-4458-4CCF-847B-D6DD4D4FA762}" type="datetimeFigureOut">
              <a:rPr lang="es-CO" smtClean="0"/>
              <a:t>14/08/2025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09A84A3-1F24-8D39-0F0A-818301887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1D28180-4161-78AA-F67C-FB02BAA3C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56AB3-0240-4393-8F02-41F5DF60BF05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8058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3398A95-26CC-FA2C-02B8-4F28FC62A3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896D3DC-A680-C16D-6429-CECF94F9B9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2EEAACE-B67D-44A4-8336-0D65E8979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9FB4B-4458-4CCF-847B-D6DD4D4FA762}" type="datetimeFigureOut">
              <a:rPr lang="es-CO" smtClean="0"/>
              <a:t>14/08/2025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326845A-985D-A70A-F6D9-8EBB4C37F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E8DF817-1C1A-0DCE-8206-4D978C5EA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56AB3-0240-4393-8F02-41F5DF60BF05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58375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A402EA-5F2A-79FE-FC98-172BC0FE1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4531F3B-319E-90E9-6A02-A42226F98F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A6E0940-5F92-D879-9F80-B0AC9A0B5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9FB4B-4458-4CCF-847B-D6DD4D4FA762}" type="datetimeFigureOut">
              <a:rPr lang="es-CO" smtClean="0"/>
              <a:t>14/08/2025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95B23E8-9822-0E8D-9271-573D04FBF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FAF8737-807A-ED80-751A-2BD2F9752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56AB3-0240-4393-8F02-41F5DF60BF05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3061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AA25D0-D0EB-BB98-E9EF-4C91FECB6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53E23A0-66A8-F13A-A8F1-3CB0B1C2EA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6B80C83-4DB0-E8A8-BB31-BAF0506A9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9FB4B-4458-4CCF-847B-D6DD4D4FA762}" type="datetimeFigureOut">
              <a:rPr lang="es-CO" smtClean="0"/>
              <a:t>14/08/2025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4DA0B58-C4C3-9AC8-9D45-A67DAB3C4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E9C17CB-7256-FCA4-5285-47FA9426B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56AB3-0240-4393-8F02-41F5DF60BF05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12751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2C0C3A-EA4E-4F0D-707F-A36DB2726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D263721-35BF-1877-BBA1-A9A45B2EFA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5184963-BE4E-F781-10FE-CDA4CB1C67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B38478D-C6F0-0526-7028-FD82B1643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9FB4B-4458-4CCF-847B-D6DD4D4FA762}" type="datetimeFigureOut">
              <a:rPr lang="es-CO" smtClean="0"/>
              <a:t>14/08/2025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E0D914E-753D-06DE-6C01-C52D3F1CE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5E1C633-C974-1BDB-923F-838C70751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56AB3-0240-4393-8F02-41F5DF60BF05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40121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082C24-38D3-4772-17A1-A34F402CD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4AC392E-5C8C-B7F4-0D66-3BE5B1CC87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EB2EEFD-67E4-4834-37E3-1670BD58BF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A64677E-1BB7-988E-D5E2-364C190636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3970FB8-DB53-247D-1318-780A6BC37A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0A56529-5003-175A-6CD8-70F30A2A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9FB4B-4458-4CCF-847B-D6DD4D4FA762}" type="datetimeFigureOut">
              <a:rPr lang="es-CO" smtClean="0"/>
              <a:t>14/08/2025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2F3C735-C0AF-3AC8-8104-72F9F5A94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95CCF0E-71E2-A40D-EFD1-99F3AEBD2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56AB3-0240-4393-8F02-41F5DF60BF05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26843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74C38C-335E-23F3-CB74-5C2FBD414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0812FFD-C7F7-1FAF-84A6-D53B7D079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9FB4B-4458-4CCF-847B-D6DD4D4FA762}" type="datetimeFigureOut">
              <a:rPr lang="es-CO" smtClean="0"/>
              <a:t>14/08/2025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A21D432-B822-8F77-AF81-1C496075C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8ECC93F-D848-991C-EE8C-46DA8CF82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56AB3-0240-4393-8F02-41F5DF60BF05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38655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8932E58-E477-648C-58FB-B45C78F67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9FB4B-4458-4CCF-847B-D6DD4D4FA762}" type="datetimeFigureOut">
              <a:rPr lang="es-CO" smtClean="0"/>
              <a:t>14/08/2025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F6970D6-022D-4CE7-FA4F-291048EAA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B499A80-4F51-FE76-A3D4-8C0530C12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56AB3-0240-4393-8F02-41F5DF60BF05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41949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DBA185-8A12-AA03-7182-EAB009A32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AE6D575-F81D-94A4-5D6E-E7D995034B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4A5C76A-6EB8-A700-B05C-9E85E4514D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4D04994-1F2E-BF5F-508B-1D842E005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9FB4B-4458-4CCF-847B-D6DD4D4FA762}" type="datetimeFigureOut">
              <a:rPr lang="es-CO" smtClean="0"/>
              <a:t>14/08/2025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3D07FD8-1BF9-5453-F30D-0D178A841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A725059-C8E8-E62A-25A8-94CC75DDE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56AB3-0240-4393-8F02-41F5DF60BF05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76765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8F3582-9790-6B8F-2652-90E1825C1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02C1021-0A4A-1220-C5B0-74D4DC0E86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541915C-F900-B2AF-B9B4-029031406F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9267F0A-E514-6463-96B4-050741620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9FB4B-4458-4CCF-847B-D6DD4D4FA762}" type="datetimeFigureOut">
              <a:rPr lang="es-CO" smtClean="0"/>
              <a:t>14/08/2025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A44325E-71D1-DD36-E6E1-BADC1FB06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A9D18D0-BB66-47A2-004E-C9C1B2E78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56AB3-0240-4393-8F02-41F5DF60BF05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16222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FBD1F3D-1341-6150-E8FD-5D5AD9A3E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2566FAF-0B71-D5EC-1E95-FACEB65C3D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92BB1F4-CDF3-AC92-29DE-635EECF6BA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0E9FB4B-4458-4CCF-847B-D6DD4D4FA762}" type="datetimeFigureOut">
              <a:rPr lang="es-CO" smtClean="0"/>
              <a:t>14/08/2025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41F7977-B6C3-EF69-CC65-696CDBED38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E37338F-5482-0AE4-CBFC-5EE23A1559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5256AB3-0240-4393-8F02-41F5DF60BF05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91849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customXml" Target="../ink/ink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Marcas de interrogação coloridas diferentes">
            <a:extLst>
              <a:ext uri="{FF2B5EF4-FFF2-40B4-BE49-F238E27FC236}">
                <a16:creationId xmlns:a16="http://schemas.microsoft.com/office/drawing/2014/main" id="{AE1E08A8-AFCA-59AB-F063-C42288724A0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CA21B31-085B-E50F-7C76-8D59237754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s-CO">
                <a:solidFill>
                  <a:srgbClr val="FFFFFF"/>
                </a:solidFill>
              </a:rPr>
              <a:t>Como consultar O’reilly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4615666-4F1F-1515-2289-834ED7B597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endParaRPr lang="es-CO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72336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C92C15C2-D586-906C-DF50-83DA24BE68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184" y="74647"/>
            <a:ext cx="5671230" cy="3712433"/>
          </a:xfr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C574A906-263A-D74E-C54D-2A3A2D0CA952}"/>
              </a:ext>
            </a:extLst>
          </p:cNvPr>
          <p:cNvSpPr txBox="1"/>
          <p:nvPr/>
        </p:nvSpPr>
        <p:spPr>
          <a:xfrm>
            <a:off x="838200" y="6211669"/>
            <a:ext cx="60943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dirty="0"/>
              <a:t>https://www.javerianacali.edu.co/biblioteca/recursos-digitales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F55C31BC-C05A-9261-676B-5EB232B716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5977" y="2610433"/>
            <a:ext cx="8151312" cy="3800094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1918FFE9-4642-5BBD-EA5A-F400CBB90A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2534" y="5419789"/>
            <a:ext cx="5058481" cy="990738"/>
          </a:xfrm>
          <a:prstGeom prst="rect">
            <a:avLst/>
          </a:prstGeom>
        </p:spPr>
      </p:pic>
      <p:sp>
        <p:nvSpPr>
          <p:cNvPr id="12" name="Rectángulo 11">
            <a:extLst>
              <a:ext uri="{FF2B5EF4-FFF2-40B4-BE49-F238E27FC236}">
                <a16:creationId xmlns:a16="http://schemas.microsoft.com/office/drawing/2014/main" id="{27C6BCC9-7B90-DB1A-9C29-D63914DB5637}"/>
              </a:ext>
            </a:extLst>
          </p:cNvPr>
          <p:cNvSpPr/>
          <p:nvPr/>
        </p:nvSpPr>
        <p:spPr>
          <a:xfrm>
            <a:off x="1262302" y="5399536"/>
            <a:ext cx="269086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Página 3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3" name="Entrada de lápiz 12">
                <a:extLst>
                  <a:ext uri="{FF2B5EF4-FFF2-40B4-BE49-F238E27FC236}">
                    <a16:creationId xmlns:a16="http://schemas.microsoft.com/office/drawing/2014/main" id="{3070BC74-0888-BCC9-CA05-F880D7CA1CE0}"/>
                  </a:ext>
                </a:extLst>
              </p14:cNvPr>
              <p14:cNvContentPartPr/>
              <p14:nvPr/>
            </p14:nvContentPartPr>
            <p14:xfrm>
              <a:off x="-10800" y="35640"/>
              <a:ext cx="11837520" cy="6590160"/>
            </p14:xfrm>
          </p:contentPart>
        </mc:Choice>
        <mc:Fallback xmlns="">
          <p:pic>
            <p:nvPicPr>
              <p:cNvPr id="13" name="Entrada de lápiz 12">
                <a:extLst>
                  <a:ext uri="{FF2B5EF4-FFF2-40B4-BE49-F238E27FC236}">
                    <a16:creationId xmlns:a16="http://schemas.microsoft.com/office/drawing/2014/main" id="{3070BC74-0888-BCC9-CA05-F880D7CA1CE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-20160" y="26280"/>
                <a:ext cx="11856240" cy="6608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79323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DB41AC1-BA5C-093D-2FDC-8088CAF7F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s-CO" sz="5400" dirty="0"/>
              <a:t>Acceder al </a:t>
            </a:r>
            <a:r>
              <a:rPr lang="es-CO" sz="5400" dirty="0" err="1"/>
              <a:t>login</a:t>
            </a:r>
            <a:endParaRPr lang="es-CO" sz="5400" dirty="0"/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7B35FC5-55FE-025D-C409-381CC9235A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endParaRPr lang="es-CO" sz="220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4212AD8-654D-C566-5FF3-F4E9B06AC8F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80" r="24608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Entrada de lápiz 5">
                <a:extLst>
                  <a:ext uri="{FF2B5EF4-FFF2-40B4-BE49-F238E27FC236}">
                    <a16:creationId xmlns:a16="http://schemas.microsoft.com/office/drawing/2014/main" id="{0697B2CC-96FB-E846-0962-E2F038A127EC}"/>
                  </a:ext>
                </a:extLst>
              </p14:cNvPr>
              <p14:cNvContentPartPr/>
              <p14:nvPr/>
            </p14:nvContentPartPr>
            <p14:xfrm>
              <a:off x="6625080" y="4683240"/>
              <a:ext cx="3914280" cy="659520"/>
            </p14:xfrm>
          </p:contentPart>
        </mc:Choice>
        <mc:Fallback xmlns="">
          <p:pic>
            <p:nvPicPr>
              <p:cNvPr id="6" name="Entrada de lápiz 5">
                <a:extLst>
                  <a:ext uri="{FF2B5EF4-FFF2-40B4-BE49-F238E27FC236}">
                    <a16:creationId xmlns:a16="http://schemas.microsoft.com/office/drawing/2014/main" id="{0697B2CC-96FB-E846-0962-E2F038A127E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615720" y="4673880"/>
                <a:ext cx="3933000" cy="678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70497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8FAF32CC-E6C2-D9A3-8DE7-2F24A4805F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5917" b="1"/>
          <a:stretch/>
        </p:blipFill>
        <p:spPr>
          <a:xfrm>
            <a:off x="579032" y="905933"/>
            <a:ext cx="11033936" cy="5372198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069C9563-3F88-F4E8-69B1-522A21F2E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79032" y="6154767"/>
            <a:ext cx="11033937" cy="123363"/>
            <a:chOff x="-5025" y="6737718"/>
            <a:chExt cx="12207200" cy="12336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96B58CA-5165-43D0-E5AA-7EB35159FA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A445985-8854-4E17-9010-F0B467A869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Entrada de lápiz 5">
                <a:extLst>
                  <a:ext uri="{FF2B5EF4-FFF2-40B4-BE49-F238E27FC236}">
                    <a16:creationId xmlns:a16="http://schemas.microsoft.com/office/drawing/2014/main" id="{332155DC-BE7C-CF55-B5DE-28CBF565DD66}"/>
                  </a:ext>
                </a:extLst>
              </p14:cNvPr>
              <p14:cNvContentPartPr/>
              <p14:nvPr/>
            </p14:nvContentPartPr>
            <p14:xfrm>
              <a:off x="4743720" y="120240"/>
              <a:ext cx="335520" cy="1097640"/>
            </p14:xfrm>
          </p:contentPart>
        </mc:Choice>
        <mc:Fallback xmlns="">
          <p:pic>
            <p:nvPicPr>
              <p:cNvPr id="6" name="Entrada de lápiz 5">
                <a:extLst>
                  <a:ext uri="{FF2B5EF4-FFF2-40B4-BE49-F238E27FC236}">
                    <a16:creationId xmlns:a16="http://schemas.microsoft.com/office/drawing/2014/main" id="{332155DC-BE7C-CF55-B5DE-28CBF565DD6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734360" y="110880"/>
                <a:ext cx="354240" cy="1116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9765126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21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Tema de Office</vt:lpstr>
      <vt:lpstr>Como consultar O’reilly</vt:lpstr>
      <vt:lpstr>PowerPoint Presentation</vt:lpstr>
      <vt:lpstr>Acceder al login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Luisa Fernanda Rincon Perez</dc:creator>
  <cp:lastModifiedBy>Luisa Fernanda Rincon Perez</cp:lastModifiedBy>
  <cp:revision>1</cp:revision>
  <dcterms:created xsi:type="dcterms:W3CDTF">2024-10-02T14:02:17Z</dcterms:created>
  <dcterms:modified xsi:type="dcterms:W3CDTF">2025-08-14T10:39:21Z</dcterms:modified>
</cp:coreProperties>
</file>