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72D15-70D0-E901-8D52-763E69BB5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9F95E-67A8-5046-0703-9D9B31C2F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38373-01D7-F7BB-2595-CC04747A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23CF4-2308-0CD4-86A2-60980189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02E24-A8DC-4CBA-688A-0B796FBD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7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7651-5EE2-FBFE-4859-702B9421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9123E6-5B53-3287-ABAB-224C009B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6BB7AB-4289-A4D7-748E-3B0FC4FC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EF1D8-3484-8704-0BC0-23A4753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6504B-0951-6F08-B3DA-599713D8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07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ABE5BC-5528-372E-32DC-6CA35442C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5585F8-CE69-7447-89D5-920150141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09E80-D0B5-DB44-929B-F13F3E7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09952E-D138-A3E3-1187-DCE0C41E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0B772-6D52-DBD1-E67D-9A13D97C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355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F655A-5497-77B3-EB0C-46BC16F2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0B295-D349-C373-36F8-F174B811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96806-A9C3-CEC4-767F-4FF9423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DB083-8523-FBB6-C590-8C11E1FF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36D64-5041-33AA-4878-D238E7B2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05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94278-ACE2-F728-EE65-C709A04E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FB47A8-0AA7-07E8-D655-88B8A65E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11185-B008-1908-E3DD-37FC7BAF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14D6E4-7A4D-F940-4016-446B7FF4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02B6B-1332-A310-E87E-588B3D1B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15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3E04-4386-982A-39D7-4A955487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E8440-1F08-DCF4-E901-F8B613EA8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7381B-F773-8FB5-48CD-24019458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25B412-D842-BD30-6697-C73CA632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60BF4-6800-374C-FF74-3F26739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DAB127-BD31-F479-23C0-2FB0626D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4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EF39B-33DA-DE6E-6659-37D11957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132E0-6F81-BC92-4E2A-3D2E63DD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350CF2-C052-BFF1-D2C4-AFD497E82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4E25F2-3197-83C3-7322-DC122833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A77BE2-0A25-7D81-B31A-CD1864C5B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2E66C-0CE7-465C-483C-AB2FA989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CCC642-2D9E-24F6-C667-90EDC99B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C57C1E-EF58-4688-A3B2-9B0800F5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405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6AEE-D8F1-8E49-B3EB-7068767C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DB2F29-8AC4-66FE-0F75-730FF593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096143-48F6-877B-A2F2-0638875A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DBD53F-C5BB-E6F9-717B-E9BAE7B2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5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3C21FF-19A1-DB2C-747C-232DA779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7591C3-E298-EF9C-A892-042AF7BC9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FF35D-45AE-EEB2-6DC7-97A1F85B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00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A40E7-A386-4041-91A2-8CA84210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21246-3130-7298-67EB-3E42FB5D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664419-925E-C145-9E37-FF6448847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35044-F6DC-314B-3435-BF4CC7ED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372D5-299B-EC25-9784-B1806F435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5E2DA-1346-9D84-F53F-3FFBEAC9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0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7724-EBF1-93FB-F2FD-1E01368B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037545-F85C-25A0-738D-A38D04392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6515BF-1240-62EF-6834-8DD5D583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8709E6-E55E-649B-F774-4CF4BF65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D49899-0509-2F85-719E-12758BEA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AA3865-0682-8257-0D01-CD025D77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41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A9E0AD-5362-0E04-A509-6FE6ACB9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C2F74-5748-6A3A-DBCE-CD9277A13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F004C-DD36-1DFA-F8B0-F98C4D925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782C0-D994-4EDA-A9CD-5840491BDBE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18A31-0BFC-4BE9-B5D7-B141F11AD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8EFCB-F206-B391-FAB8-5593E53F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332B0-B616-460B-9711-04A8DF1BD38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30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2C085-4039-014B-B8C0-1DD1F9C2A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s-CO" sz="8000"/>
              <a:t>Solicitud de licencia en Jetbrains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846BA6-F222-5629-387C-F2278953D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endParaRPr lang="es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63D547D-13FE-595D-BA07-62BFDCCB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5" r="1607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36642-71ED-2FC3-429E-81FCD2FA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/>
              <a:t>https://www.jetbrains.com/community/education/#students</a:t>
            </a:r>
          </a:p>
        </p:txBody>
      </p:sp>
    </p:spTree>
    <p:extLst>
      <p:ext uri="{BB962C8B-B14F-4D97-AF65-F5344CB8AC3E}">
        <p14:creationId xmlns:p14="http://schemas.microsoft.com/office/powerpoint/2010/main" val="37505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DC45885-D9F4-2723-6EE7-9565D1C2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EAA0A-665C-299E-4FF6-1D46E79D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141C1-4BF9-531D-ADBD-25784074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E5CB43-B852-D946-7C43-BF8C46927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26"/>
            <a:ext cx="12192000" cy="651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36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AD1F1-D271-D065-4C4B-676A1919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Cuando queda licenciado se ve así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089293-596A-1044-604C-EEDACDCA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97" y="1865456"/>
            <a:ext cx="9939503" cy="35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20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Solicitud de licencia en Jetbrains</vt:lpstr>
      <vt:lpstr>Presentación de PowerPoint</vt:lpstr>
      <vt:lpstr>Presentación de PowerPoint</vt:lpstr>
      <vt:lpstr>Presentación de PowerPoint</vt:lpstr>
      <vt:lpstr>Cuando queda licenciado se ve así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Fernanda Rincon Perez</dc:creator>
  <cp:lastModifiedBy>Luisa Fernanda Rincon Perez</cp:lastModifiedBy>
  <cp:revision>1</cp:revision>
  <dcterms:created xsi:type="dcterms:W3CDTF">2025-01-20T23:13:55Z</dcterms:created>
  <dcterms:modified xsi:type="dcterms:W3CDTF">2025-01-20T23:18:01Z</dcterms:modified>
</cp:coreProperties>
</file>