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9"/>
  </p:notesMasterIdLst>
  <p:sldIdLst>
    <p:sldId id="257" r:id="rId3"/>
    <p:sldId id="256" r:id="rId4"/>
    <p:sldId id="260" r:id="rId5"/>
    <p:sldId id="258" r:id="rId6"/>
    <p:sldId id="259" r:id="rId7"/>
    <p:sldId id="261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7D375-95CF-44BC-B7FF-A1702E2C7285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28928-0A2A-41C7-9EFD-40912034F71F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5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10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22" y="4083918"/>
            <a:ext cx="1227466" cy="72007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6" b="8314"/>
          <a:stretch/>
        </p:blipFill>
        <p:spPr>
          <a:xfrm>
            <a:off x="0" y="0"/>
            <a:ext cx="9153525" cy="27893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765375"/>
            <a:ext cx="7772400" cy="81448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1691680" y="3603669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Lidia Fargueta Pelufo</a:t>
            </a:r>
            <a:endParaRPr lang="de-D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6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lidia.fargueta@fau.de</a:t>
            </a:r>
            <a:br>
              <a:rPr lang="de-DE" sz="16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Chair of Multimedia Communications</a:t>
            </a:r>
          </a:p>
          <a:p>
            <a:pPr algn="ctr"/>
            <a:r>
              <a:rPr lang="de-DE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Signal Processing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08028" y="4803998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Line 12"/>
          <p:cNvSpPr>
            <a:spLocks noChangeShapeType="1"/>
          </p:cNvSpPr>
          <p:nvPr userDrawn="1"/>
        </p:nvSpPr>
        <p:spPr bwMode="auto">
          <a:xfrm>
            <a:off x="285028" y="4859561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F63B1-5C25-FACA-4512-59447E8B3C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155957"/>
            <a:ext cx="138309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494410"/>
            <a:ext cx="7772400" cy="1021556"/>
          </a:xfrm>
        </p:spPr>
        <p:txBody>
          <a:bodyPr anchor="t">
            <a:noAutofit/>
          </a:bodyPr>
          <a:lstStyle>
            <a:lvl1pPr algn="l">
              <a:defRPr sz="2800" b="1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789336"/>
            <a:ext cx="7772400" cy="718518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6" b="8314"/>
          <a:stretch/>
        </p:blipFill>
        <p:spPr>
          <a:xfrm>
            <a:off x="0" y="0"/>
            <a:ext cx="9153525" cy="2789336"/>
          </a:xfrm>
          <a:prstGeom prst="rect">
            <a:avLst/>
          </a:prstGeom>
        </p:spPr>
      </p:pic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208028" y="4515966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285028" y="4571529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78" y="4587974"/>
            <a:ext cx="859132" cy="50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93893A-BF9F-DC2B-56B8-977C4F9BFF9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632247"/>
            <a:ext cx="1123762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2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6557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78" y="4587974"/>
            <a:ext cx="859132" cy="504000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213020" y="699542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Line 12"/>
          <p:cNvSpPr>
            <a:spLocks noChangeShapeType="1"/>
          </p:cNvSpPr>
          <p:nvPr userDrawn="1"/>
        </p:nvSpPr>
        <p:spPr bwMode="auto">
          <a:xfrm>
            <a:off x="290020" y="755105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208028" y="4515966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285028" y="4571529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C6B807-B00B-B381-C566-147A00EB4A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632247"/>
            <a:ext cx="1123762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554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87575"/>
            <a:ext cx="4038600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87575"/>
            <a:ext cx="4038600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137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19623"/>
            <a:ext cx="4040188" cy="30243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915566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19623"/>
            <a:ext cx="4041775" cy="30243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1488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emf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181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7575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213020" y="699542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290020" y="755105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373260" y="4815031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Chair of Multimedia Communications and Signal Processing</a:t>
            </a:r>
            <a:endParaRPr lang="de-DE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68627" y="4579757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Author: Lidia Fargueta Pelufo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020272" y="457995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18.05.2014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876256" y="48232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 </a:t>
            </a:r>
            <a:fld id="{AF634817-4550-4D34-8501-C09E3EF797D6}" type="slidenum">
              <a:rPr lang="de-DE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‹Nº›</a:t>
            </a:fld>
            <a:endParaRPr lang="de-DE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208028" y="4515966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>
            <a:off x="285028" y="4571529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78" y="4587974"/>
            <a:ext cx="859132" cy="504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869B99-5B28-02D2-2F9B-CC8E650887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632247"/>
            <a:ext cx="1123762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uckietown.com/get-start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First steps into Duckietown</a:t>
            </a:r>
          </a:p>
        </p:txBody>
      </p:sp>
    </p:spTree>
    <p:extLst>
      <p:ext uri="{BB962C8B-B14F-4D97-AF65-F5344CB8AC3E}">
        <p14:creationId xmlns:p14="http://schemas.microsoft.com/office/powerpoint/2010/main" val="253783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Assemblying the Duckiebot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594DE7-A48D-1F90-5959-91793404A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6" y="1094715"/>
            <a:ext cx="5698976" cy="204597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1E5D6F-019D-04AB-3ADD-5FD49CA86C60}"/>
              </a:ext>
            </a:extLst>
          </p:cNvPr>
          <p:cNvSpPr txBox="1"/>
          <p:nvPr/>
        </p:nvSpPr>
        <p:spPr>
          <a:xfrm>
            <a:off x="457200" y="771550"/>
            <a:ext cx="649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https://duckietown.com/get-started/</a:t>
            </a:r>
            <a:endParaRPr lang="es-ES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76CCB5-4D75-A769-6D47-D9624ACEEA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r="27566"/>
          <a:stretch/>
        </p:blipFill>
        <p:spPr>
          <a:xfrm rot="5400000">
            <a:off x="6619129" y="625741"/>
            <a:ext cx="1826020" cy="2156345"/>
          </a:xfrm>
          <a:prstGeom prst="rect">
            <a:avLst/>
          </a:prstGeom>
        </p:spPr>
      </p:pic>
      <p:pic>
        <p:nvPicPr>
          <p:cNvPr id="4" name="Imagen 3" descr="Un grupo de folletos sobre una superficie de madera&#10;&#10;Descripción generada automáticamente con confianza baja">
            <a:extLst>
              <a:ext uri="{FF2B5EF4-FFF2-40B4-BE49-F238E27FC236}">
                <a16:creationId xmlns:a16="http://schemas.microsoft.com/office/drawing/2014/main" id="{051D59F6-59E8-89EF-AD4A-E4A4F915C9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86175"/>
            <a:ext cx="3059832" cy="1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dtente &quot;Erlangen&quot;">
            <a:extLst>
              <a:ext uri="{FF2B5EF4-FFF2-40B4-BE49-F238E27FC236}">
                <a16:creationId xmlns:a16="http://schemas.microsoft.com/office/drawing/2014/main" id="{3C5B39A9-8801-5EAC-7EE0-C7E78593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843558"/>
            <a:ext cx="1270844" cy="1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C92486-87B8-F5AF-E285-6051C06E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E8C04-9B89-24C0-5F3C-A53A34E1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Duckietown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 (Git, Docker and </a:t>
            </a:r>
            <a:r>
              <a:rPr lang="es-ES" dirty="0" err="1"/>
              <a:t>Duckietown</a:t>
            </a:r>
            <a:r>
              <a:rPr lang="es-ES" dirty="0"/>
              <a:t> Shell)</a:t>
            </a:r>
          </a:p>
          <a:p>
            <a:r>
              <a:rPr lang="es-ES" dirty="0" err="1"/>
              <a:t>Recommended</a:t>
            </a:r>
            <a:r>
              <a:rPr lang="es-ES" dirty="0"/>
              <a:t> </a:t>
            </a:r>
            <a:r>
              <a:rPr lang="es-ES" dirty="0">
                <a:highlight>
                  <a:srgbClr val="FFFF00"/>
                </a:highlight>
              </a:rPr>
              <a:t>Ubuntu 20.04 </a:t>
            </a:r>
            <a:r>
              <a:rPr lang="es-ES" dirty="0" err="1">
                <a:highlight>
                  <a:srgbClr val="FFFF00"/>
                </a:highlight>
              </a:rPr>
              <a:t>or</a:t>
            </a:r>
            <a:r>
              <a:rPr lang="es-ES" dirty="0">
                <a:highlight>
                  <a:srgbClr val="FFFF00"/>
                </a:highlight>
              </a:rPr>
              <a:t> 22.04 </a:t>
            </a:r>
            <a:r>
              <a:rPr lang="es-ES" dirty="0">
                <a:sym typeface="Wingdings" panose="05000000000000000000" pitchFamily="2" charset="2"/>
              </a:rPr>
              <a:t>VM </a:t>
            </a:r>
            <a:r>
              <a:rPr lang="es-ES" dirty="0" err="1">
                <a:sym typeface="Wingdings" panose="05000000000000000000" pitchFamily="2" charset="2"/>
              </a:rPr>
              <a:t>on</a:t>
            </a:r>
            <a:r>
              <a:rPr lang="es-ES" dirty="0">
                <a:sym typeface="Wingdings" panose="05000000000000000000" pitchFamily="2" charset="2"/>
              </a:rPr>
              <a:t> PC</a:t>
            </a:r>
            <a:endParaRPr lang="es-ES" dirty="0"/>
          </a:p>
          <a:p>
            <a:r>
              <a:rPr lang="es-ES" dirty="0"/>
              <a:t>“</a:t>
            </a:r>
            <a:r>
              <a:rPr lang="en-US" dirty="0" err="1"/>
              <a:t>Duckietown</a:t>
            </a:r>
            <a:r>
              <a:rPr lang="en-US" dirty="0"/>
              <a:t> uses </a:t>
            </a:r>
            <a:r>
              <a:rPr lang="en-US" dirty="0" err="1"/>
              <a:t>DockerHub</a:t>
            </a:r>
            <a:r>
              <a:rPr lang="en-US" dirty="0"/>
              <a:t> to distribute the containerized version of its software modules, and most </a:t>
            </a:r>
            <a:r>
              <a:rPr lang="en-US" dirty="0" err="1"/>
              <a:t>Duckietown</a:t>
            </a:r>
            <a:r>
              <a:rPr lang="en-US" dirty="0"/>
              <a:t> procedures entail some docker operations behind the scenes.”</a:t>
            </a:r>
          </a:p>
          <a:p>
            <a:r>
              <a:rPr lang="en-US" dirty="0" err="1"/>
              <a:t>Dts</a:t>
            </a:r>
            <a:r>
              <a:rPr lang="en-US" dirty="0"/>
              <a:t> (</a:t>
            </a:r>
            <a:r>
              <a:rPr lang="en-US" dirty="0" err="1"/>
              <a:t>Duckietown</a:t>
            </a:r>
            <a:r>
              <a:rPr lang="en-US" dirty="0"/>
              <a:t> shell)</a:t>
            </a:r>
          </a:p>
          <a:p>
            <a:r>
              <a:rPr lang="en-US" dirty="0"/>
              <a:t>Burn the SD card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36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ubber Duck for Swimming, Colorful Toy F Grafik Von pch.vector · Creative  Fabrica">
            <a:extLst>
              <a:ext uri="{FF2B5EF4-FFF2-40B4-BE49-F238E27FC236}">
                <a16:creationId xmlns:a16="http://schemas.microsoft.com/office/drawing/2014/main" id="{5A493174-1A4F-2BD2-6515-A7AF3B980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23543"/>
            <a:ext cx="2234724" cy="14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A72161-1848-1EB1-41CF-3497F357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the </a:t>
            </a:r>
            <a:r>
              <a:rPr lang="es-ES" dirty="0" err="1"/>
              <a:t>Duckiebot</a:t>
            </a:r>
            <a:r>
              <a:rPr lang="es-ES" dirty="0"/>
              <a:t> Works – TO 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F2FF2-5EB6-51D1-28D1-9D3D7D682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8" y="740182"/>
            <a:ext cx="5311649" cy="36731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57E3EB5-8549-78B8-BAF0-5454C16ED436}"/>
              </a:ext>
            </a:extLst>
          </p:cNvPr>
          <p:cNvSpPr txBox="1"/>
          <p:nvPr/>
        </p:nvSpPr>
        <p:spPr>
          <a:xfrm>
            <a:off x="5796136" y="149163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Future </a:t>
            </a:r>
            <a:r>
              <a:rPr lang="es-ES" u="sng" dirty="0" err="1"/>
              <a:t>work</a:t>
            </a:r>
            <a:r>
              <a:rPr lang="es-ES" u="sng" dirty="0"/>
              <a:t> in </a:t>
            </a:r>
            <a:r>
              <a:rPr lang="es-ES" u="sng" dirty="0" err="1"/>
              <a:t>coming</a:t>
            </a:r>
            <a:r>
              <a:rPr lang="es-ES" u="sng" dirty="0"/>
              <a:t> </a:t>
            </a:r>
            <a:r>
              <a:rPr lang="es-ES" u="sng" dirty="0" err="1"/>
              <a:t>days</a:t>
            </a:r>
            <a:r>
              <a:rPr lang="es-ES" u="sng" dirty="0"/>
              <a:t>:</a:t>
            </a:r>
          </a:p>
          <a:p>
            <a:r>
              <a:rPr lang="es-ES" dirty="0"/>
              <a:t>Do the </a:t>
            </a:r>
            <a:r>
              <a:rPr lang="es-ES" dirty="0" err="1"/>
              <a:t>configuration</a:t>
            </a:r>
            <a:r>
              <a:rPr lang="es-ES" dirty="0"/>
              <a:t> and </a:t>
            </a:r>
            <a:r>
              <a:rPr lang="es-ES" dirty="0" err="1"/>
              <a:t>downloads</a:t>
            </a:r>
            <a:r>
              <a:rPr lang="es-ES" dirty="0"/>
              <a:t> </a:t>
            </a:r>
            <a:r>
              <a:rPr lang="es-ES" dirty="0" err="1"/>
              <a:t>again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the laptop and </a:t>
            </a:r>
            <a:r>
              <a:rPr lang="es-ES" dirty="0" err="1"/>
              <a:t>then</a:t>
            </a:r>
            <a:r>
              <a:rPr lang="es-ES" dirty="0"/>
              <a:t> test </a:t>
            </a:r>
            <a:r>
              <a:rPr lang="es-ES" dirty="0" err="1"/>
              <a:t>Duckiebot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150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8349AEC-77CB-0209-8113-8FD4A392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65175"/>
          </a:xfrm>
        </p:spPr>
        <p:txBody>
          <a:bodyPr/>
          <a:lstStyle/>
          <a:p>
            <a:r>
              <a:rPr lang="en-US" dirty="0" err="1"/>
              <a:t>Duckietown</a:t>
            </a:r>
            <a:r>
              <a:rPr lang="en-US" dirty="0"/>
              <a:t> assembly</a:t>
            </a:r>
          </a:p>
        </p:txBody>
      </p:sp>
      <p:pic>
        <p:nvPicPr>
          <p:cNvPr id="7" name="Marcador de contenido 6" descr="Imagen que contiene camino, edificio, pequeño, piso&#10;&#10;Descripción generada automáticamente">
            <a:extLst>
              <a:ext uri="{FF2B5EF4-FFF2-40B4-BE49-F238E27FC236}">
                <a16:creationId xmlns:a16="http://schemas.microsoft.com/office/drawing/2014/main" id="{51011E53-08C7-D90E-705B-5CF62AB17F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8253"/>
            <a:ext cx="4038600" cy="2274332"/>
          </a:xfrm>
        </p:spPr>
      </p:pic>
      <p:pic>
        <p:nvPicPr>
          <p:cNvPr id="5" name="Marcador de contenido 4" descr="Imagen que contiene interior, joven, pequeño, mujer&#10;&#10;Descripción generada automáticamente">
            <a:extLst>
              <a:ext uri="{FF2B5EF4-FFF2-40B4-BE49-F238E27FC236}">
                <a16:creationId xmlns:a16="http://schemas.microsoft.com/office/drawing/2014/main" id="{A3EB2ABC-62D6-973A-E2FD-2725D676B4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2" r="-1" b="29956"/>
          <a:stretch/>
        </p:blipFill>
        <p:spPr>
          <a:xfrm>
            <a:off x="4648200" y="987575"/>
            <a:ext cx="4038600" cy="3456384"/>
          </a:xfrm>
          <a:noFill/>
        </p:spPr>
      </p:pic>
    </p:spTree>
    <p:extLst>
      <p:ext uri="{BB962C8B-B14F-4D97-AF65-F5344CB8AC3E}">
        <p14:creationId xmlns:p14="http://schemas.microsoft.com/office/powerpoint/2010/main" val="299318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D6FA1-AAEE-FA38-008A-896A368E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More future </a:t>
            </a:r>
            <a:r>
              <a:rPr lang="es-ES" dirty="0" err="1"/>
              <a:t>work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C46FA-BA89-59F3-0865-2117AF28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Test a </a:t>
            </a:r>
            <a:r>
              <a:rPr lang="es-ES" dirty="0" err="1"/>
              <a:t>basic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 demo (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webpage</a:t>
            </a:r>
            <a:r>
              <a:rPr lang="es-ES" dirty="0"/>
              <a:t>,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in </a:t>
            </a:r>
            <a:r>
              <a:rPr lang="es-ES" dirty="0" err="1"/>
              <a:t>duckietown</a:t>
            </a:r>
            <a:r>
              <a:rPr lang="es-ES" dirty="0"/>
              <a:t>)</a:t>
            </a:r>
          </a:p>
          <a:p>
            <a:r>
              <a:rPr lang="es-ES" dirty="0"/>
              <a:t>Extended </a:t>
            </a:r>
            <a:r>
              <a:rPr lang="es-ES" dirty="0" err="1"/>
              <a:t>version</a:t>
            </a:r>
            <a:r>
              <a:rPr lang="es-ES" dirty="0"/>
              <a:t>.</a:t>
            </a:r>
          </a:p>
          <a:p>
            <a:r>
              <a:rPr lang="es-ES" dirty="0" err="1"/>
              <a:t>Thesis</a:t>
            </a:r>
            <a:r>
              <a:rPr lang="es-ES" dirty="0"/>
              <a:t>: </a:t>
            </a:r>
            <a:r>
              <a:rPr lang="es-ES" dirty="0" err="1"/>
              <a:t>trajectory</a:t>
            </a:r>
            <a:r>
              <a:rPr lang="es-ES" dirty="0"/>
              <a:t> </a:t>
            </a:r>
            <a:r>
              <a:rPr lang="es-ES" dirty="0" err="1"/>
              <a:t>planning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 err="1"/>
              <a:t>algorithm</a:t>
            </a:r>
            <a:r>
              <a:rPr lang="es-ES" dirty="0"/>
              <a:t> to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the robot.</a:t>
            </a:r>
          </a:p>
          <a:p>
            <a:pPr marL="0" indent="0">
              <a:buNone/>
            </a:pPr>
            <a:r>
              <a:rPr lang="es-ES" dirty="0" err="1"/>
              <a:t>Details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how</a:t>
            </a:r>
            <a:r>
              <a:rPr lang="es-ES" dirty="0"/>
              <a:t>, </a:t>
            </a:r>
            <a:r>
              <a:rPr lang="es-ES" dirty="0" err="1"/>
              <a:t>papers</a:t>
            </a:r>
            <a:r>
              <a:rPr lang="es-ES" dirty="0"/>
              <a:t> to </a:t>
            </a:r>
            <a:r>
              <a:rPr lang="es-ES" dirty="0" err="1"/>
              <a:t>read</a:t>
            </a:r>
            <a:r>
              <a:rPr lang="es-ES" dirty="0"/>
              <a:t>…</a:t>
            </a:r>
          </a:p>
          <a:p>
            <a:endParaRPr lang="es-ES" dirty="0"/>
          </a:p>
        </p:txBody>
      </p:sp>
      <p:pic>
        <p:nvPicPr>
          <p:cNvPr id="5" name="Imagen 4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98AD8966-DD36-7B8B-CB38-A3B03AC97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07654"/>
            <a:ext cx="4736528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323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142</Words>
  <Application>Microsoft Office PowerPoint</Application>
  <PresentationFormat>Presentación en pantalla (16:9)</PresentationFormat>
  <Paragraphs>20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Benutzerdefiniertes Design</vt:lpstr>
      <vt:lpstr>First steps into Duckietown</vt:lpstr>
      <vt:lpstr>Assemblying the Duckiebot</vt:lpstr>
      <vt:lpstr>Software</vt:lpstr>
      <vt:lpstr>Check if the Duckiebot Works – TO DO</vt:lpstr>
      <vt:lpstr>Duckietown assembly</vt:lpstr>
      <vt:lpstr>More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</dc:creator>
  <cp:lastModifiedBy>Lidia Fargueta Pelufo</cp:lastModifiedBy>
  <cp:revision>26</cp:revision>
  <dcterms:created xsi:type="dcterms:W3CDTF">2014-04-16T13:22:23Z</dcterms:created>
  <dcterms:modified xsi:type="dcterms:W3CDTF">2024-05-07T07:41:11Z</dcterms:modified>
</cp:coreProperties>
</file>