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14"/>
  </p:notesMasterIdLst>
  <p:handoutMasterIdLst>
    <p:handoutMasterId r:id="rId15"/>
  </p:handoutMasterIdLst>
  <p:sldIdLst>
    <p:sldId id="28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D33"/>
    <a:srgbClr val="009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8477" autoAdjust="0"/>
  </p:normalViewPr>
  <p:slideViewPr>
    <p:cSldViewPr snapToGrid="0" snapToObjects="1">
      <p:cViewPr>
        <p:scale>
          <a:sx n="72" d="100"/>
          <a:sy n="72" d="100"/>
        </p:scale>
        <p:origin x="3512" y="18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75044-8E54-D048-93D3-E9436AD29B5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290D1-4CC7-F241-9B44-5F63A769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0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C3449-4DF5-5643-8296-0DB71DC8BC36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27909-CA09-444B-869B-9877A934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review </a:t>
            </a:r>
          </a:p>
          <a:p>
            <a:endParaRPr lang="en-US" dirty="0" smtClean="0"/>
          </a:p>
          <a:p>
            <a:r>
              <a:rPr lang="en-US" dirty="0" smtClean="0"/>
              <a:t>A3 paper </a:t>
            </a:r>
          </a:p>
          <a:p>
            <a:endParaRPr lang="en-US" dirty="0" smtClean="0"/>
          </a:p>
          <a:p>
            <a:r>
              <a:rPr lang="en-US" dirty="0" smtClean="0"/>
              <a:t>Take pictures with the </a:t>
            </a:r>
            <a:r>
              <a:rPr lang="en-US" dirty="0" err="1" smtClean="0"/>
              <a:t>iPads</a:t>
            </a:r>
            <a:r>
              <a:rPr lang="en-US" baseline="0" dirty="0" smtClean="0"/>
              <a:t> on the tables – photo of A3 page and book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ELSA team to collect at end of workshop.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27909-CA09-444B-869B-9877A934C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Educators to complete Action</a:t>
            </a:r>
            <a:r>
              <a:rPr lang="en-US" baseline="0" dirty="0" smtClean="0"/>
              <a:t> Plan sections </a:t>
            </a:r>
            <a:r>
              <a:rPr lang="mr-IN" baseline="0" dirty="0" smtClean="0"/>
              <a:t>–</a:t>
            </a:r>
            <a:r>
              <a:rPr lang="en-US" baseline="0" dirty="0" smtClean="0"/>
              <a:t> have a discussion and share ideas </a:t>
            </a:r>
            <a:r>
              <a:rPr lang="mr-IN" baseline="0" dirty="0" smtClean="0"/>
              <a:t>–</a:t>
            </a:r>
            <a:r>
              <a:rPr lang="en-US" baseline="0" dirty="0" smtClean="0"/>
              <a:t> might be something you have not thought of yet.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27909-CA09-444B-869B-9877A934C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Educators to complete Action</a:t>
            </a:r>
            <a:r>
              <a:rPr lang="en-US" baseline="0" dirty="0" smtClean="0"/>
              <a:t> Plan sections </a:t>
            </a:r>
            <a:r>
              <a:rPr lang="mr-IN" baseline="0" dirty="0" smtClean="0"/>
              <a:t>–</a:t>
            </a:r>
            <a:r>
              <a:rPr lang="en-US" baseline="0" dirty="0" smtClean="0"/>
              <a:t> have a discussion and share ideas </a:t>
            </a:r>
            <a:r>
              <a:rPr lang="mr-IN" baseline="0" dirty="0" smtClean="0"/>
              <a:t>–</a:t>
            </a:r>
            <a:r>
              <a:rPr lang="en-US" baseline="0" dirty="0" smtClean="0"/>
              <a:t> might be something </a:t>
            </a:r>
            <a:r>
              <a:rPr lang="en-US" baseline="0" smtClean="0"/>
              <a:t>you have </a:t>
            </a:r>
            <a:r>
              <a:rPr lang="en-US" baseline="0" dirty="0" smtClean="0"/>
              <a:t>not thought </a:t>
            </a:r>
            <a:r>
              <a:rPr lang="en-US" baseline="0" smtClean="0"/>
              <a:t>of yet.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27909-CA09-444B-869B-9877A934C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Reflect on the learning of Day One. </a:t>
            </a:r>
          </a:p>
          <a:p>
            <a:r>
              <a:rPr lang="en-US" dirty="0" smtClean="0"/>
              <a:t>Focus on three things:</a:t>
            </a:r>
          </a:p>
          <a:p>
            <a:pPr marL="228600" indent="-228600">
              <a:buAutoNum type="arabicPeriod"/>
            </a:pPr>
            <a:r>
              <a:rPr lang="en-US" dirty="0" smtClean="0"/>
              <a:t>Affirm </a:t>
            </a:r>
            <a:r>
              <a:rPr lang="mr-IN" dirty="0" smtClean="0"/>
              <a:t>–</a:t>
            </a:r>
            <a:r>
              <a:rPr lang="en-US" dirty="0" smtClean="0"/>
              <a:t> something that sat well with what you already know/believe</a:t>
            </a:r>
          </a:p>
          <a:p>
            <a:pPr marL="228600" indent="-228600">
              <a:buAutoNum type="arabicPeriod"/>
            </a:pPr>
            <a:r>
              <a:rPr lang="en-US" dirty="0" smtClean="0"/>
              <a:t>Learn </a:t>
            </a:r>
            <a:r>
              <a:rPr lang="mr-IN" dirty="0" smtClean="0"/>
              <a:t>–</a:t>
            </a:r>
            <a:r>
              <a:rPr lang="en-US" dirty="0" smtClean="0"/>
              <a:t> something new</a:t>
            </a:r>
            <a:r>
              <a:rPr lang="en-US" baseline="0" dirty="0" smtClean="0"/>
              <a:t> you have learnt today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Concern </a:t>
            </a:r>
            <a:r>
              <a:rPr lang="mr-IN" baseline="0" dirty="0" smtClean="0"/>
              <a:t>–</a:t>
            </a:r>
            <a:r>
              <a:rPr lang="en-US" baseline="0" dirty="0" smtClean="0"/>
              <a:t> anything that is </a:t>
            </a:r>
            <a:r>
              <a:rPr lang="en-US" baseline="0" smtClean="0"/>
              <a:t>still worrying you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27909-CA09-444B-869B-9877A934C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00" y="1597821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40562" y="4767264"/>
            <a:ext cx="7198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123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0811" y="4767264"/>
            <a:ext cx="12284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0451"/>
            <a:ext cx="60960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9581"/>
            <a:ext cx="60960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25505"/>
            <a:ext cx="60960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605" y="4767264"/>
            <a:ext cx="718127" cy="273844"/>
          </a:xfrm>
          <a:prstGeom prst="rect">
            <a:avLst/>
          </a:prstGeom>
        </p:spPr>
        <p:txBody>
          <a:bodyPr/>
          <a:lstStyle/>
          <a:p>
            <a:fld id="{DED24F58-3FD1-9242-BF8B-146F73278C0A}" type="datetime1">
              <a:rPr lang="en-AU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421467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605" y="4767264"/>
            <a:ext cx="718127" cy="273844"/>
          </a:xfrm>
          <a:prstGeom prst="rect">
            <a:avLst/>
          </a:prstGeom>
        </p:spPr>
        <p:txBody>
          <a:bodyPr/>
          <a:lstStyle/>
          <a:p>
            <a:fld id="{4EF74FCB-BE66-FA4C-B165-AF507CFE900E}" type="datetime1">
              <a:rPr lang="en-AU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421467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608614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08614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60949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0949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81DCF566-9487-7747-B76D-15D17FF366A0}" type="datetime1">
              <a:rPr lang="en-AU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D5D3C65A-7DFA-7540-88B1-257E54D50455}" type="datetime1">
              <a:rPr lang="en-AU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E8A6BBBC-361D-4A4D-959B-2D68DDC98062}" type="datetime1">
              <a:rPr lang="en-AU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8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761824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61824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3FA805E2-437F-7F43-AF07-7C5F3E7DBD2B}" type="datetime1">
              <a:rPr lang="en-AU" smtClean="0"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5" y="1597821"/>
            <a:ext cx="6382407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5" y="2914650"/>
            <a:ext cx="6382407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40562" y="4767264"/>
            <a:ext cx="7198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123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0811" y="4767264"/>
            <a:ext cx="12284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5C3933D9-D53B-6E47-BFA7-CE0B8C31354C}" type="datetime1">
              <a:rPr lang="en-AU" smtClean="0"/>
              <a:t>21/11/17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6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9B7D1BA1-FDB1-1640-926B-B7855085451E}" type="datetime1">
              <a:rPr lang="en-AU" smtClean="0"/>
              <a:t>21/11/17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2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D8DBE485-150D-3042-A328-A1313627A359}" type="datetime1">
              <a:rPr lang="en-AU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4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600" y="4767264"/>
            <a:ext cx="720000" cy="273844"/>
          </a:xfrm>
          <a:prstGeom prst="rect">
            <a:avLst/>
          </a:prstGeom>
        </p:spPr>
        <p:txBody>
          <a:bodyPr/>
          <a:lstStyle/>
          <a:p>
            <a:fld id="{1F285E06-A126-2D40-B6ED-B913D3CE31AE}" type="datetime1">
              <a:rPr lang="en-AU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436862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40562" y="4767264"/>
            <a:ext cx="7198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123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0811" y="4767264"/>
            <a:ext cx="12284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5176"/>
            <a:ext cx="6398446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80035"/>
            <a:ext cx="639844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73605" y="4767264"/>
            <a:ext cx="718127" cy="273844"/>
          </a:xfrm>
          <a:prstGeom prst="rect">
            <a:avLst/>
          </a:prstGeom>
        </p:spPr>
        <p:txBody>
          <a:bodyPr/>
          <a:lstStyle/>
          <a:p>
            <a:fld id="{E64F9FAF-A548-A642-BCF5-D311DE92ACE4}" type="datetime1">
              <a:rPr lang="en-AU" smtClean="0"/>
              <a:t>21/11/17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421467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73605" y="4767264"/>
            <a:ext cx="718127" cy="273844"/>
          </a:xfrm>
          <a:prstGeom prst="rect">
            <a:avLst/>
          </a:prstGeom>
        </p:spPr>
        <p:txBody>
          <a:bodyPr/>
          <a:lstStyle/>
          <a:p>
            <a:fld id="{D230183E-B93E-8348-838E-25115CB36A8A}" type="datetime1">
              <a:rPr lang="en-AU" smtClean="0"/>
              <a:t>21/11/17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421467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605" y="4767264"/>
            <a:ext cx="718127" cy="273844"/>
          </a:xfrm>
          <a:prstGeom prst="rect">
            <a:avLst/>
          </a:prstGeom>
        </p:spPr>
        <p:txBody>
          <a:bodyPr/>
          <a:lstStyle/>
          <a:p>
            <a:fld id="{3C994F44-F5B5-6044-BE19-102A146B3A97}" type="datetime1">
              <a:rPr lang="en-AU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421467" cy="273844"/>
          </a:xfrm>
          <a:prstGeom prst="rect">
            <a:avLst/>
          </a:prstGeom>
        </p:spPr>
        <p:txBody>
          <a:bodyPr/>
          <a:lstStyle/>
          <a:p>
            <a:fld id="{72B1DA50-9CDF-674D-ABF9-B3DB4441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"/>
            <a:ext cx="9180000" cy="51637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600" y="205979"/>
            <a:ext cx="5713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0562" y="4767264"/>
            <a:ext cx="7198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123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0811" y="4767264"/>
            <a:ext cx="12284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8707988" y="3022472"/>
            <a:ext cx="697627" cy="1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aseline="300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GB" sz="800" baseline="30000" smtClean="0">
                <a:solidFill>
                  <a:schemeClr val="bg1">
                    <a:lumMod val="85000"/>
                  </a:schemeClr>
                </a:solidFill>
              </a:rPr>
              <a:t>CRCOS</a:t>
            </a:r>
            <a:r>
              <a:rPr lang="en-GB" sz="800" baseline="30000">
                <a:solidFill>
                  <a:schemeClr val="bg1">
                    <a:lumMod val="85000"/>
                  </a:schemeClr>
                </a:solidFill>
              </a:rPr>
              <a:t>) #00212K</a:t>
            </a:r>
          </a:p>
        </p:txBody>
      </p:sp>
    </p:spTree>
    <p:extLst>
      <p:ext uri="{BB962C8B-B14F-4D97-AF65-F5344CB8AC3E}">
        <p14:creationId xmlns:p14="http://schemas.microsoft.com/office/powerpoint/2010/main" val="15073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9ED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"/>
            <a:ext cx="9180000" cy="51637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639204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6392041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40562" y="4767264"/>
            <a:ext cx="7198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123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0811" y="4767264"/>
            <a:ext cx="12284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8707988" y="3022472"/>
            <a:ext cx="697627" cy="1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aseline="300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GB" sz="800" baseline="30000" smtClean="0">
                <a:solidFill>
                  <a:schemeClr val="bg1">
                    <a:lumMod val="85000"/>
                  </a:schemeClr>
                </a:solidFill>
              </a:rPr>
              <a:t>CRCOS</a:t>
            </a:r>
            <a:r>
              <a:rPr lang="en-GB" sz="800" baseline="30000">
                <a:solidFill>
                  <a:schemeClr val="bg1">
                    <a:lumMod val="85000"/>
                  </a:schemeClr>
                </a:solidFill>
              </a:rPr>
              <a:t>) #00212K</a:t>
            </a:r>
          </a:p>
        </p:txBody>
      </p:sp>
    </p:spTree>
    <p:extLst>
      <p:ext uri="{BB962C8B-B14F-4D97-AF65-F5344CB8AC3E}">
        <p14:creationId xmlns:p14="http://schemas.microsoft.com/office/powerpoint/2010/main" val="18734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ED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"/>
            <a:ext cx="9180000" cy="51637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182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61824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0562" y="4767264"/>
            <a:ext cx="7198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fld id="{DE57B389-0786-F849-9579-4BC98732B665}" type="datetime1">
              <a:rPr lang="en-AU" smtClean="0"/>
              <a:pPr/>
              <a:t>21/11/17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123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Title of Presentation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0811" y="4767264"/>
            <a:ext cx="12284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2B1DA50-9CDF-674D-ABF9-B3DB44414A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8707988" y="3022472"/>
            <a:ext cx="697627" cy="1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aseline="3000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GB" sz="800" baseline="30000" smtClean="0">
                <a:solidFill>
                  <a:schemeClr val="bg1">
                    <a:lumMod val="85000"/>
                  </a:schemeClr>
                </a:solidFill>
              </a:rPr>
              <a:t>CRCOS</a:t>
            </a:r>
            <a:r>
              <a:rPr lang="en-GB" sz="800" baseline="30000">
                <a:solidFill>
                  <a:schemeClr val="bg1">
                    <a:lumMod val="85000"/>
                  </a:schemeClr>
                </a:solidFill>
              </a:rPr>
              <a:t>) #00212K</a:t>
            </a:r>
          </a:p>
        </p:txBody>
      </p:sp>
    </p:spTree>
    <p:extLst>
      <p:ext uri="{BB962C8B-B14F-4D97-AF65-F5344CB8AC3E}">
        <p14:creationId xmlns:p14="http://schemas.microsoft.com/office/powerpoint/2010/main" val="1332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ED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ELSA Educator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One </a:t>
            </a:r>
            <a:r>
              <a:rPr lang="mr-IN" smtClean="0"/>
              <a:t>–</a:t>
            </a:r>
            <a:r>
              <a:rPr lang="en-US" dirty="0" smtClean="0"/>
              <a:t> Session Three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502259"/>
            <a:ext cx="845988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480447" y="270252"/>
            <a:ext cx="6625525" cy="339447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Reflect on today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Affirm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Learn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Concern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502259"/>
            <a:ext cx="845988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038" y="114062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/>
              <a:t>STEM practices and </a:t>
            </a:r>
            <a:br>
              <a:rPr lang="en-US"/>
            </a:br>
            <a:r>
              <a:rPr lang="en-US"/>
              <a:t>children’s literature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2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Building from our strengths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6146800" cy="3394472"/>
          </a:xfrm>
        </p:spPr>
        <p:txBody>
          <a:bodyPr/>
          <a:lstStyle/>
          <a:p>
            <a:pPr algn="l"/>
            <a:r>
              <a:rPr lang="en-US" dirty="0" smtClean="0"/>
              <a:t>Community of Practice 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Resource collection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502259"/>
            <a:ext cx="845988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Share the book </a:t>
            </a:r>
            <a:r>
              <a:rPr lang="en-US" smtClean="0"/>
              <a:t>you brought </a:t>
            </a:r>
            <a:r>
              <a:rPr lang="en-US" dirty="0" smtClean="0"/>
              <a:t>along to the workshop with your colleagues.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640337"/>
            <a:ext cx="845988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Title and Author</a:t>
            </a:r>
          </a:p>
          <a:p>
            <a:pPr marL="0" indent="0">
              <a:buNone/>
            </a:pPr>
            <a:r>
              <a:rPr lang="en-US" dirty="0" smtClean="0"/>
              <a:t>Short summary of the book</a:t>
            </a:r>
          </a:p>
          <a:p>
            <a:pPr marL="0" indent="0">
              <a:buNone/>
            </a:pPr>
            <a:r>
              <a:rPr lang="en-US" dirty="0" smtClean="0"/>
              <a:t>Ideas for how can this book can be used to develop STEM practices with children.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- STEM Practices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STEM Habits of Mind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640337"/>
            <a:ext cx="845988" cy="340962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3" y="205979"/>
            <a:ext cx="6392041" cy="857250"/>
          </a:xfrm>
        </p:spPr>
        <p:txBody>
          <a:bodyPr/>
          <a:lstStyle/>
          <a:p>
            <a:pPr algn="l"/>
            <a:r>
              <a:rPr lang="en-US" dirty="0" smtClean="0"/>
              <a:t>ELSA resource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9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038" y="1140620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ELSA Action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ELSA Action 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6710766" cy="339447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do I need to do?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does my centre need to do?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devices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communication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502259"/>
            <a:ext cx="845988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ELSA Action 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6710766" cy="3394472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will I contribute to the Community of Practice?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D</a:t>
            </a:r>
            <a:r>
              <a:rPr lang="en-US" dirty="0" smtClean="0"/>
              <a:t>o I have contact information for at least 	2 of my colleagues?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Resources to investigate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Things to remember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502259"/>
            <a:ext cx="845988" cy="340962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577697" y="2166687"/>
            <a:ext cx="526942" cy="410705"/>
          </a:xfrm>
          <a:prstGeom prst="cloudCallout">
            <a:avLst>
              <a:gd name="adj1" fmla="val 90931"/>
              <a:gd name="adj2" fmla="val 738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One reflection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8" b="40030"/>
          <a:stretch/>
        </p:blipFill>
        <p:spPr>
          <a:xfrm>
            <a:off x="258651" y="4502259"/>
            <a:ext cx="845988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222</Words>
  <Application>Microsoft Macintosh PowerPoint</Application>
  <PresentationFormat>On-screen Show (16:9)</PresentationFormat>
  <Paragraphs>58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Arial</vt:lpstr>
      <vt:lpstr>1_Office Theme</vt:lpstr>
      <vt:lpstr>2_Office Theme</vt:lpstr>
      <vt:lpstr>3_Office Theme</vt:lpstr>
      <vt:lpstr>ELSA Educator Workshop</vt:lpstr>
      <vt:lpstr>STEM practices and  children’s literature</vt:lpstr>
      <vt:lpstr>Building from our strengths</vt:lpstr>
      <vt:lpstr>PowerPoint Presentation</vt:lpstr>
      <vt:lpstr>ELSA resource library </vt:lpstr>
      <vt:lpstr>ELSA Action Plan</vt:lpstr>
      <vt:lpstr>ELSA Action Plan</vt:lpstr>
      <vt:lpstr>ELSA Action Plan</vt:lpstr>
      <vt:lpstr>Day One reflection</vt:lpstr>
      <vt:lpstr>PowerPoint Presentation</vt:lpstr>
    </vt:vector>
  </TitlesOfParts>
  <Company>OMG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OMG OMG</dc:creator>
  <cp:lastModifiedBy>Microsoft Office User</cp:lastModifiedBy>
  <cp:revision>48</cp:revision>
  <dcterms:created xsi:type="dcterms:W3CDTF">2014-02-17T05:35:55Z</dcterms:created>
  <dcterms:modified xsi:type="dcterms:W3CDTF">2017-11-20T22:50:00Z</dcterms:modified>
</cp:coreProperties>
</file>