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 id="2147483684" r:id="rId4"/>
  </p:sldMasterIdLst>
  <p:notesMasterIdLst>
    <p:notesMasterId r:id="rId28"/>
  </p:notesMasterIdLst>
  <p:handoutMasterIdLst>
    <p:handoutMasterId r:id="rId29"/>
  </p:handoutMasterIdLst>
  <p:sldIdLst>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288" r:id="rId20"/>
    <p:sldId id="278" r:id="rId21"/>
    <p:sldId id="279" r:id="rId22"/>
    <p:sldId id="289" r:id="rId23"/>
    <p:sldId id="290" r:id="rId24"/>
    <p:sldId id="282" r:id="rId25"/>
    <p:sldId id="283" r:id="rId26"/>
    <p:sldId id="263"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2D33"/>
    <a:srgbClr val="009E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94541" autoAdjust="0"/>
  </p:normalViewPr>
  <p:slideViewPr>
    <p:cSldViewPr snapToGrid="0" snapToObjects="1">
      <p:cViewPr>
        <p:scale>
          <a:sx n="85" d="100"/>
          <a:sy n="85" d="100"/>
        </p:scale>
        <p:origin x="3056" y="14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9D358B-CD9A-704C-9D25-FB352A5212ED}" type="doc">
      <dgm:prSet loTypeId="urn:microsoft.com/office/officeart/2005/8/layout/list1" loCatId="" qsTypeId="urn:microsoft.com/office/officeart/2005/8/quickstyle/simple4" qsCatId="simple" csTypeId="urn:microsoft.com/office/officeart/2005/8/colors/accent2_1" csCatId="accent2" phldr="1"/>
      <dgm:spPr/>
      <dgm:t>
        <a:bodyPr/>
        <a:lstStyle/>
        <a:p>
          <a:endParaRPr lang="en-US"/>
        </a:p>
      </dgm:t>
    </dgm:pt>
    <dgm:pt modelId="{4A0683E2-76DF-D048-83C3-5FFDB6C1A179}">
      <dgm:prSet phldrT="[Text]" custT="1"/>
      <dgm:spPr>
        <a:gradFill rotWithShape="0">
          <a:gsLst>
            <a:gs pos="0">
              <a:schemeClr val="accent6"/>
            </a:gs>
            <a:gs pos="100000">
              <a:schemeClr val="lt1">
                <a:hueOff val="0"/>
                <a:satOff val="0"/>
                <a:lumOff val="0"/>
                <a:alphaOff val="0"/>
                <a:tint val="50000"/>
                <a:shade val="100000"/>
                <a:satMod val="350000"/>
              </a:schemeClr>
            </a:gs>
          </a:gsLst>
        </a:gradFill>
      </dgm:spPr>
      <dgm:t>
        <a:bodyPr/>
        <a:lstStyle/>
        <a:p>
          <a:pPr algn="ctr"/>
          <a:r>
            <a:rPr lang="en-US" sz="2500" dirty="0" smtClean="0"/>
            <a:t>STEM Practices</a:t>
          </a:r>
        </a:p>
        <a:p>
          <a:pPr algn="ctr"/>
          <a:r>
            <a:rPr lang="en-US" sz="2000" i="1" dirty="0" smtClean="0">
              <a:solidFill>
                <a:schemeClr val="tx1"/>
              </a:solidFill>
            </a:rPr>
            <a:t>Ideas, Methods &amp; Values</a:t>
          </a:r>
          <a:endParaRPr lang="en-US" sz="2000" i="1" dirty="0">
            <a:solidFill>
              <a:schemeClr val="tx1"/>
            </a:solidFill>
          </a:endParaRPr>
        </a:p>
      </dgm:t>
    </dgm:pt>
    <dgm:pt modelId="{8EB57A6D-861C-0E4E-A717-797E93C70565}" type="parTrans" cxnId="{2D819D5E-C3BA-164E-987C-21ADDF8B1F49}">
      <dgm:prSet/>
      <dgm:spPr/>
      <dgm:t>
        <a:bodyPr/>
        <a:lstStyle/>
        <a:p>
          <a:endParaRPr lang="en-US"/>
        </a:p>
      </dgm:t>
    </dgm:pt>
    <dgm:pt modelId="{1AE5D283-2F39-CE4B-8D4C-16B78FF79146}" type="sibTrans" cxnId="{2D819D5E-C3BA-164E-987C-21ADDF8B1F49}">
      <dgm:prSet/>
      <dgm:spPr/>
      <dgm:t>
        <a:bodyPr/>
        <a:lstStyle/>
        <a:p>
          <a:endParaRPr lang="en-US"/>
        </a:p>
      </dgm:t>
    </dgm:pt>
    <dgm:pt modelId="{E9C245E1-C8B6-6242-B86D-1C7E4E091420}">
      <dgm:prSet phldrT="[Text]" custT="1"/>
      <dgm:spPr>
        <a:gradFill rotWithShape="0">
          <a:gsLst>
            <a:gs pos="0">
              <a:schemeClr val="accent6"/>
            </a:gs>
            <a:gs pos="100000">
              <a:schemeClr val="lt1">
                <a:hueOff val="0"/>
                <a:satOff val="0"/>
                <a:lumOff val="0"/>
                <a:alphaOff val="0"/>
                <a:tint val="50000"/>
                <a:shade val="100000"/>
                <a:satMod val="350000"/>
              </a:schemeClr>
            </a:gs>
          </a:gsLst>
        </a:gradFill>
      </dgm:spPr>
      <dgm:t>
        <a:bodyPr/>
        <a:lstStyle/>
        <a:p>
          <a:pPr algn="ctr"/>
          <a:r>
            <a:rPr lang="en-US" sz="2500" dirty="0" smtClean="0"/>
            <a:t>ERA Loop</a:t>
          </a:r>
        </a:p>
        <a:p>
          <a:pPr algn="ctr"/>
          <a:r>
            <a:rPr lang="en-US" sz="2000" i="1" dirty="0" smtClean="0">
              <a:solidFill>
                <a:schemeClr val="tx1"/>
              </a:solidFill>
            </a:rPr>
            <a:t>Experience, Represent, Apply</a:t>
          </a:r>
          <a:endParaRPr lang="en-US" sz="2000" i="1" dirty="0">
            <a:solidFill>
              <a:schemeClr val="tx1"/>
            </a:solidFill>
          </a:endParaRPr>
        </a:p>
      </dgm:t>
    </dgm:pt>
    <dgm:pt modelId="{EECAA7D1-38AC-A04A-A924-7AD9E194D7E4}" type="parTrans" cxnId="{ED2B4368-26FB-FF48-8A93-F9ADE286D365}">
      <dgm:prSet/>
      <dgm:spPr/>
      <dgm:t>
        <a:bodyPr/>
        <a:lstStyle/>
        <a:p>
          <a:endParaRPr lang="en-US"/>
        </a:p>
      </dgm:t>
    </dgm:pt>
    <dgm:pt modelId="{337E7544-BAD6-A440-B2AF-8B87A49F431D}" type="sibTrans" cxnId="{ED2B4368-26FB-FF48-8A93-F9ADE286D365}">
      <dgm:prSet/>
      <dgm:spPr/>
      <dgm:t>
        <a:bodyPr/>
        <a:lstStyle/>
        <a:p>
          <a:endParaRPr lang="en-US"/>
        </a:p>
      </dgm:t>
    </dgm:pt>
    <dgm:pt modelId="{FF3DD293-ACD0-FD4A-90CB-5FE17708AAD8}">
      <dgm:prSet phldrT="[Text]" custT="1"/>
      <dgm:spPr>
        <a:gradFill rotWithShape="0">
          <a:gsLst>
            <a:gs pos="0">
              <a:schemeClr val="accent6"/>
            </a:gs>
            <a:gs pos="100000">
              <a:schemeClr val="lt1">
                <a:hueOff val="0"/>
                <a:satOff val="0"/>
                <a:lumOff val="0"/>
                <a:alphaOff val="0"/>
                <a:tint val="50000"/>
                <a:shade val="100000"/>
                <a:satMod val="350000"/>
              </a:schemeClr>
            </a:gs>
          </a:gsLst>
        </a:gradFill>
      </dgm:spPr>
      <dgm:t>
        <a:bodyPr/>
        <a:lstStyle/>
        <a:p>
          <a:pPr algn="ctr"/>
          <a:r>
            <a:rPr lang="en-US" sz="2500" dirty="0" smtClean="0"/>
            <a:t>Community of Practice</a:t>
          </a:r>
        </a:p>
        <a:p>
          <a:pPr algn="ctr"/>
          <a:r>
            <a:rPr lang="en-US" sz="2000" i="1" dirty="0" smtClean="0">
              <a:solidFill>
                <a:schemeClr val="tx1"/>
              </a:solidFill>
            </a:rPr>
            <a:t>What, So What, What Next?</a:t>
          </a:r>
          <a:endParaRPr lang="en-US" sz="2000" i="1" dirty="0">
            <a:solidFill>
              <a:schemeClr val="tx1"/>
            </a:solidFill>
          </a:endParaRPr>
        </a:p>
      </dgm:t>
    </dgm:pt>
    <dgm:pt modelId="{9DFEFEF7-CA76-8443-9E22-6931A49F9194}" type="parTrans" cxnId="{9FE98163-D248-9546-A779-744B980F2E39}">
      <dgm:prSet/>
      <dgm:spPr/>
      <dgm:t>
        <a:bodyPr/>
        <a:lstStyle/>
        <a:p>
          <a:endParaRPr lang="en-US"/>
        </a:p>
      </dgm:t>
    </dgm:pt>
    <dgm:pt modelId="{4512A1FD-56A0-264C-B29C-9D24A8BD7264}" type="sibTrans" cxnId="{9FE98163-D248-9546-A779-744B980F2E39}">
      <dgm:prSet/>
      <dgm:spPr/>
      <dgm:t>
        <a:bodyPr/>
        <a:lstStyle/>
        <a:p>
          <a:endParaRPr lang="en-US"/>
        </a:p>
      </dgm:t>
    </dgm:pt>
    <dgm:pt modelId="{B420CDA6-D672-6C4F-9218-02C19242994F}" type="pres">
      <dgm:prSet presAssocID="{109D358B-CD9A-704C-9D25-FB352A5212ED}" presName="linear" presStyleCnt="0">
        <dgm:presLayoutVars>
          <dgm:dir/>
          <dgm:animLvl val="lvl"/>
          <dgm:resizeHandles val="exact"/>
        </dgm:presLayoutVars>
      </dgm:prSet>
      <dgm:spPr/>
      <dgm:t>
        <a:bodyPr/>
        <a:lstStyle/>
        <a:p>
          <a:endParaRPr lang="en-US"/>
        </a:p>
      </dgm:t>
    </dgm:pt>
    <dgm:pt modelId="{3424DEC9-758E-3941-845F-672060D56E35}" type="pres">
      <dgm:prSet presAssocID="{4A0683E2-76DF-D048-83C3-5FFDB6C1A179}" presName="parentLin" presStyleCnt="0"/>
      <dgm:spPr/>
    </dgm:pt>
    <dgm:pt modelId="{D1BB9A1E-9E7F-CA4F-B6B8-AC64070A1D16}" type="pres">
      <dgm:prSet presAssocID="{4A0683E2-76DF-D048-83C3-5FFDB6C1A179}" presName="parentLeftMargin" presStyleLbl="node1" presStyleIdx="0" presStyleCnt="3"/>
      <dgm:spPr/>
      <dgm:t>
        <a:bodyPr/>
        <a:lstStyle/>
        <a:p>
          <a:endParaRPr lang="en-US"/>
        </a:p>
      </dgm:t>
    </dgm:pt>
    <dgm:pt modelId="{DFA5CDDF-6F2B-DD45-B572-A842F3475631}" type="pres">
      <dgm:prSet presAssocID="{4A0683E2-76DF-D048-83C3-5FFDB6C1A179}" presName="parentText" presStyleLbl="node1" presStyleIdx="0" presStyleCnt="3" custLinFactX="6408" custLinFactNeighborX="100000" custLinFactNeighborY="2100">
        <dgm:presLayoutVars>
          <dgm:chMax val="0"/>
          <dgm:bulletEnabled val="1"/>
        </dgm:presLayoutVars>
      </dgm:prSet>
      <dgm:spPr/>
      <dgm:t>
        <a:bodyPr/>
        <a:lstStyle/>
        <a:p>
          <a:endParaRPr lang="en-US"/>
        </a:p>
      </dgm:t>
    </dgm:pt>
    <dgm:pt modelId="{2503B99A-98F6-3A46-BAAA-62515FDBB090}" type="pres">
      <dgm:prSet presAssocID="{4A0683E2-76DF-D048-83C3-5FFDB6C1A179}" presName="negativeSpace" presStyleCnt="0"/>
      <dgm:spPr/>
    </dgm:pt>
    <dgm:pt modelId="{F61C7AF4-E6A8-F24E-B287-5F7AC7A332EB}" type="pres">
      <dgm:prSet presAssocID="{4A0683E2-76DF-D048-83C3-5FFDB6C1A179}" presName="childText" presStyleLbl="conFgAcc1" presStyleIdx="0" presStyleCnt="3" custLinFactNeighborX="-874" custLinFactNeighborY="36206">
        <dgm:presLayoutVars>
          <dgm:bulletEnabled val="1"/>
        </dgm:presLayoutVars>
      </dgm:prSet>
      <dgm:spPr>
        <a:solidFill>
          <a:schemeClr val="accent6">
            <a:lumMod val="20000"/>
            <a:lumOff val="80000"/>
            <a:alpha val="90000"/>
          </a:schemeClr>
        </a:solidFill>
        <a:ln>
          <a:solidFill>
            <a:schemeClr val="accent6"/>
          </a:solidFill>
        </a:ln>
      </dgm:spPr>
    </dgm:pt>
    <dgm:pt modelId="{CA44B53E-9330-EF45-9CA8-30A7EA6A46AD}" type="pres">
      <dgm:prSet presAssocID="{1AE5D283-2F39-CE4B-8D4C-16B78FF79146}" presName="spaceBetweenRectangles" presStyleCnt="0"/>
      <dgm:spPr/>
    </dgm:pt>
    <dgm:pt modelId="{F7EF9107-6386-1041-828E-556847550F0C}" type="pres">
      <dgm:prSet presAssocID="{E9C245E1-C8B6-6242-B86D-1C7E4E091420}" presName="parentLin" presStyleCnt="0"/>
      <dgm:spPr/>
    </dgm:pt>
    <dgm:pt modelId="{E4EB171F-4AC9-1E43-9EA0-FE98B9ACE059}" type="pres">
      <dgm:prSet presAssocID="{E9C245E1-C8B6-6242-B86D-1C7E4E091420}" presName="parentLeftMargin" presStyleLbl="node1" presStyleIdx="0" presStyleCnt="3"/>
      <dgm:spPr/>
      <dgm:t>
        <a:bodyPr/>
        <a:lstStyle/>
        <a:p>
          <a:endParaRPr lang="en-US"/>
        </a:p>
      </dgm:t>
    </dgm:pt>
    <dgm:pt modelId="{5B9E3BF5-37C2-B749-8A9D-A788A728B657}" type="pres">
      <dgm:prSet presAssocID="{E9C245E1-C8B6-6242-B86D-1C7E4E091420}" presName="parentText" presStyleLbl="node1" presStyleIdx="1" presStyleCnt="3" custLinFactX="5698" custLinFactNeighborX="100000" custLinFactNeighborY="-4200">
        <dgm:presLayoutVars>
          <dgm:chMax val="0"/>
          <dgm:bulletEnabled val="1"/>
        </dgm:presLayoutVars>
      </dgm:prSet>
      <dgm:spPr/>
      <dgm:t>
        <a:bodyPr/>
        <a:lstStyle/>
        <a:p>
          <a:endParaRPr lang="en-US"/>
        </a:p>
      </dgm:t>
    </dgm:pt>
    <dgm:pt modelId="{17E753E4-201E-0E41-B570-68593CF42787}" type="pres">
      <dgm:prSet presAssocID="{E9C245E1-C8B6-6242-B86D-1C7E4E091420}" presName="negativeSpace" presStyleCnt="0"/>
      <dgm:spPr/>
    </dgm:pt>
    <dgm:pt modelId="{F86E07F3-01AA-C849-AEA8-633F669961A9}" type="pres">
      <dgm:prSet presAssocID="{E9C245E1-C8B6-6242-B86D-1C7E4E091420}" presName="childText" presStyleLbl="conFgAcc1" presStyleIdx="1" presStyleCnt="3" custLinFactNeighborY="11481">
        <dgm:presLayoutVars>
          <dgm:bulletEnabled val="1"/>
        </dgm:presLayoutVars>
      </dgm:prSet>
      <dgm:spPr>
        <a:solidFill>
          <a:schemeClr val="accent6">
            <a:lumMod val="20000"/>
            <a:lumOff val="80000"/>
            <a:alpha val="90000"/>
          </a:schemeClr>
        </a:solidFill>
        <a:ln>
          <a:solidFill>
            <a:schemeClr val="accent6"/>
          </a:solidFill>
        </a:ln>
      </dgm:spPr>
    </dgm:pt>
    <dgm:pt modelId="{B8D3A69E-1489-8449-968E-6A34C3A17646}" type="pres">
      <dgm:prSet presAssocID="{337E7544-BAD6-A440-B2AF-8B87A49F431D}" presName="spaceBetweenRectangles" presStyleCnt="0"/>
      <dgm:spPr/>
    </dgm:pt>
    <dgm:pt modelId="{BD9F863B-2D5A-3244-9B24-9ECCBEA6B0F4}" type="pres">
      <dgm:prSet presAssocID="{FF3DD293-ACD0-FD4A-90CB-5FE17708AAD8}" presName="parentLin" presStyleCnt="0"/>
      <dgm:spPr/>
    </dgm:pt>
    <dgm:pt modelId="{98A00712-CBD6-7342-A0AC-BEDEBD675AA2}" type="pres">
      <dgm:prSet presAssocID="{FF3DD293-ACD0-FD4A-90CB-5FE17708AAD8}" presName="parentLeftMargin" presStyleLbl="node1" presStyleIdx="1" presStyleCnt="3"/>
      <dgm:spPr/>
      <dgm:t>
        <a:bodyPr/>
        <a:lstStyle/>
        <a:p>
          <a:endParaRPr lang="en-US"/>
        </a:p>
      </dgm:t>
    </dgm:pt>
    <dgm:pt modelId="{9F83D5D5-3AA8-3549-BAA7-B0DA8F8C30D5}" type="pres">
      <dgm:prSet presAssocID="{FF3DD293-ACD0-FD4A-90CB-5FE17708AAD8}" presName="parentText" presStyleLbl="node1" presStyleIdx="2" presStyleCnt="3" custLinFactX="5163" custLinFactNeighborX="100000" custLinFactNeighborY="-1050">
        <dgm:presLayoutVars>
          <dgm:chMax val="0"/>
          <dgm:bulletEnabled val="1"/>
        </dgm:presLayoutVars>
      </dgm:prSet>
      <dgm:spPr/>
      <dgm:t>
        <a:bodyPr/>
        <a:lstStyle/>
        <a:p>
          <a:endParaRPr lang="en-US"/>
        </a:p>
      </dgm:t>
    </dgm:pt>
    <dgm:pt modelId="{942BA513-CDDF-EE4D-A9BD-80784B16D866}" type="pres">
      <dgm:prSet presAssocID="{FF3DD293-ACD0-FD4A-90CB-5FE17708AAD8}" presName="negativeSpace" presStyleCnt="0"/>
      <dgm:spPr/>
    </dgm:pt>
    <dgm:pt modelId="{913A3614-9D2F-F446-82B7-9C6F329EB944}" type="pres">
      <dgm:prSet presAssocID="{FF3DD293-ACD0-FD4A-90CB-5FE17708AAD8}" presName="childText" presStyleLbl="conFgAcc1" presStyleIdx="2" presStyleCnt="3">
        <dgm:presLayoutVars>
          <dgm:bulletEnabled val="1"/>
        </dgm:presLayoutVars>
      </dgm:prSet>
      <dgm:spPr>
        <a:solidFill>
          <a:schemeClr val="accent6">
            <a:lumMod val="20000"/>
            <a:lumOff val="80000"/>
            <a:alpha val="90000"/>
          </a:schemeClr>
        </a:solidFill>
        <a:ln>
          <a:solidFill>
            <a:schemeClr val="accent6"/>
          </a:solidFill>
        </a:ln>
      </dgm:spPr>
    </dgm:pt>
  </dgm:ptLst>
  <dgm:cxnLst>
    <dgm:cxn modelId="{0B9B393F-227E-D748-BB38-3902A7BA41C5}" type="presOf" srcId="{E9C245E1-C8B6-6242-B86D-1C7E4E091420}" destId="{5B9E3BF5-37C2-B749-8A9D-A788A728B657}" srcOrd="1" destOrd="0" presId="urn:microsoft.com/office/officeart/2005/8/layout/list1"/>
    <dgm:cxn modelId="{ED2B4368-26FB-FF48-8A93-F9ADE286D365}" srcId="{109D358B-CD9A-704C-9D25-FB352A5212ED}" destId="{E9C245E1-C8B6-6242-B86D-1C7E4E091420}" srcOrd="1" destOrd="0" parTransId="{EECAA7D1-38AC-A04A-A924-7AD9E194D7E4}" sibTransId="{337E7544-BAD6-A440-B2AF-8B87A49F431D}"/>
    <dgm:cxn modelId="{FDBD4D66-292A-6441-90D3-64DF20B4D1F3}" type="presOf" srcId="{E9C245E1-C8B6-6242-B86D-1C7E4E091420}" destId="{E4EB171F-4AC9-1E43-9EA0-FE98B9ACE059}" srcOrd="0" destOrd="0" presId="urn:microsoft.com/office/officeart/2005/8/layout/list1"/>
    <dgm:cxn modelId="{1BA0F801-5D14-D643-9EED-E001F362C075}" type="presOf" srcId="{FF3DD293-ACD0-FD4A-90CB-5FE17708AAD8}" destId="{9F83D5D5-3AA8-3549-BAA7-B0DA8F8C30D5}" srcOrd="1" destOrd="0" presId="urn:microsoft.com/office/officeart/2005/8/layout/list1"/>
    <dgm:cxn modelId="{9FE98163-D248-9546-A779-744B980F2E39}" srcId="{109D358B-CD9A-704C-9D25-FB352A5212ED}" destId="{FF3DD293-ACD0-FD4A-90CB-5FE17708AAD8}" srcOrd="2" destOrd="0" parTransId="{9DFEFEF7-CA76-8443-9E22-6931A49F9194}" sibTransId="{4512A1FD-56A0-264C-B29C-9D24A8BD7264}"/>
    <dgm:cxn modelId="{7A856E7E-11DF-E041-9803-92B2BFABA950}" type="presOf" srcId="{4A0683E2-76DF-D048-83C3-5FFDB6C1A179}" destId="{DFA5CDDF-6F2B-DD45-B572-A842F3475631}" srcOrd="1" destOrd="0" presId="urn:microsoft.com/office/officeart/2005/8/layout/list1"/>
    <dgm:cxn modelId="{2D819D5E-C3BA-164E-987C-21ADDF8B1F49}" srcId="{109D358B-CD9A-704C-9D25-FB352A5212ED}" destId="{4A0683E2-76DF-D048-83C3-5FFDB6C1A179}" srcOrd="0" destOrd="0" parTransId="{8EB57A6D-861C-0E4E-A717-797E93C70565}" sibTransId="{1AE5D283-2F39-CE4B-8D4C-16B78FF79146}"/>
    <dgm:cxn modelId="{8B30ACD7-69F8-BC4D-932A-06D06861A5D7}" type="presOf" srcId="{FF3DD293-ACD0-FD4A-90CB-5FE17708AAD8}" destId="{98A00712-CBD6-7342-A0AC-BEDEBD675AA2}" srcOrd="0" destOrd="0" presId="urn:microsoft.com/office/officeart/2005/8/layout/list1"/>
    <dgm:cxn modelId="{56E00C6A-B15D-C44B-A2A6-A7A34044933F}" type="presOf" srcId="{109D358B-CD9A-704C-9D25-FB352A5212ED}" destId="{B420CDA6-D672-6C4F-9218-02C19242994F}" srcOrd="0" destOrd="0" presId="urn:microsoft.com/office/officeart/2005/8/layout/list1"/>
    <dgm:cxn modelId="{FD659137-8ED9-3744-A302-9065338C783E}" type="presOf" srcId="{4A0683E2-76DF-D048-83C3-5FFDB6C1A179}" destId="{D1BB9A1E-9E7F-CA4F-B6B8-AC64070A1D16}" srcOrd="0" destOrd="0" presId="urn:microsoft.com/office/officeart/2005/8/layout/list1"/>
    <dgm:cxn modelId="{3E7C658C-1668-D440-8B6F-E2FA80C39430}" type="presParOf" srcId="{B420CDA6-D672-6C4F-9218-02C19242994F}" destId="{3424DEC9-758E-3941-845F-672060D56E35}" srcOrd="0" destOrd="0" presId="urn:microsoft.com/office/officeart/2005/8/layout/list1"/>
    <dgm:cxn modelId="{1516C34A-E5A0-BD4B-B998-E95ED1E796B0}" type="presParOf" srcId="{3424DEC9-758E-3941-845F-672060D56E35}" destId="{D1BB9A1E-9E7F-CA4F-B6B8-AC64070A1D16}" srcOrd="0" destOrd="0" presId="urn:microsoft.com/office/officeart/2005/8/layout/list1"/>
    <dgm:cxn modelId="{B015A76A-2223-FC41-9EBC-8D15D4D36D9A}" type="presParOf" srcId="{3424DEC9-758E-3941-845F-672060D56E35}" destId="{DFA5CDDF-6F2B-DD45-B572-A842F3475631}" srcOrd="1" destOrd="0" presId="urn:microsoft.com/office/officeart/2005/8/layout/list1"/>
    <dgm:cxn modelId="{C2610EA7-E476-4A4E-A5B3-ABB9C5A85704}" type="presParOf" srcId="{B420CDA6-D672-6C4F-9218-02C19242994F}" destId="{2503B99A-98F6-3A46-BAAA-62515FDBB090}" srcOrd="1" destOrd="0" presId="urn:microsoft.com/office/officeart/2005/8/layout/list1"/>
    <dgm:cxn modelId="{1EF02450-1EC1-3446-9803-B11655B4894F}" type="presParOf" srcId="{B420CDA6-D672-6C4F-9218-02C19242994F}" destId="{F61C7AF4-E6A8-F24E-B287-5F7AC7A332EB}" srcOrd="2" destOrd="0" presId="urn:microsoft.com/office/officeart/2005/8/layout/list1"/>
    <dgm:cxn modelId="{B142FD51-6054-F249-ABD1-219DDDA8FED5}" type="presParOf" srcId="{B420CDA6-D672-6C4F-9218-02C19242994F}" destId="{CA44B53E-9330-EF45-9CA8-30A7EA6A46AD}" srcOrd="3" destOrd="0" presId="urn:microsoft.com/office/officeart/2005/8/layout/list1"/>
    <dgm:cxn modelId="{B950AADE-3A35-F24C-BE96-98FC96C00179}" type="presParOf" srcId="{B420CDA6-D672-6C4F-9218-02C19242994F}" destId="{F7EF9107-6386-1041-828E-556847550F0C}" srcOrd="4" destOrd="0" presId="urn:microsoft.com/office/officeart/2005/8/layout/list1"/>
    <dgm:cxn modelId="{348AD2E8-12E6-0544-9A6F-E647B006F78B}" type="presParOf" srcId="{F7EF9107-6386-1041-828E-556847550F0C}" destId="{E4EB171F-4AC9-1E43-9EA0-FE98B9ACE059}" srcOrd="0" destOrd="0" presId="urn:microsoft.com/office/officeart/2005/8/layout/list1"/>
    <dgm:cxn modelId="{DBC00DE4-4888-4240-AF82-AA99F2F65421}" type="presParOf" srcId="{F7EF9107-6386-1041-828E-556847550F0C}" destId="{5B9E3BF5-37C2-B749-8A9D-A788A728B657}" srcOrd="1" destOrd="0" presId="urn:microsoft.com/office/officeart/2005/8/layout/list1"/>
    <dgm:cxn modelId="{791316C5-6573-6845-8AFD-6C83E442AC80}" type="presParOf" srcId="{B420CDA6-D672-6C4F-9218-02C19242994F}" destId="{17E753E4-201E-0E41-B570-68593CF42787}" srcOrd="5" destOrd="0" presId="urn:microsoft.com/office/officeart/2005/8/layout/list1"/>
    <dgm:cxn modelId="{DA8224C9-11F8-5B4B-89DC-9A8A7F0BDC06}" type="presParOf" srcId="{B420CDA6-D672-6C4F-9218-02C19242994F}" destId="{F86E07F3-01AA-C849-AEA8-633F669961A9}" srcOrd="6" destOrd="0" presId="urn:microsoft.com/office/officeart/2005/8/layout/list1"/>
    <dgm:cxn modelId="{A0EE99A7-B872-574B-8237-BA4753386E99}" type="presParOf" srcId="{B420CDA6-D672-6C4F-9218-02C19242994F}" destId="{B8D3A69E-1489-8449-968E-6A34C3A17646}" srcOrd="7" destOrd="0" presId="urn:microsoft.com/office/officeart/2005/8/layout/list1"/>
    <dgm:cxn modelId="{FBB338BC-117B-3741-BF09-502F4F59E317}" type="presParOf" srcId="{B420CDA6-D672-6C4F-9218-02C19242994F}" destId="{BD9F863B-2D5A-3244-9B24-9ECCBEA6B0F4}" srcOrd="8" destOrd="0" presId="urn:microsoft.com/office/officeart/2005/8/layout/list1"/>
    <dgm:cxn modelId="{A9D13E15-DAF5-7B4B-ACAB-9CFF5770D6E8}" type="presParOf" srcId="{BD9F863B-2D5A-3244-9B24-9ECCBEA6B0F4}" destId="{98A00712-CBD6-7342-A0AC-BEDEBD675AA2}" srcOrd="0" destOrd="0" presId="urn:microsoft.com/office/officeart/2005/8/layout/list1"/>
    <dgm:cxn modelId="{09B46B01-A9A4-B84F-A321-46E7A332B96F}" type="presParOf" srcId="{BD9F863B-2D5A-3244-9B24-9ECCBEA6B0F4}" destId="{9F83D5D5-3AA8-3549-BAA7-B0DA8F8C30D5}" srcOrd="1" destOrd="0" presId="urn:microsoft.com/office/officeart/2005/8/layout/list1"/>
    <dgm:cxn modelId="{F3064525-BC37-D24B-A796-5D7BC971EB1C}" type="presParOf" srcId="{B420CDA6-D672-6C4F-9218-02C19242994F}" destId="{942BA513-CDDF-EE4D-A9BD-80784B16D866}" srcOrd="9" destOrd="0" presId="urn:microsoft.com/office/officeart/2005/8/layout/list1"/>
    <dgm:cxn modelId="{34F0EE3D-4E81-594F-8B65-6104441DB32B}" type="presParOf" srcId="{B420CDA6-D672-6C4F-9218-02C19242994F}" destId="{913A3614-9D2F-F446-82B7-9C6F329EB94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1C7AF4-E6A8-F24E-B287-5F7AC7A332EB}">
      <dsp:nvSpPr>
        <dsp:cNvPr id="0" name=""/>
        <dsp:cNvSpPr/>
      </dsp:nvSpPr>
      <dsp:spPr>
        <a:xfrm>
          <a:off x="0" y="481415"/>
          <a:ext cx="6207071" cy="630000"/>
        </a:xfrm>
        <a:prstGeom prst="rect">
          <a:avLst/>
        </a:prstGeom>
        <a:solidFill>
          <a:schemeClr val="accent6">
            <a:lumMod val="20000"/>
            <a:lumOff val="80000"/>
            <a:alpha val="9000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sp>
    <dsp:sp modelId="{DFA5CDDF-6F2B-DD45-B572-A842F3475631}">
      <dsp:nvSpPr>
        <dsp:cNvPr id="0" name=""/>
        <dsp:cNvSpPr/>
      </dsp:nvSpPr>
      <dsp:spPr>
        <a:xfrm>
          <a:off x="899131" y="79035"/>
          <a:ext cx="4344949" cy="738000"/>
        </a:xfrm>
        <a:prstGeom prst="roundRect">
          <a:avLst/>
        </a:prstGeom>
        <a:gradFill rotWithShape="0">
          <a:gsLst>
            <a:gs pos="0">
              <a:schemeClr val="accent6"/>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4229" tIns="0" rIns="164229" bIns="0" numCol="1" spcCol="1270" anchor="ctr" anchorCtr="0">
          <a:noAutofit/>
        </a:bodyPr>
        <a:lstStyle/>
        <a:p>
          <a:pPr lvl="0" algn="ctr" defTabSz="1111250">
            <a:lnSpc>
              <a:spcPct val="90000"/>
            </a:lnSpc>
            <a:spcBef>
              <a:spcPct val="0"/>
            </a:spcBef>
            <a:spcAft>
              <a:spcPct val="35000"/>
            </a:spcAft>
          </a:pPr>
          <a:r>
            <a:rPr lang="en-US" sz="2500" kern="1200" dirty="0" smtClean="0"/>
            <a:t>STEM Practices</a:t>
          </a:r>
        </a:p>
        <a:p>
          <a:pPr lvl="0" algn="ctr" defTabSz="1111250">
            <a:lnSpc>
              <a:spcPct val="90000"/>
            </a:lnSpc>
            <a:spcBef>
              <a:spcPct val="0"/>
            </a:spcBef>
            <a:spcAft>
              <a:spcPct val="35000"/>
            </a:spcAft>
          </a:pPr>
          <a:r>
            <a:rPr lang="en-US" sz="2000" i="1" kern="1200" dirty="0" smtClean="0">
              <a:solidFill>
                <a:schemeClr val="tx1"/>
              </a:solidFill>
            </a:rPr>
            <a:t>Ideas, Methods &amp; Values</a:t>
          </a:r>
          <a:endParaRPr lang="en-US" sz="2000" i="1" kern="1200" dirty="0">
            <a:solidFill>
              <a:schemeClr val="tx1"/>
            </a:solidFill>
          </a:endParaRPr>
        </a:p>
      </dsp:txBody>
      <dsp:txXfrm>
        <a:off x="935157" y="115061"/>
        <a:ext cx="4272897" cy="665948"/>
      </dsp:txXfrm>
    </dsp:sp>
    <dsp:sp modelId="{F86E07F3-01AA-C849-AEA8-633F669961A9}">
      <dsp:nvSpPr>
        <dsp:cNvPr id="0" name=""/>
        <dsp:cNvSpPr/>
      </dsp:nvSpPr>
      <dsp:spPr>
        <a:xfrm>
          <a:off x="0" y="1582036"/>
          <a:ext cx="6207071" cy="630000"/>
        </a:xfrm>
        <a:prstGeom prst="rect">
          <a:avLst/>
        </a:prstGeom>
        <a:solidFill>
          <a:schemeClr val="accent6">
            <a:lumMod val="20000"/>
            <a:lumOff val="80000"/>
            <a:alpha val="9000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sp>
    <dsp:sp modelId="{5B9E3BF5-37C2-B749-8A9D-A788A728B657}">
      <dsp:nvSpPr>
        <dsp:cNvPr id="0" name=""/>
        <dsp:cNvSpPr/>
      </dsp:nvSpPr>
      <dsp:spPr>
        <a:xfrm>
          <a:off x="868282" y="1166541"/>
          <a:ext cx="4344949" cy="738000"/>
        </a:xfrm>
        <a:prstGeom prst="roundRect">
          <a:avLst/>
        </a:prstGeom>
        <a:gradFill rotWithShape="0">
          <a:gsLst>
            <a:gs pos="0">
              <a:schemeClr val="accent6"/>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4229" tIns="0" rIns="164229" bIns="0" numCol="1" spcCol="1270" anchor="ctr" anchorCtr="0">
          <a:noAutofit/>
        </a:bodyPr>
        <a:lstStyle/>
        <a:p>
          <a:pPr lvl="0" algn="ctr" defTabSz="1111250">
            <a:lnSpc>
              <a:spcPct val="90000"/>
            </a:lnSpc>
            <a:spcBef>
              <a:spcPct val="0"/>
            </a:spcBef>
            <a:spcAft>
              <a:spcPct val="35000"/>
            </a:spcAft>
          </a:pPr>
          <a:r>
            <a:rPr lang="en-US" sz="2500" kern="1200" dirty="0" smtClean="0"/>
            <a:t>ERA Loop</a:t>
          </a:r>
        </a:p>
        <a:p>
          <a:pPr lvl="0" algn="ctr" defTabSz="1111250">
            <a:lnSpc>
              <a:spcPct val="90000"/>
            </a:lnSpc>
            <a:spcBef>
              <a:spcPct val="0"/>
            </a:spcBef>
            <a:spcAft>
              <a:spcPct val="35000"/>
            </a:spcAft>
          </a:pPr>
          <a:r>
            <a:rPr lang="en-US" sz="2000" i="1" kern="1200" dirty="0" smtClean="0">
              <a:solidFill>
                <a:schemeClr val="tx1"/>
              </a:solidFill>
            </a:rPr>
            <a:t>Experience, Represent, Apply</a:t>
          </a:r>
          <a:endParaRPr lang="en-US" sz="2000" i="1" kern="1200" dirty="0">
            <a:solidFill>
              <a:schemeClr val="tx1"/>
            </a:solidFill>
          </a:endParaRPr>
        </a:p>
      </dsp:txBody>
      <dsp:txXfrm>
        <a:off x="904308" y="1202567"/>
        <a:ext cx="4272897" cy="665948"/>
      </dsp:txXfrm>
    </dsp:sp>
    <dsp:sp modelId="{913A3614-9D2F-F446-82B7-9C6F329EB944}">
      <dsp:nvSpPr>
        <dsp:cNvPr id="0" name=""/>
        <dsp:cNvSpPr/>
      </dsp:nvSpPr>
      <dsp:spPr>
        <a:xfrm>
          <a:off x="0" y="2700537"/>
          <a:ext cx="6207071" cy="630000"/>
        </a:xfrm>
        <a:prstGeom prst="rect">
          <a:avLst/>
        </a:prstGeom>
        <a:solidFill>
          <a:schemeClr val="accent6">
            <a:lumMod val="20000"/>
            <a:lumOff val="80000"/>
            <a:alpha val="9000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sp>
    <dsp:sp modelId="{9F83D5D5-3AA8-3549-BAA7-B0DA8F8C30D5}">
      <dsp:nvSpPr>
        <dsp:cNvPr id="0" name=""/>
        <dsp:cNvSpPr/>
      </dsp:nvSpPr>
      <dsp:spPr>
        <a:xfrm>
          <a:off x="845036" y="2323788"/>
          <a:ext cx="4344949" cy="738000"/>
        </a:xfrm>
        <a:prstGeom prst="roundRect">
          <a:avLst/>
        </a:prstGeom>
        <a:gradFill rotWithShape="0">
          <a:gsLst>
            <a:gs pos="0">
              <a:schemeClr val="accent6"/>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4229" tIns="0" rIns="164229" bIns="0" numCol="1" spcCol="1270" anchor="ctr" anchorCtr="0">
          <a:noAutofit/>
        </a:bodyPr>
        <a:lstStyle/>
        <a:p>
          <a:pPr lvl="0" algn="ctr" defTabSz="1111250">
            <a:lnSpc>
              <a:spcPct val="90000"/>
            </a:lnSpc>
            <a:spcBef>
              <a:spcPct val="0"/>
            </a:spcBef>
            <a:spcAft>
              <a:spcPct val="35000"/>
            </a:spcAft>
          </a:pPr>
          <a:r>
            <a:rPr lang="en-US" sz="2500" kern="1200" dirty="0" smtClean="0"/>
            <a:t>Community of Practice</a:t>
          </a:r>
        </a:p>
        <a:p>
          <a:pPr lvl="0" algn="ctr" defTabSz="1111250">
            <a:lnSpc>
              <a:spcPct val="90000"/>
            </a:lnSpc>
            <a:spcBef>
              <a:spcPct val="0"/>
            </a:spcBef>
            <a:spcAft>
              <a:spcPct val="35000"/>
            </a:spcAft>
          </a:pPr>
          <a:r>
            <a:rPr lang="en-US" sz="2000" i="1" kern="1200" dirty="0" smtClean="0">
              <a:solidFill>
                <a:schemeClr val="tx1"/>
              </a:solidFill>
            </a:rPr>
            <a:t>What, So What, What Next?</a:t>
          </a:r>
          <a:endParaRPr lang="en-US" sz="2000" i="1" kern="1200" dirty="0">
            <a:solidFill>
              <a:schemeClr val="tx1"/>
            </a:solidFill>
          </a:endParaRPr>
        </a:p>
      </dsp:txBody>
      <dsp:txXfrm>
        <a:off x="881062" y="2359814"/>
        <a:ext cx="4272897"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D75044-8E54-D048-93D3-E9436AD29B51}" type="datetimeFigureOut">
              <a:rPr lang="en-US" smtClean="0"/>
              <a:t>11/21/17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89290D1-4CC7-F241-9B44-5F63A7699436}" type="slidenum">
              <a:rPr lang="en-US" smtClean="0"/>
              <a:t>‹#›</a:t>
            </a:fld>
            <a:endParaRPr lang="en-US"/>
          </a:p>
        </p:txBody>
      </p:sp>
    </p:spTree>
    <p:extLst>
      <p:ext uri="{BB962C8B-B14F-4D97-AF65-F5344CB8AC3E}">
        <p14:creationId xmlns:p14="http://schemas.microsoft.com/office/powerpoint/2010/main" val="18911101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7C3449-4DF5-5643-8296-0DB71DC8BC36}" type="datetimeFigureOut">
              <a:rPr lang="en-US" smtClean="0"/>
              <a:t>11/21/17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027909-CA09-444B-869B-9877A934C7C3}" type="slidenum">
              <a:rPr lang="en-US" smtClean="0"/>
              <a:t>‹#›</a:t>
            </a:fld>
            <a:endParaRPr lang="en-US"/>
          </a:p>
        </p:txBody>
      </p:sp>
    </p:spTree>
    <p:extLst>
      <p:ext uri="{BB962C8B-B14F-4D97-AF65-F5344CB8AC3E}">
        <p14:creationId xmlns:p14="http://schemas.microsoft.com/office/powerpoint/2010/main" val="118099556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ELSA PRACTICE FRAMEWORK</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ELSA is a project about empowering all children, educators and families to expand their opportunities to think, act and feel about the STEM world around us.</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STEM education needs help - we can do it better. It's </a:t>
            </a:r>
            <a:r>
              <a:rPr lang="en-GB" sz="1200" kern="1200" dirty="0" err="1" smtClean="0">
                <a:solidFill>
                  <a:schemeClr val="tx1"/>
                </a:solidFill>
                <a:effectLst/>
                <a:latin typeface="+mn-lt"/>
                <a:ea typeface="+mn-ea"/>
                <a:cs typeface="+mn-cs"/>
              </a:rPr>
              <a:t>siloed</a:t>
            </a:r>
            <a:r>
              <a:rPr lang="en-GB" sz="1200" kern="1200" dirty="0" smtClean="0">
                <a:solidFill>
                  <a:schemeClr val="tx1"/>
                </a:solidFill>
                <a:effectLst/>
                <a:latin typeface="+mn-lt"/>
                <a:ea typeface="+mn-ea"/>
                <a:cs typeface="+mn-cs"/>
              </a:rPr>
              <a:t> - it's been about the end game what happens at </a:t>
            </a:r>
            <a:r>
              <a:rPr lang="en-GB" sz="1200" kern="1200" dirty="0" err="1" smtClean="0">
                <a:solidFill>
                  <a:schemeClr val="tx1"/>
                </a:solidFill>
                <a:effectLst/>
                <a:latin typeface="+mn-lt"/>
                <a:ea typeface="+mn-ea"/>
                <a:cs typeface="+mn-cs"/>
              </a:rPr>
              <a:t>uni</a:t>
            </a:r>
            <a:r>
              <a:rPr lang="en-GB" sz="1200" kern="1200" dirty="0" smtClean="0">
                <a:solidFill>
                  <a:schemeClr val="tx1"/>
                </a:solidFill>
                <a:effectLst/>
                <a:latin typeface="+mn-lt"/>
                <a:ea typeface="+mn-ea"/>
                <a:cs typeface="+mn-cs"/>
              </a:rPr>
              <a:t> or work. It's been exclusive and it's been about knowledge - Knowledge has a short half life. It's not working as well as it could.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When we drill down - good Education is a complex process by which children, educators and families are initiated into:</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forms of understandings (thinking)</a:t>
            </a:r>
          </a:p>
          <a:p>
            <a:r>
              <a:rPr lang="en-GB" sz="1200" kern="1200" dirty="0" smtClean="0">
                <a:solidFill>
                  <a:schemeClr val="tx1"/>
                </a:solidFill>
                <a:effectLst/>
                <a:latin typeface="+mn-lt"/>
                <a:ea typeface="+mn-ea"/>
                <a:cs typeface="+mn-cs"/>
              </a:rPr>
              <a:t>modes of acting (acting)</a:t>
            </a:r>
          </a:p>
          <a:p>
            <a:r>
              <a:rPr lang="en-GB" sz="1200" kern="1200" dirty="0" smtClean="0">
                <a:solidFill>
                  <a:schemeClr val="tx1"/>
                </a:solidFill>
                <a:effectLst/>
                <a:latin typeface="+mn-lt"/>
                <a:ea typeface="+mn-ea"/>
                <a:cs typeface="+mn-cs"/>
              </a:rPr>
              <a:t>ways of relating (feeling)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We call that a Practice - is a form of socially established cooperative activity comprising (</a:t>
            </a:r>
            <a:r>
              <a:rPr lang="en-GB" sz="1200" kern="1200" dirty="0" err="1" smtClean="0">
                <a:solidFill>
                  <a:schemeClr val="tx1"/>
                </a:solidFill>
                <a:effectLst/>
                <a:latin typeface="+mn-lt"/>
                <a:ea typeface="+mn-ea"/>
                <a:cs typeface="+mn-cs"/>
              </a:rPr>
              <a:t>Kemmis</a:t>
            </a:r>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Actions &amp; activities (doings)</a:t>
            </a:r>
          </a:p>
          <a:p>
            <a:r>
              <a:rPr lang="en-GB" sz="1200" kern="1200" dirty="0" smtClean="0">
                <a:solidFill>
                  <a:schemeClr val="tx1"/>
                </a:solidFill>
                <a:effectLst/>
                <a:latin typeface="+mn-lt"/>
                <a:ea typeface="+mn-ea"/>
                <a:cs typeface="+mn-cs"/>
              </a:rPr>
              <a:t>Expressed ideas (sayings)</a:t>
            </a:r>
          </a:p>
          <a:p>
            <a:r>
              <a:rPr lang="en-GB" sz="1200" kern="1200" dirty="0" smtClean="0">
                <a:solidFill>
                  <a:schemeClr val="tx1"/>
                </a:solidFill>
                <a:effectLst/>
                <a:latin typeface="+mn-lt"/>
                <a:ea typeface="+mn-ea"/>
                <a:cs typeface="+mn-cs"/>
              </a:rPr>
              <a:t>Networks of relationships (relating)</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You can look at these from the Individual and Collective dimensions - the I and the we</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ELSA Practice framework - a three step approach</a:t>
            </a:r>
          </a:p>
          <a:p>
            <a:pPr lvl="0"/>
            <a:r>
              <a:rPr lang="en-GB" sz="1200" kern="1200" dirty="0" smtClean="0">
                <a:solidFill>
                  <a:schemeClr val="tx1"/>
                </a:solidFill>
                <a:effectLst/>
                <a:latin typeface="+mn-lt"/>
                <a:ea typeface="+mn-ea"/>
                <a:cs typeface="+mn-cs"/>
              </a:rPr>
              <a:t>A way of thinking - STEM Practices comprising Ideas, Methods &amp; Values</a:t>
            </a:r>
          </a:p>
          <a:p>
            <a:pPr lvl="0"/>
            <a:r>
              <a:rPr lang="en-GB" sz="1200" kern="1200" dirty="0" smtClean="0">
                <a:solidFill>
                  <a:schemeClr val="tx1"/>
                </a:solidFill>
                <a:effectLst/>
                <a:latin typeface="+mn-lt"/>
                <a:ea typeface="+mn-ea"/>
                <a:cs typeface="+mn-cs"/>
              </a:rPr>
              <a:t>A way of acting - Experience, Represent &amp; Apply</a:t>
            </a:r>
          </a:p>
          <a:p>
            <a:pPr lvl="0"/>
            <a:r>
              <a:rPr lang="en-GB" sz="1200" kern="1200" dirty="0" smtClean="0">
                <a:solidFill>
                  <a:schemeClr val="tx1"/>
                </a:solidFill>
                <a:effectLst/>
                <a:latin typeface="+mn-lt"/>
                <a:ea typeface="+mn-ea"/>
                <a:cs typeface="+mn-cs"/>
              </a:rPr>
              <a:t>A way of relating - Through COPs that draws on What, So What &amp; What Next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ELSA Practice framework helps us Notice, Design and Grow. It can be applied to children, educators and families.</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EYLF gives you key ideas that underpin successful early childhood education so that you can make your own decisions. Those ideas are: Belonging, being and becoming. Every child in our care can experience a </a:t>
            </a:r>
            <a:r>
              <a:rPr lang="en-GB" sz="1200" b="1" kern="1200" dirty="0" smtClean="0">
                <a:solidFill>
                  <a:schemeClr val="tx1"/>
                </a:solidFill>
                <a:effectLst/>
                <a:latin typeface="+mn-lt"/>
                <a:ea typeface="+mn-ea"/>
                <a:cs typeface="+mn-cs"/>
              </a:rPr>
              <a:t>genuine sense of belonging</a:t>
            </a:r>
            <a:r>
              <a:rPr lang="en-GB" sz="1200" kern="1200" dirty="0" smtClean="0">
                <a:solidFill>
                  <a:schemeClr val="tx1"/>
                </a:solidFill>
                <a:effectLst/>
                <a:latin typeface="+mn-lt"/>
                <a:ea typeface="+mn-ea"/>
                <a:cs typeface="+mn-cs"/>
              </a:rPr>
              <a:t>; if they can have </a:t>
            </a:r>
            <a:r>
              <a:rPr lang="en-GB" sz="1200" b="1" kern="1200" dirty="0" smtClean="0">
                <a:solidFill>
                  <a:schemeClr val="tx1"/>
                </a:solidFill>
                <a:effectLst/>
                <a:latin typeface="+mn-lt"/>
                <a:ea typeface="+mn-ea"/>
                <a:cs typeface="+mn-cs"/>
              </a:rPr>
              <a:t>time and space to be themselves</a:t>
            </a:r>
            <a:r>
              <a:rPr lang="en-GB" sz="1200" kern="1200" dirty="0" smtClean="0">
                <a:solidFill>
                  <a:schemeClr val="tx1"/>
                </a:solidFill>
                <a:effectLst/>
                <a:latin typeface="+mn-lt"/>
                <a:ea typeface="+mn-ea"/>
                <a:cs typeface="+mn-cs"/>
              </a:rPr>
              <a:t>; and if they can be supported in </a:t>
            </a:r>
            <a:r>
              <a:rPr lang="en-GB" sz="1200" b="1" kern="1200" dirty="0" smtClean="0">
                <a:solidFill>
                  <a:schemeClr val="tx1"/>
                </a:solidFill>
                <a:effectLst/>
                <a:latin typeface="+mn-lt"/>
                <a:ea typeface="+mn-ea"/>
                <a:cs typeface="+mn-cs"/>
              </a:rPr>
              <a:t>who they are becoming</a:t>
            </a:r>
            <a:r>
              <a:rPr lang="en-GB" sz="1200" kern="1200" dirty="0" smtClean="0">
                <a:solidFill>
                  <a:schemeClr val="tx1"/>
                </a:solidFill>
                <a:effectLst/>
                <a:latin typeface="+mn-lt"/>
                <a:ea typeface="+mn-ea"/>
                <a:cs typeface="+mn-cs"/>
              </a:rPr>
              <a:t> then we will have done a good job. We build on the EYLF idea of living practice into what we call a STEM practices approach – you can see it as a design framework. I’ll come back to that.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infographic overviews a new and different approach to STEM practice &amp; understanding that is interactive and practical and underpins all STEM. It is expansive, integrated, think-act-feel – most importantly it starts where kids are at – it is in inclusive</a:t>
            </a:r>
          </a:p>
          <a:p>
            <a:r>
              <a:rPr lang="en-GB"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EE027909-CA09-444B-869B-9877A934C7C3}" type="slidenum">
              <a:rPr lang="en-US" smtClean="0"/>
              <a:t>4</a:t>
            </a:fld>
            <a:endParaRPr lang="en-US"/>
          </a:p>
        </p:txBody>
      </p:sp>
    </p:spTree>
    <p:extLst>
      <p:ext uri="{BB962C8B-B14F-4D97-AF65-F5344CB8AC3E}">
        <p14:creationId xmlns:p14="http://schemas.microsoft.com/office/powerpoint/2010/main" val="149654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Educators to complete Action</a:t>
            </a:r>
            <a:r>
              <a:rPr lang="en-US" baseline="0" dirty="0" smtClean="0"/>
              <a:t> Plan sections </a:t>
            </a:r>
            <a:r>
              <a:rPr lang="mr-IN" baseline="0" dirty="0" smtClean="0"/>
              <a:t>–</a:t>
            </a:r>
            <a:r>
              <a:rPr lang="en-US" baseline="0" dirty="0" smtClean="0"/>
              <a:t> have a discussion and share ideas </a:t>
            </a:r>
            <a:r>
              <a:rPr lang="mr-IN" baseline="0" dirty="0" smtClean="0"/>
              <a:t>–</a:t>
            </a:r>
            <a:r>
              <a:rPr lang="en-US" baseline="0" dirty="0" smtClean="0"/>
              <a:t> might be something you have not thought of yet. </a:t>
            </a:r>
            <a:endParaRPr lang="en-US" dirty="0"/>
          </a:p>
        </p:txBody>
      </p:sp>
      <p:sp>
        <p:nvSpPr>
          <p:cNvPr id="4" name="Slide Number Placeholder 3"/>
          <p:cNvSpPr>
            <a:spLocks noGrp="1"/>
          </p:cNvSpPr>
          <p:nvPr>
            <p:ph type="sldNum" sz="quarter" idx="10"/>
          </p:nvPr>
        </p:nvSpPr>
        <p:spPr/>
        <p:txBody>
          <a:bodyPr/>
          <a:lstStyle/>
          <a:p>
            <a:fld id="{EE027909-CA09-444B-869B-9877A934C7C3}" type="slidenum">
              <a:rPr lang="en-US" smtClean="0"/>
              <a:t>17</a:t>
            </a:fld>
            <a:endParaRPr lang="en-US"/>
          </a:p>
        </p:txBody>
      </p:sp>
    </p:spTree>
    <p:extLst>
      <p:ext uri="{BB962C8B-B14F-4D97-AF65-F5344CB8AC3E}">
        <p14:creationId xmlns:p14="http://schemas.microsoft.com/office/powerpoint/2010/main" val="1424566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Educators to complete Action</a:t>
            </a:r>
            <a:r>
              <a:rPr lang="en-US" baseline="0" dirty="0" smtClean="0"/>
              <a:t> Plan sections </a:t>
            </a:r>
            <a:r>
              <a:rPr lang="mr-IN" baseline="0" dirty="0" smtClean="0"/>
              <a:t>–</a:t>
            </a:r>
            <a:r>
              <a:rPr lang="en-US" baseline="0" dirty="0" smtClean="0"/>
              <a:t> have a discussion and share ideas </a:t>
            </a:r>
            <a:r>
              <a:rPr lang="mr-IN" baseline="0" dirty="0" smtClean="0"/>
              <a:t>–</a:t>
            </a:r>
            <a:r>
              <a:rPr lang="en-US" baseline="0" dirty="0" smtClean="0"/>
              <a:t> might be something </a:t>
            </a:r>
            <a:r>
              <a:rPr lang="en-US" baseline="0" smtClean="0"/>
              <a:t>you have </a:t>
            </a:r>
            <a:r>
              <a:rPr lang="en-US" baseline="0" dirty="0" smtClean="0"/>
              <a:t>not thought </a:t>
            </a:r>
            <a:r>
              <a:rPr lang="en-US" baseline="0" smtClean="0"/>
              <a:t>of yet. </a:t>
            </a:r>
            <a:endParaRPr lang="en-US" dirty="0"/>
          </a:p>
        </p:txBody>
      </p:sp>
      <p:sp>
        <p:nvSpPr>
          <p:cNvPr id="4" name="Slide Number Placeholder 3"/>
          <p:cNvSpPr>
            <a:spLocks noGrp="1"/>
          </p:cNvSpPr>
          <p:nvPr>
            <p:ph type="sldNum" sz="quarter" idx="10"/>
          </p:nvPr>
        </p:nvSpPr>
        <p:spPr/>
        <p:txBody>
          <a:bodyPr/>
          <a:lstStyle/>
          <a:p>
            <a:fld id="{EE027909-CA09-444B-869B-9877A934C7C3}" type="slidenum">
              <a:rPr lang="en-US" smtClean="0"/>
              <a:t>18</a:t>
            </a:fld>
            <a:endParaRPr lang="en-US"/>
          </a:p>
        </p:txBody>
      </p:sp>
    </p:spTree>
    <p:extLst>
      <p:ext uri="{BB962C8B-B14F-4D97-AF65-F5344CB8AC3E}">
        <p14:creationId xmlns:p14="http://schemas.microsoft.com/office/powerpoint/2010/main" val="617428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79175" y="1597821"/>
            <a:ext cx="7086600" cy="1102519"/>
          </a:xfrm>
        </p:spPr>
        <p:txBody>
          <a:bodyPr/>
          <a:lstStyle>
            <a:lvl1pPr algn="l">
              <a:defRPr>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79175" y="2914650"/>
            <a:ext cx="6400800" cy="1314450"/>
          </a:xfrm>
        </p:spPr>
        <p:txBody>
          <a:bodyP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Date Placeholder 3"/>
          <p:cNvSpPr>
            <a:spLocks noGrp="1"/>
          </p:cNvSpPr>
          <p:nvPr>
            <p:ph type="dt" sz="half" idx="2"/>
          </p:nvPr>
        </p:nvSpPr>
        <p:spPr>
          <a:xfrm>
            <a:off x="440562" y="4767264"/>
            <a:ext cx="719855" cy="273844"/>
          </a:xfrm>
          <a:prstGeom prst="rect">
            <a:avLst/>
          </a:prstGeom>
        </p:spPr>
        <p:txBody>
          <a:bodyPr vert="horz" lIns="91440" tIns="45720" rIns="91440" bIns="45720" rtlCol="0" anchor="ctr"/>
          <a:lstStyle>
            <a:lvl1pPr algn="l">
              <a:defRPr sz="600">
                <a:solidFill>
                  <a:srgbClr val="A6A6A6"/>
                </a:solidFill>
              </a:defRPr>
            </a:lvl1pPr>
          </a:lstStyle>
          <a:p>
            <a:fld id="{DE57B389-0786-F849-9579-4BC98732B665}" type="datetime1">
              <a:rPr lang="en-AU" smtClean="0"/>
              <a:pPr/>
              <a:t>21/11/17</a:t>
            </a:fld>
            <a:endParaRPr lang="en-US"/>
          </a:p>
        </p:txBody>
      </p:sp>
      <p:sp>
        <p:nvSpPr>
          <p:cNvPr id="8" name="Footer Placeholder 4"/>
          <p:cNvSpPr>
            <a:spLocks noGrp="1"/>
          </p:cNvSpPr>
          <p:nvPr>
            <p:ph type="ftr" sz="quarter" idx="3"/>
          </p:nvPr>
        </p:nvSpPr>
        <p:spPr>
          <a:xfrm>
            <a:off x="2031230" y="4767264"/>
            <a:ext cx="2895600" cy="273844"/>
          </a:xfrm>
          <a:prstGeom prst="rect">
            <a:avLst/>
          </a:prstGeom>
        </p:spPr>
        <p:txBody>
          <a:bodyPr vert="horz" lIns="91440" tIns="45720" rIns="91440" bIns="45720" rtlCol="0" anchor="ctr"/>
          <a:lstStyle>
            <a:lvl1pPr algn="ctr">
              <a:defRPr sz="600">
                <a:solidFill>
                  <a:srgbClr val="A6A6A6"/>
                </a:solidFill>
              </a:defRPr>
            </a:lvl1pPr>
          </a:lstStyle>
          <a:p>
            <a:r>
              <a:rPr lang="en-US" smtClean="0"/>
              <a:t>Title of Presentation</a:t>
            </a:r>
            <a:endParaRPr lang="en-US"/>
          </a:p>
        </p:txBody>
      </p:sp>
      <p:sp>
        <p:nvSpPr>
          <p:cNvPr id="9" name="Slide Number Placeholder 5"/>
          <p:cNvSpPr>
            <a:spLocks noGrp="1"/>
          </p:cNvSpPr>
          <p:nvPr>
            <p:ph type="sldNum" sz="quarter" idx="4"/>
          </p:nvPr>
        </p:nvSpPr>
        <p:spPr>
          <a:xfrm>
            <a:off x="5620811" y="4767264"/>
            <a:ext cx="1228433" cy="273844"/>
          </a:xfrm>
          <a:prstGeom prst="rect">
            <a:avLst/>
          </a:prstGeom>
        </p:spPr>
        <p:txBody>
          <a:bodyPr vert="horz" lIns="91440" tIns="45720" rIns="91440" bIns="45720" rtlCol="0" anchor="ctr"/>
          <a:lstStyle>
            <a:lvl1pPr algn="r">
              <a:defRPr sz="600">
                <a:solidFill>
                  <a:schemeClr val="bg1">
                    <a:lumMod val="65000"/>
                  </a:schemeClr>
                </a:solidFill>
              </a:defRPr>
            </a:lvl1pPr>
          </a:lstStyle>
          <a:p>
            <a:fld id="{72B1DA50-9CDF-674D-ABF9-B3DB44414AAD}" type="slidenum">
              <a:rPr lang="en-US" smtClean="0"/>
              <a:pPr/>
              <a:t>‹#›</a:t>
            </a:fld>
            <a:endParaRPr lang="en-US"/>
          </a:p>
        </p:txBody>
      </p:sp>
    </p:spTree>
    <p:extLst>
      <p:ext uri="{BB962C8B-B14F-4D97-AF65-F5344CB8AC3E}">
        <p14:creationId xmlns:p14="http://schemas.microsoft.com/office/powerpoint/2010/main" val="3191902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90"/>
            <a:ext cx="5111750" cy="4389835"/>
          </a:xfrm>
        </p:spPr>
        <p:txBody>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solidFill>
                  <a:srgbClr val="00000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1173605" y="4767264"/>
            <a:ext cx="718127" cy="273844"/>
          </a:xfrm>
          <a:prstGeom prst="rect">
            <a:avLst/>
          </a:prstGeom>
        </p:spPr>
        <p:txBody>
          <a:bodyPr/>
          <a:lstStyle/>
          <a:p>
            <a:fld id="{3C994F44-F5B5-6044-BE19-102A146B3A97}" type="datetime1">
              <a:rPr lang="en-AU" smtClean="0"/>
              <a:t>21/11/17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r>
              <a:rPr lang="en-US" smtClean="0"/>
              <a:t>Title of Presentation</a:t>
            </a:r>
            <a:endParaRPr lang="en-US"/>
          </a:p>
        </p:txBody>
      </p:sp>
      <p:sp>
        <p:nvSpPr>
          <p:cNvPr id="7" name="Slide Number Placeholder 6"/>
          <p:cNvSpPr>
            <a:spLocks noGrp="1"/>
          </p:cNvSpPr>
          <p:nvPr>
            <p:ph type="sldNum" sz="quarter" idx="12"/>
          </p:nvPr>
        </p:nvSpPr>
        <p:spPr>
          <a:xfrm>
            <a:off x="6553201" y="4767264"/>
            <a:ext cx="2421467" cy="273844"/>
          </a:xfrm>
          <a:prstGeom prst="rect">
            <a:avLst/>
          </a:prstGeom>
        </p:spPr>
        <p:txBody>
          <a:bodyPr/>
          <a:lstStyle/>
          <a:p>
            <a:fld id="{72B1DA50-9CDF-674D-ABF9-B3DB44414AAD}" type="slidenum">
              <a:rPr lang="en-US" smtClean="0"/>
              <a:t>‹#›</a:t>
            </a:fld>
            <a:endParaRPr lang="en-US"/>
          </a:p>
        </p:txBody>
      </p:sp>
    </p:spTree>
    <p:extLst>
      <p:ext uri="{BB962C8B-B14F-4D97-AF65-F5344CB8AC3E}">
        <p14:creationId xmlns:p14="http://schemas.microsoft.com/office/powerpoint/2010/main" val="3513877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600451"/>
            <a:ext cx="60960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57200" y="459581"/>
            <a:ext cx="60960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57200" y="4025505"/>
            <a:ext cx="6096000" cy="603647"/>
          </a:xfrm>
        </p:spPr>
        <p:txBody>
          <a:bodyPr/>
          <a:lstStyle>
            <a:lvl1pPr marL="0" indent="0">
              <a:buNone/>
              <a:defRPr sz="1400">
                <a:solidFill>
                  <a:srgbClr val="00000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1173605" y="4767264"/>
            <a:ext cx="718127" cy="273844"/>
          </a:xfrm>
          <a:prstGeom prst="rect">
            <a:avLst/>
          </a:prstGeom>
        </p:spPr>
        <p:txBody>
          <a:bodyPr/>
          <a:lstStyle/>
          <a:p>
            <a:fld id="{DED24F58-3FD1-9242-BF8B-146F73278C0A}" type="datetime1">
              <a:rPr lang="en-AU" smtClean="0"/>
              <a:t>21/11/17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r>
              <a:rPr lang="en-US" smtClean="0"/>
              <a:t>Title of Presentation</a:t>
            </a:r>
            <a:endParaRPr lang="en-US"/>
          </a:p>
        </p:txBody>
      </p:sp>
      <p:sp>
        <p:nvSpPr>
          <p:cNvPr id="7" name="Slide Number Placeholder 6"/>
          <p:cNvSpPr>
            <a:spLocks noGrp="1"/>
          </p:cNvSpPr>
          <p:nvPr>
            <p:ph type="sldNum" sz="quarter" idx="12"/>
          </p:nvPr>
        </p:nvSpPr>
        <p:spPr>
          <a:xfrm>
            <a:off x="6553201" y="4767264"/>
            <a:ext cx="2421467" cy="273844"/>
          </a:xfrm>
          <a:prstGeom prst="rect">
            <a:avLst/>
          </a:prstGeom>
        </p:spPr>
        <p:txBody>
          <a:bodyPr/>
          <a:lstStyle/>
          <a:p>
            <a:fld id="{72B1DA50-9CDF-674D-ABF9-B3DB44414AAD}" type="slidenum">
              <a:rPr lang="en-US" smtClean="0"/>
              <a:t>‹#›</a:t>
            </a:fld>
            <a:endParaRPr lang="en-US"/>
          </a:p>
        </p:txBody>
      </p:sp>
    </p:spTree>
    <p:extLst>
      <p:ext uri="{BB962C8B-B14F-4D97-AF65-F5344CB8AC3E}">
        <p14:creationId xmlns:p14="http://schemas.microsoft.com/office/powerpoint/2010/main" val="1200345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173605" y="4767264"/>
            <a:ext cx="718127" cy="273844"/>
          </a:xfrm>
          <a:prstGeom prst="rect">
            <a:avLst/>
          </a:prstGeom>
        </p:spPr>
        <p:txBody>
          <a:bodyPr/>
          <a:lstStyle/>
          <a:p>
            <a:fld id="{4EF74FCB-BE66-FA4C-B165-AF507CFE900E}" type="datetime1">
              <a:rPr lang="en-AU" smtClean="0"/>
              <a:t>21/11/17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r>
              <a:rPr lang="en-US" smtClean="0"/>
              <a:t>Title of Presentation</a:t>
            </a:r>
            <a:endParaRPr lang="en-US"/>
          </a:p>
        </p:txBody>
      </p:sp>
      <p:sp>
        <p:nvSpPr>
          <p:cNvPr id="6" name="Slide Number Placeholder 5"/>
          <p:cNvSpPr>
            <a:spLocks noGrp="1"/>
          </p:cNvSpPr>
          <p:nvPr>
            <p:ph type="sldNum" sz="quarter" idx="12"/>
          </p:nvPr>
        </p:nvSpPr>
        <p:spPr>
          <a:xfrm>
            <a:off x="6553201" y="4767264"/>
            <a:ext cx="2421467" cy="273844"/>
          </a:xfrm>
          <a:prstGeom prst="rect">
            <a:avLst/>
          </a:prstGeom>
        </p:spPr>
        <p:txBody>
          <a:bodyPr/>
          <a:lstStyle/>
          <a:p>
            <a:fld id="{72B1DA50-9CDF-674D-ABF9-B3DB44414AAD}" type="slidenum">
              <a:rPr lang="en-US" smtClean="0"/>
              <a:t>‹#›</a:t>
            </a:fld>
            <a:endParaRPr lang="en-US"/>
          </a:p>
        </p:txBody>
      </p:sp>
    </p:spTree>
    <p:extLst>
      <p:ext uri="{BB962C8B-B14F-4D97-AF65-F5344CB8AC3E}">
        <p14:creationId xmlns:p14="http://schemas.microsoft.com/office/powerpoint/2010/main" val="3269085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608614" cy="1102519"/>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685800" y="2914650"/>
            <a:ext cx="7608614" cy="131445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Date Placeholder 6"/>
          <p:cNvSpPr>
            <a:spLocks noGrp="1"/>
          </p:cNvSpPr>
          <p:nvPr>
            <p:ph type="dt" sz="half" idx="10"/>
          </p:nvPr>
        </p:nvSpPr>
        <p:spPr/>
        <p:txBody>
          <a:bodyPr/>
          <a:lstStyle/>
          <a:p>
            <a:fld id="{DE57B389-0786-F849-9579-4BC98732B665}" type="datetime1">
              <a:rPr lang="en-AU" smtClean="0"/>
              <a:pPr/>
              <a:t>21/11/17</a:t>
            </a:fld>
            <a:endParaRPr lang="en-US"/>
          </a:p>
        </p:txBody>
      </p:sp>
      <p:sp>
        <p:nvSpPr>
          <p:cNvPr id="8" name="Footer Placeholder 7"/>
          <p:cNvSpPr>
            <a:spLocks noGrp="1"/>
          </p:cNvSpPr>
          <p:nvPr>
            <p:ph type="ftr" sz="quarter" idx="11"/>
          </p:nvPr>
        </p:nvSpPr>
        <p:spPr/>
        <p:txBody>
          <a:bodyPr/>
          <a:lstStyle/>
          <a:p>
            <a:r>
              <a:rPr lang="en-US" smtClean="0"/>
              <a:t>Title of Presentation</a:t>
            </a:r>
            <a:endParaRPr lang="en-US"/>
          </a:p>
        </p:txBody>
      </p:sp>
      <p:sp>
        <p:nvSpPr>
          <p:cNvPr id="9" name="Slide Number Placeholder 8"/>
          <p:cNvSpPr>
            <a:spLocks noGrp="1"/>
          </p:cNvSpPr>
          <p:nvPr>
            <p:ph type="sldNum" sz="quarter" idx="12"/>
          </p:nvPr>
        </p:nvSpPr>
        <p:spPr/>
        <p:txBody>
          <a:bodyPr/>
          <a:lstStyle/>
          <a:p>
            <a:fld id="{72B1DA50-9CDF-674D-ABF9-B3DB44414AAD}" type="slidenum">
              <a:rPr lang="en-US" smtClean="0"/>
              <a:pPr/>
              <a:t>‹#›</a:t>
            </a:fld>
            <a:endParaRPr lang="en-US"/>
          </a:p>
        </p:txBody>
      </p:sp>
    </p:spTree>
    <p:extLst>
      <p:ext uri="{BB962C8B-B14F-4D97-AF65-F5344CB8AC3E}">
        <p14:creationId xmlns:p14="http://schemas.microsoft.com/office/powerpoint/2010/main" val="1993672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7609490" cy="33944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457200" y="205979"/>
            <a:ext cx="7609490" cy="857250"/>
          </a:xfrm>
        </p:spPr>
        <p:txBody>
          <a:bodyPr/>
          <a:lstStyle>
            <a:lvl1pPr algn="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1173600" y="4767264"/>
            <a:ext cx="720000" cy="273844"/>
          </a:xfrm>
          <a:prstGeom prst="rect">
            <a:avLst/>
          </a:prstGeom>
        </p:spPr>
        <p:txBody>
          <a:bodyPr/>
          <a:lstStyle/>
          <a:p>
            <a:fld id="{81DCF566-9487-7747-B76D-15D17FF366A0}" type="datetime1">
              <a:rPr lang="en-AU" smtClean="0"/>
              <a:t>21/11/17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r>
              <a:rPr lang="en-US" smtClean="0"/>
              <a:t>Title of Presentation</a:t>
            </a:r>
            <a:endParaRPr lang="en-US"/>
          </a:p>
        </p:txBody>
      </p:sp>
      <p:sp>
        <p:nvSpPr>
          <p:cNvPr id="6" name="Slide Number Placeholder 5"/>
          <p:cNvSpPr>
            <a:spLocks noGrp="1"/>
          </p:cNvSpPr>
          <p:nvPr>
            <p:ph type="sldNum" sz="quarter" idx="12"/>
          </p:nvPr>
        </p:nvSpPr>
        <p:spPr>
          <a:xfrm>
            <a:off x="6553200" y="4767264"/>
            <a:ext cx="2436862" cy="273844"/>
          </a:xfrm>
          <a:prstGeom prst="rect">
            <a:avLst/>
          </a:prstGeom>
        </p:spPr>
        <p:txBody>
          <a:bodyPr/>
          <a:lstStyle/>
          <a:p>
            <a:fld id="{72B1DA50-9CDF-674D-ABF9-B3DB44414AAD}" type="slidenum">
              <a:rPr lang="en-US" smtClean="0"/>
              <a:t>‹#›</a:t>
            </a:fld>
            <a:endParaRPr lang="en-US"/>
          </a:p>
        </p:txBody>
      </p:sp>
    </p:spTree>
    <p:extLst>
      <p:ext uri="{BB962C8B-B14F-4D97-AF65-F5344CB8AC3E}">
        <p14:creationId xmlns:p14="http://schemas.microsoft.com/office/powerpoint/2010/main" val="329744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457200"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173600" y="4767264"/>
            <a:ext cx="720000" cy="273844"/>
          </a:xfrm>
          <a:prstGeom prst="rect">
            <a:avLst/>
          </a:prstGeom>
        </p:spPr>
        <p:txBody>
          <a:bodyPr/>
          <a:lstStyle/>
          <a:p>
            <a:fld id="{D5D3C65A-7DFA-7540-88B1-257E54D50455}" type="datetime1">
              <a:rPr lang="en-AU" smtClean="0"/>
              <a:t>21/11/17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r>
              <a:rPr lang="en-US" smtClean="0"/>
              <a:t>Title of Presentation</a:t>
            </a:r>
            <a:endParaRPr lang="en-US"/>
          </a:p>
        </p:txBody>
      </p:sp>
      <p:sp>
        <p:nvSpPr>
          <p:cNvPr id="6" name="Slide Number Placeholder 5"/>
          <p:cNvSpPr>
            <a:spLocks noGrp="1"/>
          </p:cNvSpPr>
          <p:nvPr>
            <p:ph type="sldNum" sz="quarter" idx="12"/>
          </p:nvPr>
        </p:nvSpPr>
        <p:spPr>
          <a:xfrm>
            <a:off x="6553200" y="4767264"/>
            <a:ext cx="2436862" cy="273844"/>
          </a:xfrm>
          <a:prstGeom prst="rect">
            <a:avLst/>
          </a:prstGeom>
        </p:spPr>
        <p:txBody>
          <a:bodyPr/>
          <a:lstStyle/>
          <a:p>
            <a:fld id="{72B1DA50-9CDF-674D-ABF9-B3DB44414AAD}" type="slidenum">
              <a:rPr lang="en-US" smtClean="0"/>
              <a:t>‹#›</a:t>
            </a:fld>
            <a:endParaRPr lang="en-US"/>
          </a:p>
        </p:txBody>
      </p:sp>
    </p:spTree>
    <p:extLst>
      <p:ext uri="{BB962C8B-B14F-4D97-AF65-F5344CB8AC3E}">
        <p14:creationId xmlns:p14="http://schemas.microsoft.com/office/powerpoint/2010/main" val="4265356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a:xfrm>
            <a:off x="1173600" y="4767264"/>
            <a:ext cx="720000" cy="273844"/>
          </a:xfrm>
          <a:prstGeom prst="rect">
            <a:avLst/>
          </a:prstGeom>
        </p:spPr>
        <p:txBody>
          <a:bodyPr/>
          <a:lstStyle/>
          <a:p>
            <a:fld id="{E8A6BBBC-361D-4A4D-959B-2D68DDC98062}" type="datetime1">
              <a:rPr lang="en-AU" smtClean="0"/>
              <a:t>21/11/17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r>
              <a:rPr lang="en-US" smtClean="0"/>
              <a:t>Title of Presentation</a:t>
            </a:r>
            <a:endParaRPr lang="en-US"/>
          </a:p>
        </p:txBody>
      </p:sp>
      <p:sp>
        <p:nvSpPr>
          <p:cNvPr id="7" name="Slide Number Placeholder 6"/>
          <p:cNvSpPr>
            <a:spLocks noGrp="1"/>
          </p:cNvSpPr>
          <p:nvPr>
            <p:ph type="sldNum" sz="quarter" idx="12"/>
          </p:nvPr>
        </p:nvSpPr>
        <p:spPr>
          <a:xfrm>
            <a:off x="6553200" y="4767264"/>
            <a:ext cx="2436862" cy="273844"/>
          </a:xfrm>
          <a:prstGeom prst="rect">
            <a:avLst/>
          </a:prstGeom>
        </p:spPr>
        <p:txBody>
          <a:bodyPr/>
          <a:lstStyle/>
          <a:p>
            <a:fld id="{72B1DA50-9CDF-674D-ABF9-B3DB44414AAD}" type="slidenum">
              <a:rPr lang="en-US" smtClean="0"/>
              <a:t>‹#›</a:t>
            </a:fld>
            <a:endParaRPr lang="en-US"/>
          </a:p>
        </p:txBody>
      </p:sp>
    </p:spTree>
    <p:extLst>
      <p:ext uri="{BB962C8B-B14F-4D97-AF65-F5344CB8AC3E}">
        <p14:creationId xmlns:p14="http://schemas.microsoft.com/office/powerpoint/2010/main" val="2744198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761824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761824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1173600" y="4767264"/>
            <a:ext cx="720000" cy="273844"/>
          </a:xfrm>
          <a:prstGeom prst="rect">
            <a:avLst/>
          </a:prstGeom>
        </p:spPr>
        <p:txBody>
          <a:bodyPr/>
          <a:lstStyle/>
          <a:p>
            <a:fld id="{3FA805E2-437F-7F43-AF07-7C5F3E7DBD2B}" type="datetime1">
              <a:rPr lang="en-AU" smtClean="0"/>
              <a:t>21/11/17</a:t>
            </a:fld>
            <a:endParaRPr lang="en-US"/>
          </a:p>
        </p:txBody>
      </p:sp>
      <p:sp>
        <p:nvSpPr>
          <p:cNvPr id="8" name="Footer Placeholder 7"/>
          <p:cNvSpPr>
            <a:spLocks noGrp="1"/>
          </p:cNvSpPr>
          <p:nvPr>
            <p:ph type="ftr" sz="quarter" idx="11"/>
          </p:nvPr>
        </p:nvSpPr>
        <p:spPr>
          <a:xfrm>
            <a:off x="3124200" y="4767264"/>
            <a:ext cx="2895600" cy="273844"/>
          </a:xfrm>
          <a:prstGeom prst="rect">
            <a:avLst/>
          </a:prstGeom>
        </p:spPr>
        <p:txBody>
          <a:bodyPr/>
          <a:lstStyle/>
          <a:p>
            <a:r>
              <a:rPr lang="en-US" smtClean="0"/>
              <a:t>Title of Presentation</a:t>
            </a:r>
            <a:endParaRPr lang="en-US"/>
          </a:p>
        </p:txBody>
      </p:sp>
      <p:sp>
        <p:nvSpPr>
          <p:cNvPr id="9" name="Slide Number Placeholder 8"/>
          <p:cNvSpPr>
            <a:spLocks noGrp="1"/>
          </p:cNvSpPr>
          <p:nvPr>
            <p:ph type="sldNum" sz="quarter" idx="12"/>
          </p:nvPr>
        </p:nvSpPr>
        <p:spPr>
          <a:xfrm>
            <a:off x="6553200" y="4767264"/>
            <a:ext cx="2436862" cy="273844"/>
          </a:xfrm>
          <a:prstGeom prst="rect">
            <a:avLst/>
          </a:prstGeom>
        </p:spPr>
        <p:txBody>
          <a:bodyPr/>
          <a:lstStyle/>
          <a:p>
            <a:fld id="{72B1DA50-9CDF-674D-ABF9-B3DB44414AAD}" type="slidenum">
              <a:rPr lang="en-US" smtClean="0"/>
              <a:t>‹#›</a:t>
            </a:fld>
            <a:endParaRPr lang="en-US"/>
          </a:p>
        </p:txBody>
      </p:sp>
    </p:spTree>
    <p:extLst>
      <p:ext uri="{BB962C8B-B14F-4D97-AF65-F5344CB8AC3E}">
        <p14:creationId xmlns:p14="http://schemas.microsoft.com/office/powerpoint/2010/main" val="22767060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173600" y="4767264"/>
            <a:ext cx="720000" cy="273844"/>
          </a:xfrm>
          <a:prstGeom prst="rect">
            <a:avLst/>
          </a:prstGeom>
        </p:spPr>
        <p:txBody>
          <a:bodyPr/>
          <a:lstStyle/>
          <a:p>
            <a:fld id="{5C3933D9-D53B-6E47-BFA7-CE0B8C31354C}" type="datetime1">
              <a:rPr lang="en-AU" smtClean="0"/>
              <a:t>21/11/17</a:t>
            </a:fld>
            <a:endParaRPr 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r>
              <a:rPr lang="en-US" smtClean="0"/>
              <a:t>Title of Presentation</a:t>
            </a:r>
            <a:endParaRPr lang="en-US"/>
          </a:p>
        </p:txBody>
      </p:sp>
      <p:sp>
        <p:nvSpPr>
          <p:cNvPr id="5" name="Slide Number Placeholder 4"/>
          <p:cNvSpPr>
            <a:spLocks noGrp="1"/>
          </p:cNvSpPr>
          <p:nvPr>
            <p:ph type="sldNum" sz="quarter" idx="12"/>
          </p:nvPr>
        </p:nvSpPr>
        <p:spPr>
          <a:xfrm>
            <a:off x="6553200" y="4767264"/>
            <a:ext cx="2436862" cy="273844"/>
          </a:xfrm>
          <a:prstGeom prst="rect">
            <a:avLst/>
          </a:prstGeom>
        </p:spPr>
        <p:txBody>
          <a:bodyPr/>
          <a:lstStyle/>
          <a:p>
            <a:fld id="{72B1DA50-9CDF-674D-ABF9-B3DB44414AAD}" type="slidenum">
              <a:rPr lang="en-US" smtClean="0"/>
              <a:t>‹#›</a:t>
            </a:fld>
            <a:endParaRPr lang="en-US"/>
          </a:p>
        </p:txBody>
      </p:sp>
    </p:spTree>
    <p:extLst>
      <p:ext uri="{BB962C8B-B14F-4D97-AF65-F5344CB8AC3E}">
        <p14:creationId xmlns:p14="http://schemas.microsoft.com/office/powerpoint/2010/main" val="32745969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173600" y="4767264"/>
            <a:ext cx="720000" cy="273844"/>
          </a:xfrm>
          <a:prstGeom prst="rect">
            <a:avLst/>
          </a:prstGeom>
        </p:spPr>
        <p:txBody>
          <a:bodyPr/>
          <a:lstStyle/>
          <a:p>
            <a:fld id="{9B7D1BA1-FDB1-1640-926B-B7855085451E}" type="datetime1">
              <a:rPr lang="en-AU" smtClean="0"/>
              <a:t>21/11/17</a:t>
            </a:fld>
            <a:endParaRPr lang="en-US"/>
          </a:p>
        </p:txBody>
      </p:sp>
      <p:sp>
        <p:nvSpPr>
          <p:cNvPr id="3" name="Footer Placeholder 2"/>
          <p:cNvSpPr>
            <a:spLocks noGrp="1"/>
          </p:cNvSpPr>
          <p:nvPr>
            <p:ph type="ftr" sz="quarter" idx="11"/>
          </p:nvPr>
        </p:nvSpPr>
        <p:spPr>
          <a:xfrm>
            <a:off x="3124200" y="4767264"/>
            <a:ext cx="2895600" cy="273844"/>
          </a:xfrm>
          <a:prstGeom prst="rect">
            <a:avLst/>
          </a:prstGeom>
        </p:spPr>
        <p:txBody>
          <a:bodyPr/>
          <a:lstStyle/>
          <a:p>
            <a:r>
              <a:rPr lang="en-US" smtClean="0"/>
              <a:t>Title of Presentation</a:t>
            </a:r>
            <a:endParaRPr lang="en-US"/>
          </a:p>
        </p:txBody>
      </p:sp>
      <p:sp>
        <p:nvSpPr>
          <p:cNvPr id="4" name="Slide Number Placeholder 3"/>
          <p:cNvSpPr>
            <a:spLocks noGrp="1"/>
          </p:cNvSpPr>
          <p:nvPr>
            <p:ph type="sldNum" sz="quarter" idx="12"/>
          </p:nvPr>
        </p:nvSpPr>
        <p:spPr>
          <a:xfrm>
            <a:off x="6553200" y="4767264"/>
            <a:ext cx="2436862" cy="273844"/>
          </a:xfrm>
          <a:prstGeom prst="rect">
            <a:avLst/>
          </a:prstGeom>
        </p:spPr>
        <p:txBody>
          <a:bodyPr/>
          <a:lstStyle/>
          <a:p>
            <a:fld id="{72B1DA50-9CDF-674D-ABF9-B3DB44414AAD}" type="slidenum">
              <a:rPr lang="en-US" smtClean="0"/>
              <a:t>‹#›</a:t>
            </a:fld>
            <a:endParaRPr lang="en-US"/>
          </a:p>
        </p:txBody>
      </p:sp>
    </p:spTree>
    <p:extLst>
      <p:ext uri="{BB962C8B-B14F-4D97-AF65-F5344CB8AC3E}">
        <p14:creationId xmlns:p14="http://schemas.microsoft.com/office/powerpoint/2010/main" val="1140382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80800" y="1597821"/>
            <a:ext cx="7772400" cy="1102519"/>
          </a:xfrm>
        </p:spPr>
        <p:txBody>
          <a:bodyPr/>
          <a:lstStyle>
            <a:lvl1pPr algn="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80800" y="2914650"/>
            <a:ext cx="6400800" cy="1314450"/>
          </a:xfrm>
          <a:prstGeom prst="rect">
            <a:avLst/>
          </a:prstGeom>
        </p:spPr>
        <p:txBody>
          <a:bodyP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Date Placeholder 3"/>
          <p:cNvSpPr>
            <a:spLocks noGrp="1"/>
          </p:cNvSpPr>
          <p:nvPr>
            <p:ph type="dt" sz="half" idx="2"/>
          </p:nvPr>
        </p:nvSpPr>
        <p:spPr>
          <a:xfrm>
            <a:off x="440562" y="4767264"/>
            <a:ext cx="719855" cy="273844"/>
          </a:xfrm>
          <a:prstGeom prst="rect">
            <a:avLst/>
          </a:prstGeom>
        </p:spPr>
        <p:txBody>
          <a:bodyPr vert="horz" lIns="91440" tIns="45720" rIns="91440" bIns="45720" rtlCol="0" anchor="ctr"/>
          <a:lstStyle>
            <a:lvl1pPr algn="l">
              <a:defRPr sz="600">
                <a:solidFill>
                  <a:srgbClr val="A6A6A6"/>
                </a:solidFill>
              </a:defRPr>
            </a:lvl1pPr>
          </a:lstStyle>
          <a:p>
            <a:fld id="{DE57B389-0786-F849-9579-4BC98732B665}" type="datetime1">
              <a:rPr lang="en-AU" smtClean="0"/>
              <a:pPr/>
              <a:t>21/11/17</a:t>
            </a:fld>
            <a:endParaRPr lang="en-US"/>
          </a:p>
        </p:txBody>
      </p:sp>
      <p:sp>
        <p:nvSpPr>
          <p:cNvPr id="8" name="Footer Placeholder 4"/>
          <p:cNvSpPr>
            <a:spLocks noGrp="1"/>
          </p:cNvSpPr>
          <p:nvPr>
            <p:ph type="ftr" sz="quarter" idx="3"/>
          </p:nvPr>
        </p:nvSpPr>
        <p:spPr>
          <a:xfrm>
            <a:off x="2031230" y="4767264"/>
            <a:ext cx="2895600" cy="273844"/>
          </a:xfrm>
          <a:prstGeom prst="rect">
            <a:avLst/>
          </a:prstGeom>
        </p:spPr>
        <p:txBody>
          <a:bodyPr vert="horz" lIns="91440" tIns="45720" rIns="91440" bIns="45720" rtlCol="0" anchor="ctr"/>
          <a:lstStyle>
            <a:lvl1pPr algn="ctr">
              <a:defRPr sz="600">
                <a:solidFill>
                  <a:srgbClr val="A6A6A6"/>
                </a:solidFill>
              </a:defRPr>
            </a:lvl1pPr>
          </a:lstStyle>
          <a:p>
            <a:r>
              <a:rPr lang="en-US" smtClean="0"/>
              <a:t>Title of Presentation</a:t>
            </a:r>
            <a:endParaRPr lang="en-US"/>
          </a:p>
        </p:txBody>
      </p:sp>
      <p:sp>
        <p:nvSpPr>
          <p:cNvPr id="9" name="Slide Number Placeholder 5"/>
          <p:cNvSpPr>
            <a:spLocks noGrp="1"/>
          </p:cNvSpPr>
          <p:nvPr>
            <p:ph type="sldNum" sz="quarter" idx="4"/>
          </p:nvPr>
        </p:nvSpPr>
        <p:spPr>
          <a:xfrm>
            <a:off x="5620811" y="4767264"/>
            <a:ext cx="1228433" cy="273844"/>
          </a:xfrm>
          <a:prstGeom prst="rect">
            <a:avLst/>
          </a:prstGeom>
        </p:spPr>
        <p:txBody>
          <a:bodyPr vert="horz" lIns="91440" tIns="45720" rIns="91440" bIns="45720" rtlCol="0" anchor="ctr"/>
          <a:lstStyle>
            <a:lvl1pPr algn="r">
              <a:defRPr sz="600">
                <a:solidFill>
                  <a:schemeClr val="bg1">
                    <a:lumMod val="65000"/>
                  </a:schemeClr>
                </a:solidFill>
              </a:defRPr>
            </a:lvl1pPr>
          </a:lstStyle>
          <a:p>
            <a:fld id="{72B1DA50-9CDF-674D-ABF9-B3DB44414AAD}" type="slidenum">
              <a:rPr lang="en-US" smtClean="0"/>
              <a:pPr/>
              <a:t>‹#›</a:t>
            </a:fld>
            <a:endParaRPr lang="en-US"/>
          </a:p>
        </p:txBody>
      </p:sp>
    </p:spTree>
    <p:extLst>
      <p:ext uri="{BB962C8B-B14F-4D97-AF65-F5344CB8AC3E}">
        <p14:creationId xmlns:p14="http://schemas.microsoft.com/office/powerpoint/2010/main" val="22939513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173600" y="4767264"/>
            <a:ext cx="720000" cy="273844"/>
          </a:xfrm>
          <a:prstGeom prst="rect">
            <a:avLst/>
          </a:prstGeom>
        </p:spPr>
        <p:txBody>
          <a:bodyPr/>
          <a:lstStyle/>
          <a:p>
            <a:fld id="{D8DBE485-150D-3042-A328-A1313627A359}" type="datetime1">
              <a:rPr lang="en-AU" smtClean="0"/>
              <a:t>21/11/17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r>
              <a:rPr lang="en-US" smtClean="0"/>
              <a:t>Title of Presentation</a:t>
            </a:r>
            <a:endParaRPr lang="en-US"/>
          </a:p>
        </p:txBody>
      </p:sp>
      <p:sp>
        <p:nvSpPr>
          <p:cNvPr id="7" name="Slide Number Placeholder 6"/>
          <p:cNvSpPr>
            <a:spLocks noGrp="1"/>
          </p:cNvSpPr>
          <p:nvPr>
            <p:ph type="sldNum" sz="quarter" idx="12"/>
          </p:nvPr>
        </p:nvSpPr>
        <p:spPr>
          <a:xfrm>
            <a:off x="6553200" y="4767264"/>
            <a:ext cx="2436862" cy="273844"/>
          </a:xfrm>
          <a:prstGeom prst="rect">
            <a:avLst/>
          </a:prstGeom>
        </p:spPr>
        <p:txBody>
          <a:bodyPr/>
          <a:lstStyle/>
          <a:p>
            <a:fld id="{72B1DA50-9CDF-674D-ABF9-B3DB44414AAD}" type="slidenum">
              <a:rPr lang="en-US" smtClean="0"/>
              <a:t>‹#›</a:t>
            </a:fld>
            <a:endParaRPr lang="en-US"/>
          </a:p>
        </p:txBody>
      </p:sp>
    </p:spTree>
    <p:extLst>
      <p:ext uri="{BB962C8B-B14F-4D97-AF65-F5344CB8AC3E}">
        <p14:creationId xmlns:p14="http://schemas.microsoft.com/office/powerpoint/2010/main" val="2883974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173600" y="4767264"/>
            <a:ext cx="720000" cy="273844"/>
          </a:xfrm>
          <a:prstGeom prst="rect">
            <a:avLst/>
          </a:prstGeom>
        </p:spPr>
        <p:txBody>
          <a:bodyPr/>
          <a:lstStyle/>
          <a:p>
            <a:fld id="{1F285E06-A126-2D40-B6ED-B913D3CE31AE}" type="datetime1">
              <a:rPr lang="en-AU" smtClean="0"/>
              <a:t>21/11/17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r>
              <a:rPr lang="en-US" smtClean="0"/>
              <a:t>Title of Presentation</a:t>
            </a:r>
            <a:endParaRPr lang="en-US"/>
          </a:p>
        </p:txBody>
      </p:sp>
      <p:sp>
        <p:nvSpPr>
          <p:cNvPr id="7" name="Slide Number Placeholder 6"/>
          <p:cNvSpPr>
            <a:spLocks noGrp="1"/>
          </p:cNvSpPr>
          <p:nvPr>
            <p:ph type="sldNum" sz="quarter" idx="12"/>
          </p:nvPr>
        </p:nvSpPr>
        <p:spPr>
          <a:xfrm>
            <a:off x="6553200" y="4767264"/>
            <a:ext cx="2436862" cy="273844"/>
          </a:xfrm>
          <a:prstGeom prst="rect">
            <a:avLst/>
          </a:prstGeom>
        </p:spPr>
        <p:txBody>
          <a:bodyPr/>
          <a:lstStyle/>
          <a:p>
            <a:fld id="{72B1DA50-9CDF-674D-ABF9-B3DB44414AAD}" type="slidenum">
              <a:rPr lang="en-US" smtClean="0"/>
              <a:t>‹#›</a:t>
            </a:fld>
            <a:endParaRPr lang="en-US"/>
          </a:p>
        </p:txBody>
      </p:sp>
    </p:spTree>
    <p:extLst>
      <p:ext uri="{BB962C8B-B14F-4D97-AF65-F5344CB8AC3E}">
        <p14:creationId xmlns:p14="http://schemas.microsoft.com/office/powerpoint/2010/main" val="6982763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solidFill>
                  <a:srgbClr val="000000"/>
                </a:solidFill>
              </a:defRPr>
            </a:lvl1pPr>
            <a:lvl2pPr>
              <a:defRPr sz="2400">
                <a:solidFill>
                  <a:srgbClr val="000000"/>
                </a:solidFill>
              </a:defRPr>
            </a:lvl2pPr>
            <a:lvl3pPr>
              <a:defRPr sz="2000">
                <a:solidFill>
                  <a:srgbClr val="000000"/>
                </a:solidFill>
              </a:defRPr>
            </a:lvl3pPr>
            <a:lvl4pPr>
              <a:defRPr sz="1800">
                <a:solidFill>
                  <a:srgbClr val="000000"/>
                </a:solidFill>
              </a:defRPr>
            </a:lvl4pPr>
            <a:lvl5pPr>
              <a:defRPr sz="1800">
                <a:solidFill>
                  <a:srgbClr val="00000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E57B389-0786-F849-9579-4BC98732B665}" type="datetime1">
              <a:rPr lang="en-AU" smtClean="0"/>
              <a:pPr/>
              <a:t>21/11/17</a:t>
            </a:fld>
            <a:endParaRPr lang="en-US"/>
          </a:p>
        </p:txBody>
      </p:sp>
      <p:sp>
        <p:nvSpPr>
          <p:cNvPr id="8" name="Footer Placeholder 7"/>
          <p:cNvSpPr>
            <a:spLocks noGrp="1"/>
          </p:cNvSpPr>
          <p:nvPr>
            <p:ph type="ftr" sz="quarter" idx="11"/>
          </p:nvPr>
        </p:nvSpPr>
        <p:spPr/>
        <p:txBody>
          <a:bodyPr/>
          <a:lstStyle/>
          <a:p>
            <a:r>
              <a:rPr lang="en-US" smtClean="0"/>
              <a:t>Title of Presentation</a:t>
            </a:r>
            <a:endParaRPr lang="en-US"/>
          </a:p>
        </p:txBody>
      </p:sp>
      <p:sp>
        <p:nvSpPr>
          <p:cNvPr id="9" name="Slide Number Placeholder 8"/>
          <p:cNvSpPr>
            <a:spLocks noGrp="1"/>
          </p:cNvSpPr>
          <p:nvPr>
            <p:ph type="sldNum" sz="quarter" idx="12"/>
          </p:nvPr>
        </p:nvSpPr>
        <p:spPr/>
        <p:txBody>
          <a:bodyPr/>
          <a:lstStyle/>
          <a:p>
            <a:fld id="{72B1DA50-9CDF-674D-ABF9-B3DB44414AAD}" type="slidenum">
              <a:rPr lang="en-US" smtClean="0"/>
              <a:pPr/>
              <a:t>‹#›</a:t>
            </a:fld>
            <a:endParaRPr lang="en-US"/>
          </a:p>
        </p:txBody>
      </p:sp>
    </p:spTree>
    <p:extLst>
      <p:ext uri="{BB962C8B-B14F-4D97-AF65-F5344CB8AC3E}">
        <p14:creationId xmlns:p14="http://schemas.microsoft.com/office/powerpoint/2010/main" val="11857038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solidFill>
                  <a:srgbClr val="000000"/>
                </a:solidFill>
              </a:defRPr>
            </a:lvl1pPr>
            <a:lvl2pPr>
              <a:defRPr sz="2400">
                <a:solidFill>
                  <a:srgbClr val="000000"/>
                </a:solidFill>
              </a:defRPr>
            </a:lvl2pPr>
            <a:lvl3pPr>
              <a:defRPr sz="2000">
                <a:solidFill>
                  <a:srgbClr val="000000"/>
                </a:solidFill>
              </a:defRPr>
            </a:lvl3pPr>
            <a:lvl4pPr>
              <a:defRPr sz="1800">
                <a:solidFill>
                  <a:srgbClr val="000000"/>
                </a:solidFill>
              </a:defRPr>
            </a:lvl4pPr>
            <a:lvl5pPr>
              <a:defRPr sz="1800">
                <a:solidFill>
                  <a:srgbClr val="00000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E57B389-0786-F849-9579-4BC98732B665}" type="datetime1">
              <a:rPr lang="en-AU" smtClean="0"/>
              <a:pPr/>
              <a:t>21/11/17</a:t>
            </a:fld>
            <a:endParaRPr lang="en-US"/>
          </a:p>
        </p:txBody>
      </p:sp>
      <p:sp>
        <p:nvSpPr>
          <p:cNvPr id="8" name="Footer Placeholder 7"/>
          <p:cNvSpPr>
            <a:spLocks noGrp="1"/>
          </p:cNvSpPr>
          <p:nvPr>
            <p:ph type="ftr" sz="quarter" idx="11"/>
          </p:nvPr>
        </p:nvSpPr>
        <p:spPr/>
        <p:txBody>
          <a:bodyPr/>
          <a:lstStyle/>
          <a:p>
            <a:r>
              <a:rPr lang="en-US" smtClean="0"/>
              <a:t>Title of Presentation</a:t>
            </a:r>
            <a:endParaRPr lang="en-US"/>
          </a:p>
        </p:txBody>
      </p:sp>
      <p:sp>
        <p:nvSpPr>
          <p:cNvPr id="9" name="Slide Number Placeholder 8"/>
          <p:cNvSpPr>
            <a:spLocks noGrp="1"/>
          </p:cNvSpPr>
          <p:nvPr>
            <p:ph type="sldNum" sz="quarter" idx="12"/>
          </p:nvPr>
        </p:nvSpPr>
        <p:spPr/>
        <p:txBody>
          <a:bodyPr/>
          <a:lstStyle/>
          <a:p>
            <a:fld id="{72B1DA50-9CDF-674D-ABF9-B3DB44414AAD}" type="slidenum">
              <a:rPr lang="en-US" smtClean="0"/>
              <a:pPr/>
              <a:t>‹#›</a:t>
            </a:fld>
            <a:endParaRPr lang="en-US"/>
          </a:p>
        </p:txBody>
      </p:sp>
    </p:spTree>
    <p:extLst>
      <p:ext uri="{BB962C8B-B14F-4D97-AF65-F5344CB8AC3E}">
        <p14:creationId xmlns:p14="http://schemas.microsoft.com/office/powerpoint/2010/main" val="13867237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solidFill>
                  <a:srgbClr val="000000"/>
                </a:solidFill>
              </a:defRPr>
            </a:lvl1pPr>
            <a:lvl2pPr>
              <a:defRPr sz="2400">
                <a:solidFill>
                  <a:srgbClr val="000000"/>
                </a:solidFill>
              </a:defRPr>
            </a:lvl2pPr>
            <a:lvl3pPr>
              <a:defRPr sz="2000">
                <a:solidFill>
                  <a:srgbClr val="000000"/>
                </a:solidFill>
              </a:defRPr>
            </a:lvl3pPr>
            <a:lvl4pPr>
              <a:defRPr sz="1800">
                <a:solidFill>
                  <a:srgbClr val="000000"/>
                </a:solidFill>
              </a:defRPr>
            </a:lvl4pPr>
            <a:lvl5pPr>
              <a:defRPr sz="1800">
                <a:solidFill>
                  <a:srgbClr val="00000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E57B389-0786-F849-9579-4BC98732B665}" type="datetime1">
              <a:rPr lang="en-AU" smtClean="0"/>
              <a:pPr/>
              <a:t>21/11/17</a:t>
            </a:fld>
            <a:endParaRPr lang="en-US"/>
          </a:p>
        </p:txBody>
      </p:sp>
      <p:sp>
        <p:nvSpPr>
          <p:cNvPr id="8" name="Footer Placeholder 7"/>
          <p:cNvSpPr>
            <a:spLocks noGrp="1"/>
          </p:cNvSpPr>
          <p:nvPr>
            <p:ph type="ftr" sz="quarter" idx="11"/>
          </p:nvPr>
        </p:nvSpPr>
        <p:spPr/>
        <p:txBody>
          <a:bodyPr/>
          <a:lstStyle/>
          <a:p>
            <a:r>
              <a:rPr lang="en-US" smtClean="0"/>
              <a:t>Title of Presentation</a:t>
            </a:r>
            <a:endParaRPr lang="en-US"/>
          </a:p>
        </p:txBody>
      </p:sp>
      <p:sp>
        <p:nvSpPr>
          <p:cNvPr id="9" name="Slide Number Placeholder 8"/>
          <p:cNvSpPr>
            <a:spLocks noGrp="1"/>
          </p:cNvSpPr>
          <p:nvPr>
            <p:ph type="sldNum" sz="quarter" idx="12"/>
          </p:nvPr>
        </p:nvSpPr>
        <p:spPr/>
        <p:txBody>
          <a:bodyPr/>
          <a:lstStyle/>
          <a:p>
            <a:fld id="{72B1DA50-9CDF-674D-ABF9-B3DB44414AAD}" type="slidenum">
              <a:rPr lang="en-US" smtClean="0"/>
              <a:pPr/>
              <a:t>‹#›</a:t>
            </a:fld>
            <a:endParaRPr lang="en-US"/>
          </a:p>
        </p:txBody>
      </p:sp>
    </p:spTree>
    <p:extLst>
      <p:ext uri="{BB962C8B-B14F-4D97-AF65-F5344CB8AC3E}">
        <p14:creationId xmlns:p14="http://schemas.microsoft.com/office/powerpoint/2010/main" val="8285752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solidFill>
                  <a:srgbClr val="000000"/>
                </a:solidFill>
              </a:defRPr>
            </a:lvl1pPr>
            <a:lvl2pPr>
              <a:defRPr sz="2400">
                <a:solidFill>
                  <a:srgbClr val="000000"/>
                </a:solidFill>
              </a:defRPr>
            </a:lvl2pPr>
            <a:lvl3pPr>
              <a:defRPr sz="2000">
                <a:solidFill>
                  <a:srgbClr val="000000"/>
                </a:solidFill>
              </a:defRPr>
            </a:lvl3pPr>
            <a:lvl4pPr>
              <a:defRPr sz="1800">
                <a:solidFill>
                  <a:srgbClr val="000000"/>
                </a:solidFill>
              </a:defRPr>
            </a:lvl4pPr>
            <a:lvl5pPr>
              <a:defRPr sz="1800">
                <a:solidFill>
                  <a:srgbClr val="00000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E57B389-0786-F849-9579-4BC98732B665}" type="datetime1">
              <a:rPr lang="en-AU" smtClean="0"/>
              <a:pPr/>
              <a:t>21/11/17</a:t>
            </a:fld>
            <a:endParaRPr lang="en-US"/>
          </a:p>
        </p:txBody>
      </p:sp>
      <p:sp>
        <p:nvSpPr>
          <p:cNvPr id="8" name="Footer Placeholder 7"/>
          <p:cNvSpPr>
            <a:spLocks noGrp="1"/>
          </p:cNvSpPr>
          <p:nvPr>
            <p:ph type="ftr" sz="quarter" idx="11"/>
          </p:nvPr>
        </p:nvSpPr>
        <p:spPr/>
        <p:txBody>
          <a:bodyPr/>
          <a:lstStyle/>
          <a:p>
            <a:r>
              <a:rPr lang="en-US" smtClean="0"/>
              <a:t>Title of Presentation</a:t>
            </a:r>
            <a:endParaRPr lang="en-US"/>
          </a:p>
        </p:txBody>
      </p:sp>
      <p:sp>
        <p:nvSpPr>
          <p:cNvPr id="9" name="Slide Number Placeholder 8"/>
          <p:cNvSpPr>
            <a:spLocks noGrp="1"/>
          </p:cNvSpPr>
          <p:nvPr>
            <p:ph type="sldNum" sz="quarter" idx="12"/>
          </p:nvPr>
        </p:nvSpPr>
        <p:spPr/>
        <p:txBody>
          <a:bodyPr/>
          <a:lstStyle/>
          <a:p>
            <a:fld id="{72B1DA50-9CDF-674D-ABF9-B3DB44414AAD}" type="slidenum">
              <a:rPr lang="en-US" smtClean="0"/>
              <a:pPr/>
              <a:t>‹#›</a:t>
            </a:fld>
            <a:endParaRPr lang="en-US"/>
          </a:p>
        </p:txBody>
      </p:sp>
    </p:spTree>
    <p:extLst>
      <p:ext uri="{BB962C8B-B14F-4D97-AF65-F5344CB8AC3E}">
        <p14:creationId xmlns:p14="http://schemas.microsoft.com/office/powerpoint/2010/main" val="83850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5" y="1597821"/>
            <a:ext cx="6382407" cy="1102519"/>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457205" y="2914650"/>
            <a:ext cx="6382407" cy="131445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Date Placeholder 3"/>
          <p:cNvSpPr>
            <a:spLocks noGrp="1"/>
          </p:cNvSpPr>
          <p:nvPr>
            <p:ph type="dt" sz="half" idx="2"/>
          </p:nvPr>
        </p:nvSpPr>
        <p:spPr>
          <a:xfrm>
            <a:off x="440562" y="4767264"/>
            <a:ext cx="719855" cy="273844"/>
          </a:xfrm>
          <a:prstGeom prst="rect">
            <a:avLst/>
          </a:prstGeom>
        </p:spPr>
        <p:txBody>
          <a:bodyPr vert="horz" lIns="91440" tIns="45720" rIns="91440" bIns="45720" rtlCol="0" anchor="ctr"/>
          <a:lstStyle>
            <a:lvl1pPr algn="l">
              <a:defRPr sz="600">
                <a:solidFill>
                  <a:srgbClr val="A6A6A6"/>
                </a:solidFill>
              </a:defRPr>
            </a:lvl1pPr>
          </a:lstStyle>
          <a:p>
            <a:fld id="{DE57B389-0786-F849-9579-4BC98732B665}" type="datetime1">
              <a:rPr lang="en-AU" smtClean="0"/>
              <a:pPr/>
              <a:t>21/11/17</a:t>
            </a:fld>
            <a:endParaRPr lang="en-US"/>
          </a:p>
        </p:txBody>
      </p:sp>
      <p:sp>
        <p:nvSpPr>
          <p:cNvPr id="8" name="Footer Placeholder 4"/>
          <p:cNvSpPr>
            <a:spLocks noGrp="1"/>
          </p:cNvSpPr>
          <p:nvPr>
            <p:ph type="ftr" sz="quarter" idx="3"/>
          </p:nvPr>
        </p:nvSpPr>
        <p:spPr>
          <a:xfrm>
            <a:off x="2031230" y="4767264"/>
            <a:ext cx="2895600" cy="273844"/>
          </a:xfrm>
          <a:prstGeom prst="rect">
            <a:avLst/>
          </a:prstGeom>
        </p:spPr>
        <p:txBody>
          <a:bodyPr vert="horz" lIns="91440" tIns="45720" rIns="91440" bIns="45720" rtlCol="0" anchor="ctr"/>
          <a:lstStyle>
            <a:lvl1pPr algn="ctr">
              <a:defRPr sz="600">
                <a:solidFill>
                  <a:srgbClr val="A6A6A6"/>
                </a:solidFill>
              </a:defRPr>
            </a:lvl1pPr>
          </a:lstStyle>
          <a:p>
            <a:r>
              <a:rPr lang="en-US" smtClean="0"/>
              <a:t>Title of Presentation</a:t>
            </a:r>
            <a:endParaRPr lang="en-US"/>
          </a:p>
        </p:txBody>
      </p:sp>
      <p:sp>
        <p:nvSpPr>
          <p:cNvPr id="9" name="Slide Number Placeholder 5"/>
          <p:cNvSpPr>
            <a:spLocks noGrp="1"/>
          </p:cNvSpPr>
          <p:nvPr>
            <p:ph type="sldNum" sz="quarter" idx="4"/>
          </p:nvPr>
        </p:nvSpPr>
        <p:spPr>
          <a:xfrm>
            <a:off x="5620811" y="4767264"/>
            <a:ext cx="1228433" cy="273844"/>
          </a:xfrm>
          <a:prstGeom prst="rect">
            <a:avLst/>
          </a:prstGeom>
        </p:spPr>
        <p:txBody>
          <a:bodyPr vert="horz" lIns="91440" tIns="45720" rIns="91440" bIns="45720" rtlCol="0" anchor="ctr"/>
          <a:lstStyle>
            <a:lvl1pPr algn="r">
              <a:defRPr sz="600">
                <a:solidFill>
                  <a:schemeClr val="bg1">
                    <a:lumMod val="65000"/>
                  </a:schemeClr>
                </a:solidFill>
              </a:defRPr>
            </a:lvl1pPr>
          </a:lstStyle>
          <a:p>
            <a:fld id="{72B1DA50-9CDF-674D-ABF9-B3DB44414AAD}" type="slidenum">
              <a:rPr lang="en-US" smtClean="0"/>
              <a:pPr/>
              <a:t>‹#›</a:t>
            </a:fld>
            <a:endParaRPr lang="en-US"/>
          </a:p>
        </p:txBody>
      </p:sp>
    </p:spTree>
    <p:extLst>
      <p:ext uri="{BB962C8B-B14F-4D97-AF65-F5344CB8AC3E}">
        <p14:creationId xmlns:p14="http://schemas.microsoft.com/office/powerpoint/2010/main" val="1745475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440562" y="4767264"/>
            <a:ext cx="719855" cy="273844"/>
          </a:xfrm>
          <a:prstGeom prst="rect">
            <a:avLst/>
          </a:prstGeom>
        </p:spPr>
        <p:txBody>
          <a:bodyPr vert="horz" lIns="91440" tIns="45720" rIns="91440" bIns="45720" rtlCol="0" anchor="ctr"/>
          <a:lstStyle>
            <a:lvl1pPr algn="l">
              <a:defRPr sz="600">
                <a:solidFill>
                  <a:srgbClr val="A6A6A6"/>
                </a:solidFill>
              </a:defRPr>
            </a:lvl1pPr>
          </a:lstStyle>
          <a:p>
            <a:fld id="{DE57B389-0786-F849-9579-4BC98732B665}" type="datetime1">
              <a:rPr lang="en-AU" smtClean="0"/>
              <a:pPr/>
              <a:t>21/11/17</a:t>
            </a:fld>
            <a:endParaRPr lang="en-US"/>
          </a:p>
        </p:txBody>
      </p:sp>
      <p:sp>
        <p:nvSpPr>
          <p:cNvPr id="8" name="Footer Placeholder 4"/>
          <p:cNvSpPr>
            <a:spLocks noGrp="1"/>
          </p:cNvSpPr>
          <p:nvPr>
            <p:ph type="ftr" sz="quarter" idx="3"/>
          </p:nvPr>
        </p:nvSpPr>
        <p:spPr>
          <a:xfrm>
            <a:off x="2031230" y="4767264"/>
            <a:ext cx="2895600" cy="273844"/>
          </a:xfrm>
          <a:prstGeom prst="rect">
            <a:avLst/>
          </a:prstGeom>
        </p:spPr>
        <p:txBody>
          <a:bodyPr vert="horz" lIns="91440" tIns="45720" rIns="91440" bIns="45720" rtlCol="0" anchor="ctr"/>
          <a:lstStyle>
            <a:lvl1pPr algn="ctr">
              <a:defRPr sz="600">
                <a:solidFill>
                  <a:srgbClr val="A6A6A6"/>
                </a:solidFill>
              </a:defRPr>
            </a:lvl1pPr>
          </a:lstStyle>
          <a:p>
            <a:r>
              <a:rPr lang="en-US" smtClean="0"/>
              <a:t>Title of Presentation</a:t>
            </a:r>
            <a:endParaRPr lang="en-US"/>
          </a:p>
        </p:txBody>
      </p:sp>
      <p:sp>
        <p:nvSpPr>
          <p:cNvPr id="9" name="Slide Number Placeholder 5"/>
          <p:cNvSpPr>
            <a:spLocks noGrp="1"/>
          </p:cNvSpPr>
          <p:nvPr>
            <p:ph type="sldNum" sz="quarter" idx="4"/>
          </p:nvPr>
        </p:nvSpPr>
        <p:spPr>
          <a:xfrm>
            <a:off x="5620811" y="4767264"/>
            <a:ext cx="1228433" cy="273844"/>
          </a:xfrm>
          <a:prstGeom prst="rect">
            <a:avLst/>
          </a:prstGeom>
        </p:spPr>
        <p:txBody>
          <a:bodyPr vert="horz" lIns="91440" tIns="45720" rIns="91440" bIns="45720" rtlCol="0" anchor="ctr"/>
          <a:lstStyle>
            <a:lvl1pPr algn="r">
              <a:defRPr sz="600">
                <a:solidFill>
                  <a:schemeClr val="bg1">
                    <a:lumMod val="65000"/>
                  </a:schemeClr>
                </a:solidFill>
              </a:defRPr>
            </a:lvl1pPr>
          </a:lstStyle>
          <a:p>
            <a:fld id="{72B1DA50-9CDF-674D-ABF9-B3DB44414AAD}" type="slidenum">
              <a:rPr lang="en-US" smtClean="0"/>
              <a:pPr/>
              <a:t>‹#›</a:t>
            </a:fld>
            <a:endParaRPr lang="en-US"/>
          </a:p>
        </p:txBody>
      </p:sp>
    </p:spTree>
    <p:extLst>
      <p:ext uri="{BB962C8B-B14F-4D97-AF65-F5344CB8AC3E}">
        <p14:creationId xmlns:p14="http://schemas.microsoft.com/office/powerpoint/2010/main" val="10234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3305176"/>
            <a:ext cx="6398446"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457200" y="2180035"/>
            <a:ext cx="6398446"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Date Placeholder 6"/>
          <p:cNvSpPr>
            <a:spLocks noGrp="1"/>
          </p:cNvSpPr>
          <p:nvPr>
            <p:ph type="dt" sz="half" idx="10"/>
          </p:nvPr>
        </p:nvSpPr>
        <p:spPr/>
        <p:txBody>
          <a:bodyPr/>
          <a:lstStyle/>
          <a:p>
            <a:fld id="{DE57B389-0786-F849-9579-4BC98732B665}" type="datetime1">
              <a:rPr lang="en-AU" smtClean="0"/>
              <a:pPr/>
              <a:t>21/11/17</a:t>
            </a:fld>
            <a:endParaRPr lang="en-US"/>
          </a:p>
        </p:txBody>
      </p:sp>
      <p:sp>
        <p:nvSpPr>
          <p:cNvPr id="8" name="Footer Placeholder 7"/>
          <p:cNvSpPr>
            <a:spLocks noGrp="1"/>
          </p:cNvSpPr>
          <p:nvPr>
            <p:ph type="ftr" sz="quarter" idx="11"/>
          </p:nvPr>
        </p:nvSpPr>
        <p:spPr/>
        <p:txBody>
          <a:bodyPr/>
          <a:lstStyle/>
          <a:p>
            <a:r>
              <a:rPr lang="en-US" smtClean="0"/>
              <a:t>Title of Presentation</a:t>
            </a:r>
            <a:endParaRPr lang="en-US"/>
          </a:p>
        </p:txBody>
      </p:sp>
      <p:sp>
        <p:nvSpPr>
          <p:cNvPr id="9" name="Slide Number Placeholder 8"/>
          <p:cNvSpPr>
            <a:spLocks noGrp="1"/>
          </p:cNvSpPr>
          <p:nvPr>
            <p:ph type="sldNum" sz="quarter" idx="12"/>
          </p:nvPr>
        </p:nvSpPr>
        <p:spPr/>
        <p:txBody>
          <a:bodyPr/>
          <a:lstStyle/>
          <a:p>
            <a:fld id="{72B1DA50-9CDF-674D-ABF9-B3DB44414AAD}" type="slidenum">
              <a:rPr lang="en-US" smtClean="0"/>
              <a:pPr/>
              <a:t>‹#›</a:t>
            </a:fld>
            <a:endParaRPr lang="en-US"/>
          </a:p>
        </p:txBody>
      </p:sp>
    </p:spTree>
    <p:extLst>
      <p:ext uri="{BB962C8B-B14F-4D97-AF65-F5344CB8AC3E}">
        <p14:creationId xmlns:p14="http://schemas.microsoft.com/office/powerpoint/2010/main" val="824771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solidFill>
                  <a:srgbClr val="000000"/>
                </a:solidFill>
              </a:defRPr>
            </a:lvl1pPr>
            <a:lvl2pPr>
              <a:defRPr sz="2400">
                <a:solidFill>
                  <a:srgbClr val="000000"/>
                </a:solidFill>
              </a:defRPr>
            </a:lvl2pPr>
            <a:lvl3pPr>
              <a:defRPr sz="2000">
                <a:solidFill>
                  <a:srgbClr val="000000"/>
                </a:solidFill>
              </a:defRPr>
            </a:lvl3pPr>
            <a:lvl4pPr>
              <a:defRPr sz="1800">
                <a:solidFill>
                  <a:srgbClr val="000000"/>
                </a:solidFill>
              </a:defRPr>
            </a:lvl4pPr>
            <a:lvl5pPr>
              <a:defRPr sz="1800">
                <a:solidFill>
                  <a:srgbClr val="00000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E57B389-0786-F849-9579-4BC98732B665}" type="datetime1">
              <a:rPr lang="en-AU" smtClean="0"/>
              <a:pPr/>
              <a:t>21/11/17</a:t>
            </a:fld>
            <a:endParaRPr lang="en-US"/>
          </a:p>
        </p:txBody>
      </p:sp>
      <p:sp>
        <p:nvSpPr>
          <p:cNvPr id="8" name="Footer Placeholder 7"/>
          <p:cNvSpPr>
            <a:spLocks noGrp="1"/>
          </p:cNvSpPr>
          <p:nvPr>
            <p:ph type="ftr" sz="quarter" idx="11"/>
          </p:nvPr>
        </p:nvSpPr>
        <p:spPr/>
        <p:txBody>
          <a:bodyPr/>
          <a:lstStyle/>
          <a:p>
            <a:r>
              <a:rPr lang="en-US" smtClean="0"/>
              <a:t>Title of Presentation</a:t>
            </a:r>
            <a:endParaRPr lang="en-US"/>
          </a:p>
        </p:txBody>
      </p:sp>
      <p:sp>
        <p:nvSpPr>
          <p:cNvPr id="9" name="Slide Number Placeholder 8"/>
          <p:cNvSpPr>
            <a:spLocks noGrp="1"/>
          </p:cNvSpPr>
          <p:nvPr>
            <p:ph type="sldNum" sz="quarter" idx="12"/>
          </p:nvPr>
        </p:nvSpPr>
        <p:spPr/>
        <p:txBody>
          <a:bodyPr/>
          <a:lstStyle/>
          <a:p>
            <a:fld id="{72B1DA50-9CDF-674D-ABF9-B3DB44414AAD}" type="slidenum">
              <a:rPr lang="en-US" smtClean="0"/>
              <a:pPr/>
              <a:t>‹#›</a:t>
            </a:fld>
            <a:endParaRPr lang="en-US"/>
          </a:p>
        </p:txBody>
      </p:sp>
    </p:spTree>
    <p:extLst>
      <p:ext uri="{BB962C8B-B14F-4D97-AF65-F5344CB8AC3E}">
        <p14:creationId xmlns:p14="http://schemas.microsoft.com/office/powerpoint/2010/main" val="218332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DE57B389-0786-F849-9579-4BC98732B665}" type="datetime1">
              <a:rPr lang="en-AU" smtClean="0"/>
              <a:pPr/>
              <a:t>21/11/17</a:t>
            </a:fld>
            <a:endParaRPr lang="en-US"/>
          </a:p>
        </p:txBody>
      </p:sp>
      <p:sp>
        <p:nvSpPr>
          <p:cNvPr id="6" name="Footer Placeholder 5"/>
          <p:cNvSpPr>
            <a:spLocks noGrp="1"/>
          </p:cNvSpPr>
          <p:nvPr>
            <p:ph type="ftr" sz="quarter" idx="11"/>
          </p:nvPr>
        </p:nvSpPr>
        <p:spPr/>
        <p:txBody>
          <a:bodyPr/>
          <a:lstStyle/>
          <a:p>
            <a:r>
              <a:rPr lang="en-US" smtClean="0"/>
              <a:t>Title of Presentation</a:t>
            </a:r>
            <a:endParaRPr lang="en-US"/>
          </a:p>
        </p:txBody>
      </p:sp>
      <p:sp>
        <p:nvSpPr>
          <p:cNvPr id="10" name="Slide Number Placeholder 9"/>
          <p:cNvSpPr>
            <a:spLocks noGrp="1"/>
          </p:cNvSpPr>
          <p:nvPr>
            <p:ph type="sldNum" sz="quarter" idx="12"/>
          </p:nvPr>
        </p:nvSpPr>
        <p:spPr/>
        <p:txBody>
          <a:bodyPr/>
          <a:lstStyle/>
          <a:p>
            <a:fld id="{72B1DA50-9CDF-674D-ABF9-B3DB44414AAD}" type="slidenum">
              <a:rPr lang="en-US" smtClean="0"/>
              <a:pPr/>
              <a:t>‹#›</a:t>
            </a:fld>
            <a:endParaRPr lang="en-US"/>
          </a:p>
        </p:txBody>
      </p:sp>
    </p:spTree>
    <p:extLst>
      <p:ext uri="{BB962C8B-B14F-4D97-AF65-F5344CB8AC3E}">
        <p14:creationId xmlns:p14="http://schemas.microsoft.com/office/powerpoint/2010/main" val="1771995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173605" y="4767264"/>
            <a:ext cx="718127" cy="273844"/>
          </a:xfrm>
          <a:prstGeom prst="rect">
            <a:avLst/>
          </a:prstGeom>
        </p:spPr>
        <p:txBody>
          <a:bodyPr/>
          <a:lstStyle/>
          <a:p>
            <a:fld id="{E64F9FAF-A548-A642-BCF5-D311DE92ACE4}" type="datetime1">
              <a:rPr lang="en-AU" smtClean="0"/>
              <a:t>21/11/17</a:t>
            </a:fld>
            <a:endParaRPr 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r>
              <a:rPr lang="en-US" smtClean="0"/>
              <a:t>Title of Presentation</a:t>
            </a:r>
            <a:endParaRPr lang="en-US"/>
          </a:p>
        </p:txBody>
      </p:sp>
      <p:sp>
        <p:nvSpPr>
          <p:cNvPr id="5" name="Slide Number Placeholder 4"/>
          <p:cNvSpPr>
            <a:spLocks noGrp="1"/>
          </p:cNvSpPr>
          <p:nvPr>
            <p:ph type="sldNum" sz="quarter" idx="12"/>
          </p:nvPr>
        </p:nvSpPr>
        <p:spPr>
          <a:xfrm>
            <a:off x="6553201" y="4767264"/>
            <a:ext cx="2421467" cy="273844"/>
          </a:xfrm>
          <a:prstGeom prst="rect">
            <a:avLst/>
          </a:prstGeom>
        </p:spPr>
        <p:txBody>
          <a:bodyPr/>
          <a:lstStyle/>
          <a:p>
            <a:fld id="{72B1DA50-9CDF-674D-ABF9-B3DB44414AAD}" type="slidenum">
              <a:rPr lang="en-US" smtClean="0"/>
              <a:t>‹#›</a:t>
            </a:fld>
            <a:endParaRPr lang="en-US"/>
          </a:p>
        </p:txBody>
      </p:sp>
    </p:spTree>
    <p:extLst>
      <p:ext uri="{BB962C8B-B14F-4D97-AF65-F5344CB8AC3E}">
        <p14:creationId xmlns:p14="http://schemas.microsoft.com/office/powerpoint/2010/main" val="1324859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173605" y="4767264"/>
            <a:ext cx="718127" cy="273844"/>
          </a:xfrm>
          <a:prstGeom prst="rect">
            <a:avLst/>
          </a:prstGeom>
        </p:spPr>
        <p:txBody>
          <a:bodyPr/>
          <a:lstStyle/>
          <a:p>
            <a:fld id="{D230183E-B93E-8348-838E-25115CB36A8A}" type="datetime1">
              <a:rPr lang="en-AU" smtClean="0"/>
              <a:t>21/11/17</a:t>
            </a:fld>
            <a:endParaRPr lang="en-US"/>
          </a:p>
        </p:txBody>
      </p:sp>
      <p:sp>
        <p:nvSpPr>
          <p:cNvPr id="3" name="Footer Placeholder 2"/>
          <p:cNvSpPr>
            <a:spLocks noGrp="1"/>
          </p:cNvSpPr>
          <p:nvPr>
            <p:ph type="ftr" sz="quarter" idx="11"/>
          </p:nvPr>
        </p:nvSpPr>
        <p:spPr>
          <a:xfrm>
            <a:off x="3124200" y="4767264"/>
            <a:ext cx="2895600" cy="273844"/>
          </a:xfrm>
          <a:prstGeom prst="rect">
            <a:avLst/>
          </a:prstGeom>
        </p:spPr>
        <p:txBody>
          <a:bodyPr/>
          <a:lstStyle/>
          <a:p>
            <a:r>
              <a:rPr lang="en-US" smtClean="0"/>
              <a:t>Title of Presentation</a:t>
            </a:r>
            <a:endParaRPr lang="en-US"/>
          </a:p>
        </p:txBody>
      </p:sp>
      <p:sp>
        <p:nvSpPr>
          <p:cNvPr id="4" name="Slide Number Placeholder 3"/>
          <p:cNvSpPr>
            <a:spLocks noGrp="1"/>
          </p:cNvSpPr>
          <p:nvPr>
            <p:ph type="sldNum" sz="quarter" idx="12"/>
          </p:nvPr>
        </p:nvSpPr>
        <p:spPr>
          <a:xfrm>
            <a:off x="6553201" y="4767264"/>
            <a:ext cx="2421467" cy="273844"/>
          </a:xfrm>
          <a:prstGeom prst="rect">
            <a:avLst/>
          </a:prstGeom>
        </p:spPr>
        <p:txBody>
          <a:bodyPr/>
          <a:lstStyle/>
          <a:p>
            <a:fld id="{72B1DA50-9CDF-674D-ABF9-B3DB44414AAD}" type="slidenum">
              <a:rPr lang="en-US" smtClean="0"/>
              <a:t>‹#›</a:t>
            </a:fld>
            <a:endParaRPr lang="en-US"/>
          </a:p>
        </p:txBody>
      </p:sp>
    </p:spTree>
    <p:extLst>
      <p:ext uri="{BB962C8B-B14F-4D97-AF65-F5344CB8AC3E}">
        <p14:creationId xmlns:p14="http://schemas.microsoft.com/office/powerpoint/2010/main" val="405288710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11" Type="http://schemas.openxmlformats.org/officeDocument/2006/relationships/theme" Target="../theme/theme3.xml"/><Relationship Id="rId12"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slideLayout" Target="../slideLayouts/slideLayout25.xml"/><Relationship Id="rId14" Type="http://schemas.openxmlformats.org/officeDocument/2006/relationships/theme" Target="../theme/theme4.xml"/><Relationship Id="rId15"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710"/>
            <a:ext cx="9180000" cy="5163750"/>
          </a:xfrm>
          <a:prstGeom prst="rect">
            <a:avLst/>
          </a:prstGeom>
        </p:spPr>
      </p:pic>
      <p:sp>
        <p:nvSpPr>
          <p:cNvPr id="2" name="Title Placeholder 1"/>
          <p:cNvSpPr>
            <a:spLocks noGrp="1"/>
          </p:cNvSpPr>
          <p:nvPr>
            <p:ph type="title"/>
          </p:nvPr>
        </p:nvSpPr>
        <p:spPr>
          <a:xfrm>
            <a:off x="1174636" y="205981"/>
            <a:ext cx="5712720" cy="841772"/>
          </a:xfrm>
          <a:prstGeom prst="rect">
            <a:avLst/>
          </a:prstGeom>
        </p:spPr>
        <p:txBody>
          <a:bodyPr vert="horz" lIns="91440" tIns="45720" rIns="91440" bIns="45720" rtlCol="0" anchor="ctr">
            <a:noAutofit/>
          </a:bodyPr>
          <a:lstStyle/>
          <a:p>
            <a:r>
              <a:rPr lang="en-US" dirty="0" smtClean="0"/>
              <a:t>HEADLINE</a:t>
            </a:r>
            <a:endParaRPr lang="en-US" dirty="0"/>
          </a:p>
        </p:txBody>
      </p:sp>
      <p:sp>
        <p:nvSpPr>
          <p:cNvPr id="3" name="Text Placeholder 2"/>
          <p:cNvSpPr>
            <a:spLocks noGrp="1"/>
          </p:cNvSpPr>
          <p:nvPr>
            <p:ph type="body" idx="1"/>
          </p:nvPr>
        </p:nvSpPr>
        <p:spPr>
          <a:xfrm>
            <a:off x="1174636" y="2017013"/>
            <a:ext cx="5712720" cy="257760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rot="16200000">
            <a:off x="8707988" y="3022472"/>
            <a:ext cx="697627" cy="174407"/>
          </a:xfrm>
          <a:prstGeom prst="rect">
            <a:avLst/>
          </a:prstGeom>
        </p:spPr>
        <p:txBody>
          <a:bodyPr wrap="none">
            <a:spAutoFit/>
          </a:bodyPr>
          <a:lstStyle/>
          <a:p>
            <a:r>
              <a:rPr lang="en-GB" sz="800" baseline="30000">
                <a:solidFill>
                  <a:schemeClr val="bg1">
                    <a:lumMod val="85000"/>
                  </a:schemeClr>
                </a:solidFill>
              </a:rPr>
              <a:t>(</a:t>
            </a:r>
            <a:r>
              <a:rPr lang="en-GB" sz="800" baseline="30000" smtClean="0">
                <a:solidFill>
                  <a:schemeClr val="bg1">
                    <a:lumMod val="85000"/>
                  </a:schemeClr>
                </a:solidFill>
              </a:rPr>
              <a:t>CRCOS</a:t>
            </a:r>
            <a:r>
              <a:rPr lang="en-GB" sz="800" baseline="30000">
                <a:solidFill>
                  <a:schemeClr val="bg1">
                    <a:lumMod val="85000"/>
                  </a:schemeClr>
                </a:solidFill>
              </a:rPr>
              <a:t>) #00212K</a:t>
            </a:r>
          </a:p>
        </p:txBody>
      </p:sp>
    </p:spTree>
    <p:extLst>
      <p:ext uri="{BB962C8B-B14F-4D97-AF65-F5344CB8AC3E}">
        <p14:creationId xmlns:p14="http://schemas.microsoft.com/office/powerpoint/2010/main" val="103127965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sldNum="0" hdr="0" ftr="0" dt="0"/>
  <p:txStyles>
    <p:titleStyle>
      <a:lvl1pPr algn="l" defTabSz="457200" rtl="0" eaLnBrk="1" latinLnBrk="0" hangingPunct="1">
        <a:spcBef>
          <a:spcPct val="0"/>
        </a:spcBef>
        <a:buNone/>
        <a:defRPr sz="4000" b="1" kern="1200">
          <a:solidFill>
            <a:srgbClr val="009EDD"/>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710"/>
            <a:ext cx="9180000" cy="5163750"/>
          </a:xfrm>
          <a:prstGeom prst="rect">
            <a:avLst/>
          </a:prstGeom>
        </p:spPr>
      </p:pic>
      <p:sp>
        <p:nvSpPr>
          <p:cNvPr id="2" name="Title Placeholder 1"/>
          <p:cNvSpPr>
            <a:spLocks noGrp="1"/>
          </p:cNvSpPr>
          <p:nvPr>
            <p:ph type="title"/>
          </p:nvPr>
        </p:nvSpPr>
        <p:spPr>
          <a:xfrm>
            <a:off x="1173600" y="205979"/>
            <a:ext cx="57132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1" name="Date Placeholder 3"/>
          <p:cNvSpPr>
            <a:spLocks noGrp="1"/>
          </p:cNvSpPr>
          <p:nvPr>
            <p:ph type="dt" sz="half" idx="2"/>
          </p:nvPr>
        </p:nvSpPr>
        <p:spPr>
          <a:xfrm>
            <a:off x="440562" y="4767264"/>
            <a:ext cx="719855" cy="273844"/>
          </a:xfrm>
          <a:prstGeom prst="rect">
            <a:avLst/>
          </a:prstGeom>
        </p:spPr>
        <p:txBody>
          <a:bodyPr vert="horz" lIns="91440" tIns="45720" rIns="91440" bIns="45720" rtlCol="0" anchor="ctr"/>
          <a:lstStyle>
            <a:lvl1pPr algn="l">
              <a:defRPr sz="600">
                <a:solidFill>
                  <a:srgbClr val="A6A6A6"/>
                </a:solidFill>
              </a:defRPr>
            </a:lvl1pPr>
          </a:lstStyle>
          <a:p>
            <a:fld id="{DE57B389-0786-F849-9579-4BC98732B665}" type="datetime1">
              <a:rPr lang="en-AU" smtClean="0"/>
              <a:pPr/>
              <a:t>21/11/17</a:t>
            </a:fld>
            <a:endParaRPr lang="en-US"/>
          </a:p>
        </p:txBody>
      </p:sp>
      <p:sp>
        <p:nvSpPr>
          <p:cNvPr id="12" name="Footer Placeholder 4"/>
          <p:cNvSpPr>
            <a:spLocks noGrp="1"/>
          </p:cNvSpPr>
          <p:nvPr>
            <p:ph type="ftr" sz="quarter" idx="3"/>
          </p:nvPr>
        </p:nvSpPr>
        <p:spPr>
          <a:xfrm>
            <a:off x="2031230" y="4767264"/>
            <a:ext cx="2895600" cy="273844"/>
          </a:xfrm>
          <a:prstGeom prst="rect">
            <a:avLst/>
          </a:prstGeom>
        </p:spPr>
        <p:txBody>
          <a:bodyPr vert="horz" lIns="91440" tIns="45720" rIns="91440" bIns="45720" rtlCol="0" anchor="ctr"/>
          <a:lstStyle>
            <a:lvl1pPr algn="ctr">
              <a:defRPr sz="600">
                <a:solidFill>
                  <a:srgbClr val="A6A6A6"/>
                </a:solidFill>
              </a:defRPr>
            </a:lvl1pPr>
          </a:lstStyle>
          <a:p>
            <a:r>
              <a:rPr lang="en-US" smtClean="0"/>
              <a:t>Title of Presentation</a:t>
            </a:r>
            <a:endParaRPr lang="en-US"/>
          </a:p>
        </p:txBody>
      </p:sp>
      <p:sp>
        <p:nvSpPr>
          <p:cNvPr id="13" name="Slide Number Placeholder 5"/>
          <p:cNvSpPr>
            <a:spLocks noGrp="1"/>
          </p:cNvSpPr>
          <p:nvPr>
            <p:ph type="sldNum" sz="quarter" idx="4"/>
          </p:nvPr>
        </p:nvSpPr>
        <p:spPr>
          <a:xfrm>
            <a:off x="5620811" y="4767264"/>
            <a:ext cx="1228433" cy="273844"/>
          </a:xfrm>
          <a:prstGeom prst="rect">
            <a:avLst/>
          </a:prstGeom>
        </p:spPr>
        <p:txBody>
          <a:bodyPr vert="horz" lIns="91440" tIns="45720" rIns="91440" bIns="45720" rtlCol="0" anchor="ctr"/>
          <a:lstStyle>
            <a:lvl1pPr algn="r">
              <a:defRPr sz="600">
                <a:solidFill>
                  <a:schemeClr val="bg1">
                    <a:lumMod val="65000"/>
                  </a:schemeClr>
                </a:solidFill>
              </a:defRPr>
            </a:lvl1pPr>
          </a:lstStyle>
          <a:p>
            <a:fld id="{72B1DA50-9CDF-674D-ABF9-B3DB44414AAD}" type="slidenum">
              <a:rPr lang="en-US" smtClean="0"/>
              <a:pPr/>
              <a:t>‹#›</a:t>
            </a:fld>
            <a:endParaRPr lang="en-US"/>
          </a:p>
        </p:txBody>
      </p:sp>
      <p:sp>
        <p:nvSpPr>
          <p:cNvPr id="14" name="Rectangle 13"/>
          <p:cNvSpPr/>
          <p:nvPr userDrawn="1"/>
        </p:nvSpPr>
        <p:spPr>
          <a:xfrm rot="16200000">
            <a:off x="8707988" y="3022472"/>
            <a:ext cx="697627" cy="174407"/>
          </a:xfrm>
          <a:prstGeom prst="rect">
            <a:avLst/>
          </a:prstGeom>
        </p:spPr>
        <p:txBody>
          <a:bodyPr wrap="none">
            <a:spAutoFit/>
          </a:bodyPr>
          <a:lstStyle/>
          <a:p>
            <a:r>
              <a:rPr lang="en-GB" sz="800" baseline="30000">
                <a:solidFill>
                  <a:schemeClr val="bg1">
                    <a:lumMod val="85000"/>
                  </a:schemeClr>
                </a:solidFill>
              </a:rPr>
              <a:t>(</a:t>
            </a:r>
            <a:r>
              <a:rPr lang="en-GB" sz="800" baseline="30000" smtClean="0">
                <a:solidFill>
                  <a:schemeClr val="bg1">
                    <a:lumMod val="85000"/>
                  </a:schemeClr>
                </a:solidFill>
              </a:rPr>
              <a:t>CRCOS</a:t>
            </a:r>
            <a:r>
              <a:rPr lang="en-GB" sz="800" baseline="30000">
                <a:solidFill>
                  <a:schemeClr val="bg1">
                    <a:lumMod val="85000"/>
                  </a:schemeClr>
                </a:solidFill>
              </a:rPr>
              <a:t>) #00212K</a:t>
            </a:r>
          </a:p>
        </p:txBody>
      </p:sp>
    </p:spTree>
    <p:extLst>
      <p:ext uri="{BB962C8B-B14F-4D97-AF65-F5344CB8AC3E}">
        <p14:creationId xmlns:p14="http://schemas.microsoft.com/office/powerpoint/2010/main" val="1507366898"/>
      </p:ext>
    </p:extLst>
  </p:cSld>
  <p:clrMap bg1="lt1" tx1="dk1" bg2="lt2" tx2="dk2" accent1="accent1" accent2="accent2" accent3="accent3" accent4="accent4" accent5="accent5" accent6="accent6" hlink="hlink" folHlink="folHlink"/>
  <p:sldLayoutIdLst>
    <p:sldLayoutId id="2147483661" r:id="rId1"/>
  </p:sldLayoutIdLst>
  <p:hf sldNum="0" hdr="0" ftr="0" dt="0"/>
  <p:txStyles>
    <p:titleStyle>
      <a:lvl1pPr algn="l" defTabSz="457200" rtl="0" eaLnBrk="1" latinLnBrk="0" hangingPunct="1">
        <a:spcBef>
          <a:spcPct val="0"/>
        </a:spcBef>
        <a:buNone/>
        <a:defRPr sz="4400" b="1" kern="1200">
          <a:solidFill>
            <a:srgbClr val="009EDD"/>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2710"/>
            <a:ext cx="9180000" cy="5163750"/>
          </a:xfrm>
          <a:prstGeom prst="rect">
            <a:avLst/>
          </a:prstGeom>
        </p:spPr>
      </p:pic>
      <p:sp>
        <p:nvSpPr>
          <p:cNvPr id="2" name="Title Placeholder 1"/>
          <p:cNvSpPr>
            <a:spLocks noGrp="1"/>
          </p:cNvSpPr>
          <p:nvPr>
            <p:ph type="title"/>
          </p:nvPr>
        </p:nvSpPr>
        <p:spPr>
          <a:xfrm>
            <a:off x="457203" y="205979"/>
            <a:ext cx="6392041"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3" y="1200151"/>
            <a:ext cx="6392041"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Date Placeholder 3"/>
          <p:cNvSpPr>
            <a:spLocks noGrp="1"/>
          </p:cNvSpPr>
          <p:nvPr>
            <p:ph type="dt" sz="half" idx="2"/>
          </p:nvPr>
        </p:nvSpPr>
        <p:spPr>
          <a:xfrm>
            <a:off x="440562" y="4767264"/>
            <a:ext cx="719855" cy="273844"/>
          </a:xfrm>
          <a:prstGeom prst="rect">
            <a:avLst/>
          </a:prstGeom>
        </p:spPr>
        <p:txBody>
          <a:bodyPr vert="horz" lIns="91440" tIns="45720" rIns="91440" bIns="45720" rtlCol="0" anchor="ctr"/>
          <a:lstStyle>
            <a:lvl1pPr algn="l">
              <a:defRPr sz="600">
                <a:solidFill>
                  <a:srgbClr val="A6A6A6"/>
                </a:solidFill>
              </a:defRPr>
            </a:lvl1pPr>
          </a:lstStyle>
          <a:p>
            <a:fld id="{DE57B389-0786-F849-9579-4BC98732B665}" type="datetime1">
              <a:rPr lang="en-AU" smtClean="0"/>
              <a:pPr/>
              <a:t>21/11/17</a:t>
            </a:fld>
            <a:endParaRPr lang="en-US"/>
          </a:p>
        </p:txBody>
      </p:sp>
      <p:sp>
        <p:nvSpPr>
          <p:cNvPr id="15" name="Footer Placeholder 4"/>
          <p:cNvSpPr>
            <a:spLocks noGrp="1"/>
          </p:cNvSpPr>
          <p:nvPr>
            <p:ph type="ftr" sz="quarter" idx="3"/>
          </p:nvPr>
        </p:nvSpPr>
        <p:spPr>
          <a:xfrm>
            <a:off x="2031230" y="4767264"/>
            <a:ext cx="2895600" cy="273844"/>
          </a:xfrm>
          <a:prstGeom prst="rect">
            <a:avLst/>
          </a:prstGeom>
        </p:spPr>
        <p:txBody>
          <a:bodyPr vert="horz" lIns="91440" tIns="45720" rIns="91440" bIns="45720" rtlCol="0" anchor="ctr"/>
          <a:lstStyle>
            <a:lvl1pPr algn="ctr">
              <a:defRPr sz="600">
                <a:solidFill>
                  <a:srgbClr val="A6A6A6"/>
                </a:solidFill>
              </a:defRPr>
            </a:lvl1pPr>
          </a:lstStyle>
          <a:p>
            <a:r>
              <a:rPr lang="en-US" smtClean="0"/>
              <a:t>Title of Presentation</a:t>
            </a:r>
            <a:endParaRPr lang="en-US"/>
          </a:p>
        </p:txBody>
      </p:sp>
      <p:sp>
        <p:nvSpPr>
          <p:cNvPr id="16" name="Slide Number Placeholder 5"/>
          <p:cNvSpPr>
            <a:spLocks noGrp="1"/>
          </p:cNvSpPr>
          <p:nvPr>
            <p:ph type="sldNum" sz="quarter" idx="4"/>
          </p:nvPr>
        </p:nvSpPr>
        <p:spPr>
          <a:xfrm>
            <a:off x="5620811" y="4767264"/>
            <a:ext cx="1228433" cy="273844"/>
          </a:xfrm>
          <a:prstGeom prst="rect">
            <a:avLst/>
          </a:prstGeom>
        </p:spPr>
        <p:txBody>
          <a:bodyPr vert="horz" lIns="91440" tIns="45720" rIns="91440" bIns="45720" rtlCol="0" anchor="ctr"/>
          <a:lstStyle>
            <a:lvl1pPr algn="r">
              <a:defRPr sz="600">
                <a:solidFill>
                  <a:schemeClr val="bg1">
                    <a:lumMod val="65000"/>
                  </a:schemeClr>
                </a:solidFill>
              </a:defRPr>
            </a:lvl1pPr>
          </a:lstStyle>
          <a:p>
            <a:fld id="{72B1DA50-9CDF-674D-ABF9-B3DB44414AAD}" type="slidenum">
              <a:rPr lang="en-US" smtClean="0"/>
              <a:pPr/>
              <a:t>‹#›</a:t>
            </a:fld>
            <a:endParaRPr lang="en-US"/>
          </a:p>
        </p:txBody>
      </p:sp>
      <p:sp>
        <p:nvSpPr>
          <p:cNvPr id="17" name="Rectangle 16"/>
          <p:cNvSpPr/>
          <p:nvPr userDrawn="1"/>
        </p:nvSpPr>
        <p:spPr>
          <a:xfrm rot="16200000">
            <a:off x="8707988" y="3022472"/>
            <a:ext cx="697627" cy="174407"/>
          </a:xfrm>
          <a:prstGeom prst="rect">
            <a:avLst/>
          </a:prstGeom>
        </p:spPr>
        <p:txBody>
          <a:bodyPr wrap="none">
            <a:spAutoFit/>
          </a:bodyPr>
          <a:lstStyle/>
          <a:p>
            <a:r>
              <a:rPr lang="en-GB" sz="800" baseline="30000">
                <a:solidFill>
                  <a:schemeClr val="bg1">
                    <a:lumMod val="85000"/>
                  </a:schemeClr>
                </a:solidFill>
              </a:rPr>
              <a:t>(</a:t>
            </a:r>
            <a:r>
              <a:rPr lang="en-GB" sz="800" baseline="30000" smtClean="0">
                <a:solidFill>
                  <a:schemeClr val="bg1">
                    <a:lumMod val="85000"/>
                  </a:schemeClr>
                </a:solidFill>
              </a:rPr>
              <a:t>CRCOS</a:t>
            </a:r>
            <a:r>
              <a:rPr lang="en-GB" sz="800" baseline="30000">
                <a:solidFill>
                  <a:schemeClr val="bg1">
                    <a:lumMod val="85000"/>
                  </a:schemeClr>
                </a:solidFill>
              </a:rPr>
              <a:t>) #00212K</a:t>
            </a:r>
          </a:p>
        </p:txBody>
      </p:sp>
    </p:spTree>
    <p:extLst>
      <p:ext uri="{BB962C8B-B14F-4D97-AF65-F5344CB8AC3E}">
        <p14:creationId xmlns:p14="http://schemas.microsoft.com/office/powerpoint/2010/main" val="1873472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l" defTabSz="457200" rtl="0" eaLnBrk="1" latinLnBrk="0" hangingPunct="1">
        <a:spcBef>
          <a:spcPct val="0"/>
        </a:spcBef>
        <a:buNone/>
        <a:defRPr sz="3600" b="1" kern="1200">
          <a:solidFill>
            <a:srgbClr val="009EDD"/>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2710"/>
            <a:ext cx="9180000" cy="5163750"/>
          </a:xfrm>
          <a:prstGeom prst="rect">
            <a:avLst/>
          </a:prstGeom>
        </p:spPr>
      </p:pic>
      <p:sp>
        <p:nvSpPr>
          <p:cNvPr id="2" name="Title Placeholder 1"/>
          <p:cNvSpPr>
            <a:spLocks noGrp="1"/>
          </p:cNvSpPr>
          <p:nvPr>
            <p:ph type="title"/>
          </p:nvPr>
        </p:nvSpPr>
        <p:spPr>
          <a:xfrm>
            <a:off x="457200" y="205979"/>
            <a:ext cx="7618248"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7618248"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Date Placeholder 3"/>
          <p:cNvSpPr>
            <a:spLocks noGrp="1"/>
          </p:cNvSpPr>
          <p:nvPr>
            <p:ph type="dt" sz="half" idx="2"/>
          </p:nvPr>
        </p:nvSpPr>
        <p:spPr>
          <a:xfrm>
            <a:off x="440562" y="4767264"/>
            <a:ext cx="719855" cy="273844"/>
          </a:xfrm>
          <a:prstGeom prst="rect">
            <a:avLst/>
          </a:prstGeom>
        </p:spPr>
        <p:txBody>
          <a:bodyPr vert="horz" lIns="91440" tIns="45720" rIns="91440" bIns="45720" rtlCol="0" anchor="ctr"/>
          <a:lstStyle>
            <a:lvl1pPr algn="l">
              <a:defRPr sz="600">
                <a:solidFill>
                  <a:srgbClr val="A6A6A6"/>
                </a:solidFill>
              </a:defRPr>
            </a:lvl1pPr>
          </a:lstStyle>
          <a:p>
            <a:fld id="{DE57B389-0786-F849-9579-4BC98732B665}" type="datetime1">
              <a:rPr lang="en-AU" smtClean="0"/>
              <a:pPr/>
              <a:t>21/11/17</a:t>
            </a:fld>
            <a:endParaRPr lang="en-US"/>
          </a:p>
        </p:txBody>
      </p:sp>
      <p:sp>
        <p:nvSpPr>
          <p:cNvPr id="12" name="Footer Placeholder 4"/>
          <p:cNvSpPr>
            <a:spLocks noGrp="1"/>
          </p:cNvSpPr>
          <p:nvPr>
            <p:ph type="ftr" sz="quarter" idx="3"/>
          </p:nvPr>
        </p:nvSpPr>
        <p:spPr>
          <a:xfrm>
            <a:off x="2031230" y="4767264"/>
            <a:ext cx="2895600" cy="273844"/>
          </a:xfrm>
          <a:prstGeom prst="rect">
            <a:avLst/>
          </a:prstGeom>
        </p:spPr>
        <p:txBody>
          <a:bodyPr vert="horz" lIns="91440" tIns="45720" rIns="91440" bIns="45720" rtlCol="0" anchor="ctr"/>
          <a:lstStyle>
            <a:lvl1pPr algn="ctr">
              <a:defRPr sz="600">
                <a:solidFill>
                  <a:srgbClr val="A6A6A6"/>
                </a:solidFill>
              </a:defRPr>
            </a:lvl1pPr>
          </a:lstStyle>
          <a:p>
            <a:r>
              <a:rPr lang="en-US" smtClean="0"/>
              <a:t>Title of Presentation</a:t>
            </a:r>
            <a:endParaRPr lang="en-US"/>
          </a:p>
        </p:txBody>
      </p:sp>
      <p:sp>
        <p:nvSpPr>
          <p:cNvPr id="13" name="Slide Number Placeholder 5"/>
          <p:cNvSpPr>
            <a:spLocks noGrp="1"/>
          </p:cNvSpPr>
          <p:nvPr>
            <p:ph type="sldNum" sz="quarter" idx="4"/>
          </p:nvPr>
        </p:nvSpPr>
        <p:spPr>
          <a:xfrm>
            <a:off x="5620811" y="4767264"/>
            <a:ext cx="1228433" cy="273844"/>
          </a:xfrm>
          <a:prstGeom prst="rect">
            <a:avLst/>
          </a:prstGeom>
        </p:spPr>
        <p:txBody>
          <a:bodyPr vert="horz" lIns="91440" tIns="45720" rIns="91440" bIns="45720" rtlCol="0" anchor="ctr"/>
          <a:lstStyle>
            <a:lvl1pPr algn="r">
              <a:defRPr sz="600">
                <a:solidFill>
                  <a:schemeClr val="bg1">
                    <a:lumMod val="65000"/>
                  </a:schemeClr>
                </a:solidFill>
              </a:defRPr>
            </a:lvl1pPr>
          </a:lstStyle>
          <a:p>
            <a:fld id="{72B1DA50-9CDF-674D-ABF9-B3DB44414AAD}" type="slidenum">
              <a:rPr lang="en-US" smtClean="0"/>
              <a:pPr/>
              <a:t>‹#›</a:t>
            </a:fld>
            <a:endParaRPr lang="en-US"/>
          </a:p>
        </p:txBody>
      </p:sp>
      <p:sp>
        <p:nvSpPr>
          <p:cNvPr id="14" name="Rectangle 13"/>
          <p:cNvSpPr/>
          <p:nvPr userDrawn="1"/>
        </p:nvSpPr>
        <p:spPr>
          <a:xfrm rot="16200000">
            <a:off x="8707988" y="3022472"/>
            <a:ext cx="697627" cy="174407"/>
          </a:xfrm>
          <a:prstGeom prst="rect">
            <a:avLst/>
          </a:prstGeom>
        </p:spPr>
        <p:txBody>
          <a:bodyPr wrap="none">
            <a:spAutoFit/>
          </a:bodyPr>
          <a:lstStyle/>
          <a:p>
            <a:r>
              <a:rPr lang="en-GB" sz="800" baseline="30000">
                <a:solidFill>
                  <a:schemeClr val="bg1">
                    <a:lumMod val="85000"/>
                  </a:schemeClr>
                </a:solidFill>
              </a:rPr>
              <a:t>(</a:t>
            </a:r>
            <a:r>
              <a:rPr lang="en-GB" sz="800" baseline="30000" smtClean="0">
                <a:solidFill>
                  <a:schemeClr val="bg1">
                    <a:lumMod val="85000"/>
                  </a:schemeClr>
                </a:solidFill>
              </a:rPr>
              <a:t>CRCOS</a:t>
            </a:r>
            <a:r>
              <a:rPr lang="en-GB" sz="800" baseline="30000">
                <a:solidFill>
                  <a:schemeClr val="bg1">
                    <a:lumMod val="85000"/>
                  </a:schemeClr>
                </a:solidFill>
              </a:rPr>
              <a:t>) #00212K</a:t>
            </a:r>
          </a:p>
        </p:txBody>
      </p:sp>
    </p:spTree>
    <p:extLst>
      <p:ext uri="{BB962C8B-B14F-4D97-AF65-F5344CB8AC3E}">
        <p14:creationId xmlns:p14="http://schemas.microsoft.com/office/powerpoint/2010/main" val="1332789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 id="2147483698" r:id="rId13"/>
  </p:sldLayoutIdLst>
  <p:hf sldNum="0" hdr="0" ftr="0" dt="0"/>
  <p:txStyles>
    <p:titleStyle>
      <a:lvl1pPr algn="l" defTabSz="457200" rtl="0" eaLnBrk="1" latinLnBrk="0" hangingPunct="1">
        <a:spcBef>
          <a:spcPct val="0"/>
        </a:spcBef>
        <a:buNone/>
        <a:defRPr sz="3600" b="1" kern="1200">
          <a:solidFill>
            <a:srgbClr val="009EDD"/>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000000"/>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000000"/>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000000"/>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000000"/>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jpg"/><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jpg"/><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jpg"/><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remakelearning.org/playbook/plays-in-detail/#convene" TargetMode="External"/><Relationship Id="rId4" Type="http://schemas.openxmlformats.org/officeDocument/2006/relationships/hyperlink" Target="http://remakelearning.org/playbook/plays-in-detail/#catalyze" TargetMode="External"/><Relationship Id="rId5" Type="http://schemas.openxmlformats.org/officeDocument/2006/relationships/hyperlink" Target="http://remakelearning.org/playbook/plays-in-detail/#communicate" TargetMode="External"/><Relationship Id="rId6" Type="http://schemas.openxmlformats.org/officeDocument/2006/relationships/hyperlink" Target="http://remakelearning.org/playbook/plays-in-detail/#coordinate" TargetMode="External"/><Relationship Id="rId7" Type="http://schemas.openxmlformats.org/officeDocument/2006/relationships/hyperlink" Target="http://remakelearning.org/playbook/plays-in-detail/#champion" TargetMode="External"/><Relationship Id="rId8" Type="http://schemas.openxmlformats.org/officeDocument/2006/relationships/hyperlink" Target="http://remakelearning.org/playbook/plays-in-detail/#plays-in-detail" TargetMode="External"/><Relationship Id="rId1" Type="http://schemas.openxmlformats.org/officeDocument/2006/relationships/slideLayout" Target="../slideLayouts/slideLayout16.xml"/><Relationship Id="rId2"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4.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jpg"/><Relationship Id="rId3" Type="http://schemas.openxmlformats.org/officeDocument/2006/relationships/image" Target="../media/image6.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jp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ELSA Educator Workshop</a:t>
            </a:r>
            <a:endParaRPr lang="en-US" dirty="0"/>
          </a:p>
        </p:txBody>
      </p:sp>
      <p:sp>
        <p:nvSpPr>
          <p:cNvPr id="3" name="Subtitle 2"/>
          <p:cNvSpPr>
            <a:spLocks noGrp="1"/>
          </p:cNvSpPr>
          <p:nvPr>
            <p:ph type="subTitle" idx="1"/>
          </p:nvPr>
        </p:nvSpPr>
        <p:spPr/>
        <p:txBody>
          <a:bodyPr/>
          <a:lstStyle/>
          <a:p>
            <a:r>
              <a:rPr lang="en-US" dirty="0" smtClean="0"/>
              <a:t>Day Two </a:t>
            </a:r>
            <a:r>
              <a:rPr lang="mr-IN" dirty="0" smtClean="0"/>
              <a:t>–</a:t>
            </a:r>
            <a:r>
              <a:rPr lang="en-US" dirty="0" smtClean="0"/>
              <a:t> </a:t>
            </a:r>
            <a:r>
              <a:rPr lang="en-US" smtClean="0"/>
              <a:t>Session Three</a:t>
            </a:r>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9668" b="40030"/>
          <a:stretch/>
        </p:blipFill>
        <p:spPr>
          <a:xfrm>
            <a:off x="258651" y="4517200"/>
            <a:ext cx="845988" cy="340962"/>
          </a:xfrm>
          <a:prstGeom prst="rect">
            <a:avLst/>
          </a:prstGeom>
        </p:spPr>
      </p:pic>
    </p:spTree>
    <p:extLst>
      <p:ext uri="{BB962C8B-B14F-4D97-AF65-F5344CB8AC3E}">
        <p14:creationId xmlns:p14="http://schemas.microsoft.com/office/powerpoint/2010/main" val="503345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Represent </a:t>
            </a:r>
            <a:r>
              <a:rPr lang="mr-IN" dirty="0" smtClean="0"/>
              <a:t>–</a:t>
            </a:r>
            <a:r>
              <a:rPr lang="en-US" dirty="0" smtClean="0"/>
              <a:t> Why COP?</a:t>
            </a:r>
            <a:endParaRPr lang="en-US"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19668" b="40030"/>
          <a:stretch/>
        </p:blipFill>
        <p:spPr>
          <a:xfrm>
            <a:off x="258651" y="4502259"/>
            <a:ext cx="845988" cy="340962"/>
          </a:xfrm>
          <a:prstGeom prst="rect">
            <a:avLst/>
          </a:prstGeom>
        </p:spPr>
      </p:pic>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80826" y="1063229"/>
            <a:ext cx="5369325" cy="3439030"/>
          </a:xfrm>
        </p:spPr>
      </p:pic>
    </p:spTree>
    <p:extLst>
      <p:ext uri="{BB962C8B-B14F-4D97-AF65-F5344CB8AC3E}">
        <p14:creationId xmlns:p14="http://schemas.microsoft.com/office/powerpoint/2010/main" val="23431382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Represent </a:t>
            </a:r>
            <a:r>
              <a:rPr lang="mr-IN" dirty="0" smtClean="0"/>
              <a:t>–</a:t>
            </a:r>
            <a:r>
              <a:rPr lang="en-US" dirty="0" smtClean="0"/>
              <a:t> Mapping a COP</a:t>
            </a:r>
            <a:endParaRPr lang="en-US"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19668" b="40030"/>
          <a:stretch/>
        </p:blipFill>
        <p:spPr>
          <a:xfrm>
            <a:off x="258651" y="4502259"/>
            <a:ext cx="845988" cy="340962"/>
          </a:xfrm>
          <a:prstGeom prst="rect">
            <a:avLst/>
          </a:prstGeom>
        </p:spPr>
      </p:pic>
      <p:sp>
        <p:nvSpPr>
          <p:cNvPr id="10" name="Content Placeholder 6"/>
          <p:cNvSpPr>
            <a:spLocks noGrp="1"/>
          </p:cNvSpPr>
          <p:nvPr>
            <p:ph idx="1"/>
          </p:nvPr>
        </p:nvSpPr>
        <p:spPr>
          <a:xfrm>
            <a:off x="565688" y="1156720"/>
            <a:ext cx="7509760" cy="2903213"/>
          </a:xfrm>
        </p:spPr>
        <p:txBody>
          <a:bodyPr>
            <a:noAutofit/>
          </a:bodyPr>
          <a:lstStyle/>
          <a:p>
            <a:r>
              <a:rPr lang="en-AU" dirty="0" smtClean="0"/>
              <a:t>In groups, use your Post it notes to map the </a:t>
            </a:r>
            <a:r>
              <a:rPr lang="en-AU" b="1" dirty="0" smtClean="0"/>
              <a:t>Domain</a:t>
            </a:r>
            <a:r>
              <a:rPr lang="en-AU" dirty="0"/>
              <a:t>, </a:t>
            </a:r>
            <a:r>
              <a:rPr lang="en-AU" b="1" dirty="0"/>
              <a:t>Community</a:t>
            </a:r>
            <a:r>
              <a:rPr lang="en-AU" dirty="0"/>
              <a:t>, </a:t>
            </a:r>
            <a:r>
              <a:rPr lang="en-AU" b="1" dirty="0" smtClean="0"/>
              <a:t>Practice</a:t>
            </a:r>
            <a:r>
              <a:rPr lang="en-AU" dirty="0" smtClean="0"/>
              <a:t> of the </a:t>
            </a:r>
            <a:r>
              <a:rPr lang="en-US" dirty="0" smtClean="0"/>
              <a:t>STEM </a:t>
            </a:r>
            <a:r>
              <a:rPr lang="en-US" dirty="0"/>
              <a:t>practices and children’s literature </a:t>
            </a:r>
            <a:r>
              <a:rPr lang="en-US" dirty="0" smtClean="0"/>
              <a:t>activity</a:t>
            </a:r>
            <a:r>
              <a:rPr lang="en-GB" dirty="0" smtClean="0"/>
              <a:t>. </a:t>
            </a:r>
          </a:p>
          <a:p>
            <a:pPr marL="0" indent="0">
              <a:buNone/>
            </a:pPr>
            <a:endParaRPr lang="en-GB" dirty="0" smtClean="0"/>
          </a:p>
          <a:p>
            <a:r>
              <a:rPr lang="en-GB" dirty="0" smtClean="0"/>
              <a:t>Add more notes &amp; ideas to fill out the each area.</a:t>
            </a:r>
            <a:endParaRPr lang="en-US" dirty="0" smtClean="0"/>
          </a:p>
        </p:txBody>
      </p:sp>
    </p:spTree>
    <p:extLst>
      <p:ext uri="{BB962C8B-B14F-4D97-AF65-F5344CB8AC3E}">
        <p14:creationId xmlns:p14="http://schemas.microsoft.com/office/powerpoint/2010/main" val="2098649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Apply </a:t>
            </a:r>
            <a:r>
              <a:rPr lang="mr-IN" dirty="0" smtClean="0"/>
              <a:t>–</a:t>
            </a:r>
            <a:r>
              <a:rPr lang="en-US" dirty="0" smtClean="0"/>
              <a:t> Cultivating a COP</a:t>
            </a:r>
            <a:endParaRPr lang="en-US"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19668" b="40030"/>
          <a:stretch/>
        </p:blipFill>
        <p:spPr>
          <a:xfrm>
            <a:off x="258651" y="4502259"/>
            <a:ext cx="845988" cy="340962"/>
          </a:xfrm>
          <a:prstGeom prst="rect">
            <a:avLst/>
          </a:prstGeom>
        </p:spPr>
      </p:pic>
      <p:pic>
        <p:nvPicPr>
          <p:cNvPr id="3" name="Content Placeholder 2"/>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661693" y="945397"/>
            <a:ext cx="2494010" cy="4198103"/>
          </a:xfrm>
        </p:spPr>
      </p:pic>
    </p:spTree>
    <p:extLst>
      <p:ext uri="{BB962C8B-B14F-4D97-AF65-F5344CB8AC3E}">
        <p14:creationId xmlns:p14="http://schemas.microsoft.com/office/powerpoint/2010/main" val="4116539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Apply </a:t>
            </a:r>
            <a:r>
              <a:rPr lang="mr-IN" dirty="0" smtClean="0"/>
              <a:t>–</a:t>
            </a:r>
            <a:r>
              <a:rPr lang="en-US" dirty="0" smtClean="0"/>
              <a:t> Cultivating a COP</a:t>
            </a:r>
            <a:endParaRPr lang="en-US"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19668" b="40030"/>
          <a:stretch/>
        </p:blipFill>
        <p:spPr>
          <a:xfrm>
            <a:off x="258651" y="4502259"/>
            <a:ext cx="845988" cy="34096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0750" y="1255838"/>
            <a:ext cx="4748185" cy="3053812"/>
          </a:xfrm>
          <a:prstGeom prst="rect">
            <a:avLst/>
          </a:prstGeom>
        </p:spPr>
      </p:pic>
    </p:spTree>
    <p:extLst>
      <p:ext uri="{BB962C8B-B14F-4D97-AF65-F5344CB8AC3E}">
        <p14:creationId xmlns:p14="http://schemas.microsoft.com/office/powerpoint/2010/main" val="2949193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Apply </a:t>
            </a:r>
            <a:r>
              <a:rPr lang="mr-IN" dirty="0" smtClean="0"/>
              <a:t>–</a:t>
            </a:r>
            <a:r>
              <a:rPr lang="en-US" dirty="0" smtClean="0"/>
              <a:t> </a:t>
            </a:r>
            <a:r>
              <a:rPr lang="en-AU" dirty="0"/>
              <a:t>Ideas to create our Community Practice Network</a:t>
            </a:r>
            <a:endParaRPr lang="en-GB"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19668" b="40030"/>
          <a:stretch/>
        </p:blipFill>
        <p:spPr>
          <a:xfrm>
            <a:off x="258651" y="4502259"/>
            <a:ext cx="845988" cy="340962"/>
          </a:xfrm>
          <a:prstGeom prst="rect">
            <a:avLst/>
          </a:prstGeom>
        </p:spPr>
      </p:pic>
      <p:sp>
        <p:nvSpPr>
          <p:cNvPr id="5" name="Content Placeholder 6"/>
          <p:cNvSpPr>
            <a:spLocks noGrp="1"/>
          </p:cNvSpPr>
          <p:nvPr>
            <p:ph idx="1"/>
          </p:nvPr>
        </p:nvSpPr>
        <p:spPr>
          <a:xfrm>
            <a:off x="565688" y="1156720"/>
            <a:ext cx="7509760" cy="3345539"/>
          </a:xfrm>
        </p:spPr>
        <p:txBody>
          <a:bodyPr>
            <a:noAutofit/>
          </a:bodyPr>
          <a:lstStyle/>
          <a:p>
            <a:r>
              <a:rPr lang="en-AU" sz="2200" dirty="0"/>
              <a:t>Network support strategies have been </a:t>
            </a:r>
            <a:r>
              <a:rPr lang="en-AU" sz="2200" dirty="0" smtClean="0"/>
              <a:t>organised </a:t>
            </a:r>
            <a:r>
              <a:rPr lang="en-AU" sz="2200" dirty="0"/>
              <a:t>into five action areas:</a:t>
            </a:r>
            <a:endParaRPr lang="en-GB" sz="2200" dirty="0"/>
          </a:p>
          <a:p>
            <a:pPr lvl="1"/>
            <a:r>
              <a:rPr lang="en-AU" sz="2200" u="sng" dirty="0">
                <a:hlinkClick r:id="rId3"/>
              </a:rPr>
              <a:t>Convene</a:t>
            </a:r>
            <a:r>
              <a:rPr lang="en-AU" sz="2200" dirty="0"/>
              <a:t> a community of practice;</a:t>
            </a:r>
            <a:endParaRPr lang="en-GB" sz="2200" dirty="0"/>
          </a:p>
          <a:p>
            <a:pPr lvl="1"/>
            <a:r>
              <a:rPr lang="en-AU" sz="2200" u="sng" dirty="0">
                <a:hlinkClick r:id="rId4"/>
              </a:rPr>
              <a:t>Catalyze</a:t>
            </a:r>
            <a:r>
              <a:rPr lang="en-AU" sz="2200" dirty="0"/>
              <a:t> innovative learning projects;</a:t>
            </a:r>
            <a:endParaRPr lang="en-GB" sz="2200" dirty="0"/>
          </a:p>
          <a:p>
            <a:pPr lvl="1"/>
            <a:r>
              <a:rPr lang="en-AU" sz="2200" u="sng" dirty="0">
                <a:hlinkClick r:id="rId5"/>
              </a:rPr>
              <a:t>Communicate</a:t>
            </a:r>
            <a:r>
              <a:rPr lang="en-AU" sz="2200" dirty="0"/>
              <a:t> within and outside the network;</a:t>
            </a:r>
            <a:endParaRPr lang="en-GB" sz="2200" dirty="0"/>
          </a:p>
          <a:p>
            <a:pPr lvl="1"/>
            <a:r>
              <a:rPr lang="en-AU" sz="2200" u="sng" dirty="0">
                <a:hlinkClick r:id="rId6"/>
              </a:rPr>
              <a:t>Coordinate</a:t>
            </a:r>
            <a:r>
              <a:rPr lang="en-AU" sz="2200" dirty="0"/>
              <a:t> network members to maximize impact; and,</a:t>
            </a:r>
            <a:endParaRPr lang="en-GB" sz="2200" dirty="0"/>
          </a:p>
          <a:p>
            <a:pPr lvl="1"/>
            <a:r>
              <a:rPr lang="en-AU" sz="2200" u="sng" dirty="0">
                <a:hlinkClick r:id="rId7"/>
              </a:rPr>
              <a:t>Champion</a:t>
            </a:r>
            <a:r>
              <a:rPr lang="en-AU" sz="2200" dirty="0"/>
              <a:t> the network’s accomplishments</a:t>
            </a:r>
            <a:r>
              <a:rPr lang="en-AU" sz="2200" dirty="0" smtClean="0"/>
              <a:t>.</a:t>
            </a:r>
          </a:p>
          <a:p>
            <a:r>
              <a:rPr lang="en-AU" sz="2200" dirty="0" smtClean="0"/>
              <a:t>How will your </a:t>
            </a:r>
            <a:r>
              <a:rPr lang="en-AU" sz="2200" dirty="0" err="1" smtClean="0"/>
              <a:t>CoP</a:t>
            </a:r>
            <a:r>
              <a:rPr lang="en-AU" sz="2200" dirty="0" smtClean="0"/>
              <a:t> address: What, So What &amp; What Next?</a:t>
            </a:r>
            <a:endParaRPr lang="en-GB" sz="2200" dirty="0"/>
          </a:p>
        </p:txBody>
      </p:sp>
      <p:sp>
        <p:nvSpPr>
          <p:cNvPr id="2" name="Rectangle 1"/>
          <p:cNvSpPr/>
          <p:nvPr/>
        </p:nvSpPr>
        <p:spPr>
          <a:xfrm>
            <a:off x="838660" y="4843221"/>
            <a:ext cx="6324140" cy="338554"/>
          </a:xfrm>
          <a:prstGeom prst="rect">
            <a:avLst/>
          </a:prstGeom>
        </p:spPr>
        <p:txBody>
          <a:bodyPr wrap="square">
            <a:spAutoFit/>
          </a:bodyPr>
          <a:lstStyle/>
          <a:p>
            <a:r>
              <a:rPr lang="en-AU" sz="1600" dirty="0"/>
              <a:t>From </a:t>
            </a:r>
            <a:r>
              <a:rPr lang="en-AU" sz="1600" u="sng" dirty="0">
                <a:hlinkClick r:id="rId8"/>
              </a:rPr>
              <a:t>http://remakelearning.org/playbook/plays-in-detail/#plays-in-detail</a:t>
            </a:r>
            <a:r>
              <a:rPr lang="en-AU" sz="1600" dirty="0"/>
              <a:t> </a:t>
            </a:r>
            <a:endParaRPr lang="en-GB" sz="1600" dirty="0"/>
          </a:p>
        </p:txBody>
      </p:sp>
    </p:spTree>
    <p:extLst>
      <p:ext uri="{BB962C8B-B14F-4D97-AF65-F5344CB8AC3E}">
        <p14:creationId xmlns:p14="http://schemas.microsoft.com/office/powerpoint/2010/main" val="3772904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Apply </a:t>
            </a:r>
            <a:r>
              <a:rPr lang="mr-IN" dirty="0" smtClean="0"/>
              <a:t>–</a:t>
            </a:r>
            <a:r>
              <a:rPr lang="en-US" dirty="0" smtClean="0"/>
              <a:t> Next Steps</a:t>
            </a:r>
            <a:endParaRPr lang="en-US"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19668" b="40030"/>
          <a:stretch/>
        </p:blipFill>
        <p:spPr>
          <a:xfrm>
            <a:off x="258651" y="4502259"/>
            <a:ext cx="845988" cy="340962"/>
          </a:xfrm>
          <a:prstGeom prst="rect">
            <a:avLst/>
          </a:prstGeom>
        </p:spPr>
      </p:pic>
      <p:sp>
        <p:nvSpPr>
          <p:cNvPr id="5" name="Content Placeholder 6"/>
          <p:cNvSpPr>
            <a:spLocks noGrp="1"/>
          </p:cNvSpPr>
          <p:nvPr>
            <p:ph idx="1"/>
          </p:nvPr>
        </p:nvSpPr>
        <p:spPr>
          <a:xfrm>
            <a:off x="565688" y="1156720"/>
            <a:ext cx="7609490" cy="2903213"/>
          </a:xfrm>
        </p:spPr>
        <p:txBody>
          <a:bodyPr>
            <a:normAutofit/>
          </a:bodyPr>
          <a:lstStyle/>
          <a:p>
            <a:endParaRPr lang="en-US" sz="2400" dirty="0"/>
          </a:p>
          <a:p>
            <a:r>
              <a:rPr lang="en-US" sz="2400" dirty="0" smtClean="0"/>
              <a:t>Start to develop your Action Plan</a:t>
            </a:r>
          </a:p>
        </p:txBody>
      </p:sp>
    </p:spTree>
    <p:extLst>
      <p:ext uri="{BB962C8B-B14F-4D97-AF65-F5344CB8AC3E}">
        <p14:creationId xmlns:p14="http://schemas.microsoft.com/office/powerpoint/2010/main" val="1992224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7038" y="1140620"/>
            <a:ext cx="7772400" cy="1102519"/>
          </a:xfrm>
        </p:spPr>
        <p:txBody>
          <a:bodyPr>
            <a:normAutofit/>
          </a:bodyPr>
          <a:lstStyle/>
          <a:p>
            <a:r>
              <a:rPr lang="en-US" dirty="0" smtClean="0"/>
              <a:t>ELSA Action Plan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86816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ELSA Action Plan</a:t>
            </a:r>
            <a:endParaRPr lang="en-US" dirty="0"/>
          </a:p>
        </p:txBody>
      </p:sp>
      <p:sp>
        <p:nvSpPr>
          <p:cNvPr id="5" name="Subtitle 4"/>
          <p:cNvSpPr>
            <a:spLocks noGrp="1"/>
          </p:cNvSpPr>
          <p:nvPr>
            <p:ph sz="half" idx="1"/>
          </p:nvPr>
        </p:nvSpPr>
        <p:spPr>
          <a:xfrm>
            <a:off x="457200" y="1200151"/>
            <a:ext cx="6710766" cy="3394472"/>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What do I need to do?</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What does my centre need to do?</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devices</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communication</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sharing</a:t>
            </a: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9668" b="40030"/>
          <a:stretch/>
        </p:blipFill>
        <p:spPr>
          <a:xfrm>
            <a:off x="258651" y="4502259"/>
            <a:ext cx="845988" cy="340962"/>
          </a:xfrm>
          <a:prstGeom prst="rect">
            <a:avLst/>
          </a:prstGeom>
        </p:spPr>
      </p:pic>
    </p:spTree>
    <p:extLst>
      <p:ext uri="{BB962C8B-B14F-4D97-AF65-F5344CB8AC3E}">
        <p14:creationId xmlns:p14="http://schemas.microsoft.com/office/powerpoint/2010/main" val="16240817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ELSA Action Plan</a:t>
            </a:r>
            <a:endParaRPr lang="en-US" dirty="0"/>
          </a:p>
        </p:txBody>
      </p:sp>
      <p:sp>
        <p:nvSpPr>
          <p:cNvPr id="5" name="Subtitle 4"/>
          <p:cNvSpPr>
            <a:spLocks noGrp="1"/>
          </p:cNvSpPr>
          <p:nvPr>
            <p:ph sz="half" idx="1"/>
          </p:nvPr>
        </p:nvSpPr>
        <p:spPr>
          <a:xfrm>
            <a:off x="457200" y="1200151"/>
            <a:ext cx="6710766" cy="3394472"/>
          </a:xfrm>
        </p:spPr>
        <p:txBody>
          <a:bodyPr>
            <a:normAutofit fontScale="925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How will I contribute to the Community of Practice?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a:t>	D</a:t>
            </a:r>
            <a:r>
              <a:rPr lang="en-US" dirty="0" smtClean="0"/>
              <a:t>o I have contact information for at least 	2 of my colleagues?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Resources to investigate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Things to remember</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9668" b="40030"/>
          <a:stretch/>
        </p:blipFill>
        <p:spPr>
          <a:xfrm>
            <a:off x="258651" y="4502259"/>
            <a:ext cx="845988" cy="340962"/>
          </a:xfrm>
          <a:prstGeom prst="rect">
            <a:avLst/>
          </a:prstGeom>
        </p:spPr>
      </p:pic>
      <p:sp>
        <p:nvSpPr>
          <p:cNvPr id="2" name="Cloud Callout 1"/>
          <p:cNvSpPr/>
          <p:nvPr/>
        </p:nvSpPr>
        <p:spPr>
          <a:xfrm>
            <a:off x="577697" y="2166687"/>
            <a:ext cx="526942" cy="410705"/>
          </a:xfrm>
          <a:prstGeom prst="cloudCallout">
            <a:avLst>
              <a:gd name="adj1" fmla="val 90931"/>
              <a:gd name="adj2" fmla="val 7382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302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7038" y="1140620"/>
            <a:ext cx="7772400" cy="1102519"/>
          </a:xfrm>
        </p:spPr>
        <p:txBody>
          <a:bodyPr>
            <a:normAutofit/>
          </a:bodyPr>
          <a:lstStyle/>
          <a:p>
            <a:r>
              <a:rPr lang="en-US" dirty="0"/>
              <a:t>Parking Lot questions</a:t>
            </a:r>
            <a:r>
              <a:rPr lang="mr-IN" dirty="0"/>
              <a: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14352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0800" y="1210363"/>
            <a:ext cx="7772400" cy="1102519"/>
          </a:xfrm>
        </p:spPr>
        <p:txBody>
          <a:bodyPr>
            <a:normAutofit fontScale="90000"/>
          </a:bodyPr>
          <a:lstStyle/>
          <a:p>
            <a:r>
              <a:rPr lang="en-AU"/>
              <a:t>An introduction to communities of practice in the ELSA project</a:t>
            </a:r>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9668" b="40030"/>
          <a:stretch/>
        </p:blipFill>
        <p:spPr>
          <a:xfrm>
            <a:off x="258651" y="4502259"/>
            <a:ext cx="845988" cy="340962"/>
          </a:xfrm>
          <a:prstGeom prst="rect">
            <a:avLst/>
          </a:prstGeom>
        </p:spPr>
      </p:pic>
    </p:spTree>
    <p:extLst>
      <p:ext uri="{BB962C8B-B14F-4D97-AF65-F5344CB8AC3E}">
        <p14:creationId xmlns:p14="http://schemas.microsoft.com/office/powerpoint/2010/main" val="992447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7038" y="1140620"/>
            <a:ext cx="7772400" cy="1102519"/>
          </a:xfrm>
        </p:spPr>
        <p:txBody>
          <a:bodyPr>
            <a:normAutofit/>
          </a:bodyPr>
          <a:lstStyle/>
          <a:p>
            <a:r>
              <a:rPr lang="en-US" dirty="0"/>
              <a:t>Final reflection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74293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Where are you now?</a:t>
            </a:r>
            <a:endParaRPr lang="en-US" dirty="0"/>
          </a:p>
        </p:txBody>
      </p:sp>
      <p:sp>
        <p:nvSpPr>
          <p:cNvPr id="5" name="Subtitle 4"/>
          <p:cNvSpPr>
            <a:spLocks noGrp="1"/>
          </p:cNvSpPr>
          <p:nvPr>
            <p:ph sz="half" idx="1"/>
          </p:nvPr>
        </p:nvSpPr>
        <p:spPr>
          <a:xfrm>
            <a:off x="457199" y="1200151"/>
            <a:ext cx="6114081" cy="3394472"/>
          </a:xfrm>
        </p:spPr>
        <p:txBody>
          <a:bodyPr>
            <a:normAutofit/>
          </a:bodyPr>
          <a:lstStyle/>
          <a:p>
            <a:pPr marL="0" indent="0">
              <a:buNone/>
            </a:pPr>
            <a:r>
              <a:rPr lang="en-US" dirty="0" err="1"/>
              <a:t>Wordle</a:t>
            </a:r>
            <a:endParaRPr lang="en-US" dirty="0"/>
          </a:p>
          <a:p>
            <a:pPr marL="0" indent="0">
              <a:buNone/>
            </a:pPr>
            <a:endParaRPr lang="en-US" dirty="0" smtClean="0"/>
          </a:p>
          <a:p>
            <a:pPr marL="0" indent="0">
              <a:buNone/>
            </a:pPr>
            <a:r>
              <a:rPr lang="en-US" dirty="0" smtClean="0"/>
              <a:t>Can you </a:t>
            </a:r>
            <a:r>
              <a:rPr lang="en-US" dirty="0"/>
              <a:t>write down five words you now associate with early childhood </a:t>
            </a:r>
            <a:r>
              <a:rPr lang="en-US" dirty="0" smtClean="0"/>
              <a:t>STEM</a:t>
            </a:r>
          </a:p>
          <a:p>
            <a:pPr marL="0" indent="0">
              <a:buNone/>
            </a:pP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9668" b="40030"/>
          <a:stretch/>
        </p:blipFill>
        <p:spPr>
          <a:xfrm>
            <a:off x="258651" y="4502259"/>
            <a:ext cx="845988" cy="340962"/>
          </a:xfrm>
          <a:prstGeom prst="rect">
            <a:avLst/>
          </a:prstGeom>
        </p:spPr>
      </p:pic>
    </p:spTree>
    <p:extLst>
      <p:ext uri="{BB962C8B-B14F-4D97-AF65-F5344CB8AC3E}">
        <p14:creationId xmlns:p14="http://schemas.microsoft.com/office/powerpoint/2010/main" val="15795369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Workshop survey</a:t>
            </a:r>
            <a:endParaRPr lang="en-US" dirty="0"/>
          </a:p>
        </p:txBody>
      </p:sp>
      <p:sp>
        <p:nvSpPr>
          <p:cNvPr id="5" name="Subtitle 4"/>
          <p:cNvSpPr>
            <a:spLocks noGrp="1"/>
          </p:cNvSpPr>
          <p:nvPr>
            <p:ph sz="half" idx="1"/>
          </p:nvPr>
        </p:nvSpPr>
        <p:spPr>
          <a:xfrm>
            <a:off x="457199" y="1200151"/>
            <a:ext cx="6114081" cy="3394472"/>
          </a:xfrm>
        </p:spPr>
        <p:txBody>
          <a:bodyPr>
            <a:normAutofit/>
          </a:bodyPr>
          <a:lstStyle/>
          <a:p>
            <a:r>
              <a:rPr lang="en-US" dirty="0"/>
              <a:t>Can you please fill in the workshop survey</a:t>
            </a:r>
          </a:p>
          <a:p>
            <a:endParaRPr lang="en-US" dirty="0"/>
          </a:p>
          <a:p>
            <a:r>
              <a:rPr lang="en-US" dirty="0"/>
              <a:t>Thank you for your participation – we look forward to working with you in 2018</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9668" b="40030"/>
          <a:stretch/>
        </p:blipFill>
        <p:spPr>
          <a:xfrm>
            <a:off x="258651" y="4502259"/>
            <a:ext cx="845988" cy="340962"/>
          </a:xfrm>
          <a:prstGeom prst="rect">
            <a:avLst/>
          </a:prstGeom>
        </p:spPr>
      </p:pic>
    </p:spTree>
    <p:extLst>
      <p:ext uri="{BB962C8B-B14F-4D97-AF65-F5344CB8AC3E}">
        <p14:creationId xmlns:p14="http://schemas.microsoft.com/office/powerpoint/2010/main" val="532686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alpha val="84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32681" y="1373095"/>
            <a:ext cx="7086600" cy="1102519"/>
          </a:xfrm>
        </p:spPr>
        <p:txBody>
          <a:bodyPr/>
          <a:lstStyle/>
          <a:p>
            <a:r>
              <a:rPr lang="en-US" dirty="0" smtClean="0"/>
              <a:t>Thank you</a:t>
            </a:r>
            <a:endParaRPr lang="en-US" dirty="0"/>
          </a:p>
        </p:txBody>
      </p:sp>
      <p:sp>
        <p:nvSpPr>
          <p:cNvPr id="3" name="Subtitle 2"/>
          <p:cNvSpPr>
            <a:spLocks noGrp="1"/>
          </p:cNvSpPr>
          <p:nvPr>
            <p:ph type="subTitle" idx="1"/>
          </p:nvPr>
        </p:nvSpPr>
        <p:spPr>
          <a:xfrm>
            <a:off x="1132681" y="2217226"/>
            <a:ext cx="6400800" cy="1314450"/>
          </a:xfrm>
        </p:spPr>
        <p:txBody>
          <a:bodyPr>
            <a:noAutofit/>
          </a:bodyPr>
          <a:lstStyle/>
          <a:p>
            <a:r>
              <a:rPr lang="en-AU" sz="1600" i="1" dirty="0" smtClean="0">
                <a:solidFill>
                  <a:schemeClr val="bg1"/>
                </a:solidFill>
              </a:rPr>
              <a:t>Early Learning STEM Australia has been developed by the University of Canberra, through funding provided by the Australian Government Department of Education and Training under the National Innovation and Science Agenda. </a:t>
            </a:r>
          </a:p>
          <a:p>
            <a:r>
              <a:rPr lang="en-AU" sz="1600" i="1" dirty="0" smtClean="0">
                <a:solidFill>
                  <a:schemeClr val="bg1"/>
                </a:solidFill>
              </a:rPr>
              <a:t>Copyright in the material on this presentation is owned by the Commonwealth of Australia unless otherwise indicated. This material may be used in accordance with the Creative Commons BY 4.0 licence, unless otherwise indicated. </a:t>
            </a:r>
            <a:endParaRPr lang="en-AU" sz="1600" i="1" dirty="0">
              <a:solidFill>
                <a:schemeClr val="bg1"/>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9667" b="20552"/>
          <a:stretch/>
        </p:blipFill>
        <p:spPr>
          <a:xfrm>
            <a:off x="387348" y="185980"/>
            <a:ext cx="1490666" cy="891152"/>
          </a:xfrm>
          <a:prstGeom prst="rect">
            <a:avLst/>
          </a:prstGeom>
        </p:spPr>
      </p:pic>
      <p:sp>
        <p:nvSpPr>
          <p:cNvPr id="5" name="TextBox 4"/>
          <p:cNvSpPr txBox="1"/>
          <p:nvPr/>
        </p:nvSpPr>
        <p:spPr>
          <a:xfrm>
            <a:off x="0" y="4928056"/>
            <a:ext cx="9197340" cy="215444"/>
          </a:xfrm>
          <a:prstGeom prst="rect">
            <a:avLst/>
          </a:prstGeom>
          <a:noFill/>
        </p:spPr>
        <p:txBody>
          <a:bodyPr wrap="square" rtlCol="0">
            <a:spAutoFit/>
          </a:bodyPr>
          <a:lstStyle/>
          <a:p>
            <a:r>
              <a:rPr lang="en-AU" sz="800" i="1" dirty="0" smtClean="0"/>
              <a:t>ELSA is funded by the Australian Government Department of Education and Training through the National Innovation and Science Agenda</a:t>
            </a:r>
            <a:endParaRPr lang="en-AU" sz="800" i="1" dirty="0"/>
          </a:p>
        </p:txBody>
      </p:sp>
    </p:spTree>
    <p:extLst>
      <p:ext uri="{BB962C8B-B14F-4D97-AF65-F5344CB8AC3E}">
        <p14:creationId xmlns:p14="http://schemas.microsoft.com/office/powerpoint/2010/main" val="329482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Overview &amp; Key questions</a:t>
            </a:r>
            <a:endParaRPr lang="en-US" dirty="0"/>
          </a:p>
        </p:txBody>
      </p:sp>
      <p:sp>
        <p:nvSpPr>
          <p:cNvPr id="7" name="Content Placeholder 6"/>
          <p:cNvSpPr>
            <a:spLocks noGrp="1"/>
          </p:cNvSpPr>
          <p:nvPr>
            <p:ph idx="1"/>
          </p:nvPr>
        </p:nvSpPr>
        <p:spPr>
          <a:xfrm>
            <a:off x="258652" y="1156720"/>
            <a:ext cx="6922622" cy="3399886"/>
          </a:xfrm>
        </p:spPr>
        <p:txBody>
          <a:bodyPr>
            <a:noAutofit/>
          </a:bodyPr>
          <a:lstStyle/>
          <a:p>
            <a:r>
              <a:rPr lang="en-AU" sz="2600" dirty="0"/>
              <a:t>What are communities of practice? </a:t>
            </a:r>
            <a:endParaRPr lang="en-AU" sz="2600" dirty="0" smtClean="0"/>
          </a:p>
          <a:p>
            <a:pPr lvl="1"/>
            <a:r>
              <a:rPr lang="en-AU" sz="2600" dirty="0" smtClean="0"/>
              <a:t>Domain</a:t>
            </a:r>
            <a:r>
              <a:rPr lang="en-AU" sz="2600" dirty="0"/>
              <a:t>, Community, Practice</a:t>
            </a:r>
            <a:endParaRPr lang="en-GB" sz="2600" dirty="0"/>
          </a:p>
          <a:p>
            <a:r>
              <a:rPr lang="en-AU" sz="2600" dirty="0" smtClean="0"/>
              <a:t>How </a:t>
            </a:r>
            <a:r>
              <a:rPr lang="en-AU" sz="2600" dirty="0"/>
              <a:t>can we build an effective network to share ideas and learn from each other?</a:t>
            </a:r>
            <a:endParaRPr lang="en-GB" sz="2600" dirty="0"/>
          </a:p>
          <a:p>
            <a:r>
              <a:rPr lang="en-AU" sz="2600" dirty="0"/>
              <a:t>How can we build on what we already do now?</a:t>
            </a:r>
            <a:r>
              <a:rPr lang="en-GB" sz="2600" dirty="0"/>
              <a:t> </a:t>
            </a:r>
            <a:endParaRPr lang="en-GB" sz="2600" dirty="0" smtClean="0"/>
          </a:p>
          <a:p>
            <a:r>
              <a:rPr lang="en-GB" sz="2600" dirty="0" smtClean="0"/>
              <a:t>Where do we go next?</a:t>
            </a:r>
            <a:endParaRPr lang="en-AU" sz="26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9668" b="40030"/>
          <a:stretch/>
        </p:blipFill>
        <p:spPr>
          <a:xfrm>
            <a:off x="258651" y="4502259"/>
            <a:ext cx="845988" cy="340962"/>
          </a:xfrm>
          <a:prstGeom prst="rect">
            <a:avLst/>
          </a:prstGeom>
        </p:spPr>
      </p:pic>
    </p:spTree>
    <p:extLst>
      <p:ext uri="{BB962C8B-B14F-4D97-AF65-F5344CB8AC3E}">
        <p14:creationId xmlns:p14="http://schemas.microsoft.com/office/powerpoint/2010/main" val="1884645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ELSA Practice Framework</a:t>
            </a:r>
          </a:p>
        </p:txBody>
      </p:sp>
      <p:sp>
        <p:nvSpPr>
          <p:cNvPr id="7" name="Content Placeholder 6"/>
          <p:cNvSpPr>
            <a:spLocks noGrp="1"/>
          </p:cNvSpPr>
          <p:nvPr>
            <p:ph idx="1"/>
          </p:nvPr>
        </p:nvSpPr>
        <p:spPr>
          <a:xfrm>
            <a:off x="565688" y="1156720"/>
            <a:ext cx="6600191" cy="3523038"/>
          </a:xfrm>
        </p:spPr>
        <p:txBody>
          <a:bodyPr>
            <a:normAutofit/>
          </a:bodyPr>
          <a:lstStyle/>
          <a:p>
            <a:pPr marL="457200" indent="-457200">
              <a:buFont typeface="+mj-lt"/>
              <a:buAutoNum type="arabicPeriod"/>
            </a:pPr>
            <a:endParaRPr lang="en-US" sz="2400" dirty="0" smtClean="0"/>
          </a:p>
          <a:p>
            <a:pPr marL="457200" indent="-457200">
              <a:buFont typeface="+mj-lt"/>
              <a:buAutoNum type="arabicPeriod"/>
            </a:pPr>
            <a:r>
              <a:rPr lang="en-US" sz="2400" b="1" dirty="0" smtClean="0"/>
              <a:t>STEM Practices: </a:t>
            </a:r>
            <a:r>
              <a:rPr lang="en-US" sz="2000" dirty="0" smtClean="0"/>
              <a:t>Ideas</a:t>
            </a:r>
            <a:r>
              <a:rPr lang="en-US" sz="2000" dirty="0"/>
              <a:t>, Methods &amp; </a:t>
            </a:r>
            <a:r>
              <a:rPr lang="en-US" sz="2000" dirty="0" smtClean="0"/>
              <a:t>Values (</a:t>
            </a:r>
            <a:r>
              <a:rPr lang="en-US" sz="2000" dirty="0"/>
              <a:t>A way of </a:t>
            </a:r>
            <a:r>
              <a:rPr lang="en-US" sz="2000" dirty="0" smtClean="0"/>
              <a:t>thinking)</a:t>
            </a:r>
            <a:endParaRPr lang="en-US" sz="2000" dirty="0"/>
          </a:p>
          <a:p>
            <a:pPr marL="457200" indent="-457200">
              <a:buFont typeface="+mj-lt"/>
              <a:buAutoNum type="arabicPeriod"/>
            </a:pPr>
            <a:r>
              <a:rPr lang="en-US" sz="2400" b="1" dirty="0" smtClean="0"/>
              <a:t>ERA Loop: </a:t>
            </a:r>
            <a:r>
              <a:rPr lang="en-US" sz="2000" dirty="0"/>
              <a:t>Experience, Represent &amp; Apply (A way of acting)</a:t>
            </a:r>
          </a:p>
          <a:p>
            <a:pPr marL="457200" indent="-457200">
              <a:buFont typeface="+mj-lt"/>
              <a:buAutoNum type="arabicPeriod"/>
            </a:pPr>
            <a:r>
              <a:rPr lang="en-US" sz="2400" b="1" dirty="0" smtClean="0"/>
              <a:t>Communities of Practice: </a:t>
            </a:r>
            <a:r>
              <a:rPr lang="en-US" sz="2000" dirty="0" smtClean="0"/>
              <a:t>That ask and share the </a:t>
            </a:r>
            <a:r>
              <a:rPr lang="en-US" sz="2000" i="1" dirty="0" smtClean="0"/>
              <a:t>What</a:t>
            </a:r>
            <a:r>
              <a:rPr lang="en-US" sz="2000" dirty="0"/>
              <a:t>, </a:t>
            </a:r>
            <a:r>
              <a:rPr lang="en-US" sz="2000" i="1" dirty="0"/>
              <a:t>So What</a:t>
            </a:r>
            <a:r>
              <a:rPr lang="en-US" sz="2000" dirty="0"/>
              <a:t> &amp; </a:t>
            </a:r>
            <a:r>
              <a:rPr lang="en-US" sz="2000" i="1" dirty="0"/>
              <a:t>What Next</a:t>
            </a:r>
            <a:r>
              <a:rPr lang="en-US" sz="2000" dirty="0"/>
              <a:t> </a:t>
            </a:r>
            <a:r>
              <a:rPr lang="en-US" sz="2000" dirty="0" smtClean="0"/>
              <a:t>(</a:t>
            </a:r>
            <a:r>
              <a:rPr lang="en-US" sz="2000" dirty="0"/>
              <a:t>A way of </a:t>
            </a:r>
            <a:r>
              <a:rPr lang="en-US" sz="2000" dirty="0" smtClean="0"/>
              <a:t>relating)</a:t>
            </a:r>
            <a:endParaRPr lang="en-US" sz="20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9668" b="40030"/>
          <a:stretch/>
        </p:blipFill>
        <p:spPr>
          <a:xfrm>
            <a:off x="258651" y="4502259"/>
            <a:ext cx="845988" cy="340962"/>
          </a:xfrm>
          <a:prstGeom prst="rect">
            <a:avLst/>
          </a:prstGeom>
        </p:spPr>
      </p:pic>
    </p:spTree>
    <p:extLst>
      <p:ext uri="{BB962C8B-B14F-4D97-AF65-F5344CB8AC3E}">
        <p14:creationId xmlns:p14="http://schemas.microsoft.com/office/powerpoint/2010/main" val="3061030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ELSA Practice Framework (3 Step)</a:t>
            </a:r>
            <a:endParaRPr lang="en-US" dirty="0"/>
          </a:p>
        </p:txBody>
      </p:sp>
      <p:graphicFrame>
        <p:nvGraphicFramePr>
          <p:cNvPr id="15" name="Content Placeholder 14"/>
          <p:cNvGraphicFramePr>
            <a:graphicFrameLocks noGrp="1"/>
          </p:cNvGraphicFramePr>
          <p:nvPr>
            <p:ph idx="1"/>
            <p:extLst/>
          </p:nvPr>
        </p:nvGraphicFramePr>
        <p:xfrm>
          <a:off x="875654" y="1192401"/>
          <a:ext cx="6207071"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Rectangle 17"/>
          <p:cNvSpPr/>
          <p:nvPr/>
        </p:nvSpPr>
        <p:spPr>
          <a:xfrm>
            <a:off x="6329237" y="1537343"/>
            <a:ext cx="435773" cy="3108543"/>
          </a:xfrm>
          <a:prstGeom prst="rect">
            <a:avLst/>
          </a:prstGeom>
          <a:noFill/>
        </p:spPr>
        <p:txBody>
          <a:bodyPr wrap="square" lIns="91440" tIns="45720" rIns="91440" bIns="45720">
            <a:spAutoFit/>
          </a:bodyPr>
          <a:lstStyle/>
          <a:p>
            <a:pPr algn="ctr"/>
            <a:r>
              <a:rPr lang="en-US" sz="2800" b="0" cap="none" spc="0" dirty="0" smtClean="0">
                <a:ln w="0"/>
                <a:effectLst>
                  <a:outerShdw blurRad="38100" dist="19050" dir="2700000" algn="tl" rotWithShape="0">
                    <a:schemeClr val="dk1">
                      <a:alpha val="40000"/>
                    </a:schemeClr>
                  </a:outerShdw>
                </a:effectLst>
              </a:rPr>
              <a:t>DIGITAL</a:t>
            </a:r>
            <a:endParaRPr lang="en-US" sz="2800" b="0" cap="none" spc="0" dirty="0">
              <a:ln w="0"/>
              <a:effectLst>
                <a:outerShdw blurRad="38100" dist="19050" dir="2700000" algn="tl" rotWithShape="0">
                  <a:schemeClr val="dk1">
                    <a:alpha val="40000"/>
                  </a:schemeClr>
                </a:outerShdw>
              </a:effectLst>
            </a:endParaRPr>
          </a:p>
        </p:txBody>
      </p:sp>
      <p:sp>
        <p:nvSpPr>
          <p:cNvPr id="19" name="Rectangle 18"/>
          <p:cNvSpPr/>
          <p:nvPr/>
        </p:nvSpPr>
        <p:spPr>
          <a:xfrm>
            <a:off x="1041732" y="1537343"/>
            <a:ext cx="435773" cy="3108543"/>
          </a:xfrm>
          <a:prstGeom prst="rect">
            <a:avLst/>
          </a:prstGeom>
          <a:noFill/>
        </p:spPr>
        <p:txBody>
          <a:bodyPr wrap="square" lIns="91440" tIns="45720" rIns="91440" bIns="45720">
            <a:spAutoFit/>
          </a:bodyPr>
          <a:lstStyle/>
          <a:p>
            <a:pPr algn="ctr"/>
            <a:r>
              <a:rPr lang="en-US" sz="2800" b="0" cap="none" spc="0" dirty="0" smtClean="0">
                <a:ln w="0"/>
                <a:effectLst>
                  <a:outerShdw blurRad="38100" dist="19050" dir="2700000" algn="tl" rotWithShape="0">
                    <a:schemeClr val="dk1">
                      <a:alpha val="40000"/>
                    </a:schemeClr>
                  </a:outerShdw>
                </a:effectLst>
              </a:rPr>
              <a:t>DIGITAL</a:t>
            </a:r>
            <a:endParaRPr lang="en-US" sz="28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05744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ELSA Practice Framework</a:t>
            </a:r>
          </a:p>
        </p:txBody>
      </p:sp>
      <p:sp>
        <p:nvSpPr>
          <p:cNvPr id="7" name="Content Placeholder 6"/>
          <p:cNvSpPr>
            <a:spLocks noGrp="1"/>
          </p:cNvSpPr>
          <p:nvPr>
            <p:ph idx="1"/>
          </p:nvPr>
        </p:nvSpPr>
        <p:spPr>
          <a:xfrm>
            <a:off x="565688" y="1156720"/>
            <a:ext cx="7501002" cy="2903213"/>
          </a:xfrm>
        </p:spPr>
        <p:txBody>
          <a:bodyPr>
            <a:normAutofit/>
          </a:bodyPr>
          <a:lstStyle/>
          <a:p>
            <a:pPr marL="457200" indent="-457200">
              <a:buFont typeface="+mj-lt"/>
              <a:buAutoNum type="arabicPeriod"/>
            </a:pPr>
            <a:endParaRPr lang="en-US" sz="2400" dirty="0" smtClean="0"/>
          </a:p>
          <a:p>
            <a:pPr marL="0" indent="0">
              <a:buNone/>
            </a:pPr>
            <a:r>
              <a:rPr lang="en-GB" sz="2800" dirty="0"/>
              <a:t>L</a:t>
            </a:r>
            <a:r>
              <a:rPr lang="en-GB" sz="2800" dirty="0" smtClean="0"/>
              <a:t>earning </a:t>
            </a:r>
            <a:r>
              <a:rPr lang="en-GB" sz="2800" dirty="0"/>
              <a:t>is a situated </a:t>
            </a:r>
            <a:r>
              <a:rPr lang="en-GB" sz="2800" dirty="0" smtClean="0"/>
              <a:t>activity where learning </a:t>
            </a:r>
            <a:r>
              <a:rPr lang="en-GB" sz="2800" dirty="0"/>
              <a:t>can seen as an increasing participation in communities of practice rather than as a simple process of internalisation.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9668" b="40030"/>
          <a:stretch/>
        </p:blipFill>
        <p:spPr>
          <a:xfrm>
            <a:off x="258651" y="4502259"/>
            <a:ext cx="845988" cy="340962"/>
          </a:xfrm>
          <a:prstGeom prst="rect">
            <a:avLst/>
          </a:prstGeom>
        </p:spPr>
      </p:pic>
    </p:spTree>
    <p:extLst>
      <p:ext uri="{BB962C8B-B14F-4D97-AF65-F5344CB8AC3E}">
        <p14:creationId xmlns:p14="http://schemas.microsoft.com/office/powerpoint/2010/main" val="2170012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Represent - What is a COP?</a:t>
            </a:r>
            <a:endParaRPr lang="en-US" dirty="0"/>
          </a:p>
        </p:txBody>
      </p:sp>
      <p:sp>
        <p:nvSpPr>
          <p:cNvPr id="7" name="Content Placeholder 6"/>
          <p:cNvSpPr>
            <a:spLocks noGrp="1"/>
          </p:cNvSpPr>
          <p:nvPr>
            <p:ph sz="half" idx="1"/>
          </p:nvPr>
        </p:nvSpPr>
        <p:spPr>
          <a:xfrm>
            <a:off x="457199" y="1063229"/>
            <a:ext cx="6492241" cy="3531394"/>
          </a:xfrm>
        </p:spPr>
        <p:txBody>
          <a:bodyPr>
            <a:normAutofit/>
          </a:bodyPr>
          <a:lstStyle/>
          <a:p>
            <a:r>
              <a:rPr lang="en-US" sz="2000" b="1" dirty="0" smtClean="0"/>
              <a:t>Domain</a:t>
            </a:r>
            <a:r>
              <a:rPr lang="en-US" sz="2000" dirty="0" smtClean="0"/>
              <a:t> </a:t>
            </a:r>
            <a:r>
              <a:rPr lang="mr-IN" sz="2000" dirty="0" smtClean="0"/>
              <a:t>–</a:t>
            </a:r>
            <a:r>
              <a:rPr lang="en-US" sz="2000" dirty="0" smtClean="0"/>
              <a:t> the shared area of interest and competence (e.g. STEM practices)</a:t>
            </a:r>
          </a:p>
          <a:p>
            <a:endParaRPr lang="en-US" sz="2000" dirty="0" smtClean="0"/>
          </a:p>
          <a:p>
            <a:r>
              <a:rPr lang="en-US" sz="2000" b="1" dirty="0" smtClean="0"/>
              <a:t>Community </a:t>
            </a:r>
            <a:r>
              <a:rPr lang="mr-IN" sz="2000" b="1" dirty="0" smtClean="0"/>
              <a:t>–</a:t>
            </a:r>
            <a:r>
              <a:rPr lang="en-US" sz="2000" b="1" dirty="0" smtClean="0"/>
              <a:t> </a:t>
            </a:r>
            <a:r>
              <a:rPr lang="en-US" sz="2000" dirty="0" smtClean="0"/>
              <a:t>the people who interact in an ongoing way with an emphasis on helping each other learn (i.e. relationships and collective learning)</a:t>
            </a:r>
            <a:endParaRPr lang="en-US" sz="2000" dirty="0"/>
          </a:p>
          <a:p>
            <a:endParaRPr lang="en-US" sz="2000" b="1" dirty="0" smtClean="0"/>
          </a:p>
          <a:p>
            <a:r>
              <a:rPr lang="en-US" sz="2000" b="1" dirty="0" smtClean="0"/>
              <a:t>Practice </a:t>
            </a:r>
            <a:r>
              <a:rPr lang="en-US" sz="2000" dirty="0" smtClean="0"/>
              <a:t>- the </a:t>
            </a:r>
            <a:r>
              <a:rPr lang="en-US" sz="2000" dirty="0"/>
              <a:t>practice </a:t>
            </a:r>
            <a:r>
              <a:rPr lang="en-US" sz="2000" dirty="0" smtClean="0"/>
              <a:t>and shared resources that get developed (experiences, stories, artifacts, tools for solving problems)</a:t>
            </a:r>
            <a:endParaRPr lang="en-GB" sz="2000"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19668" b="40030"/>
          <a:stretch/>
        </p:blipFill>
        <p:spPr>
          <a:xfrm>
            <a:off x="258651" y="4502259"/>
            <a:ext cx="845988" cy="340962"/>
          </a:xfrm>
          <a:prstGeom prst="rect">
            <a:avLst/>
          </a:prstGeom>
        </p:spPr>
      </p:pic>
    </p:spTree>
    <p:extLst>
      <p:ext uri="{BB962C8B-B14F-4D97-AF65-F5344CB8AC3E}">
        <p14:creationId xmlns:p14="http://schemas.microsoft.com/office/powerpoint/2010/main" val="1970958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Represent - What is a COP?</a:t>
            </a:r>
            <a:endParaRPr lang="en-US"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19668" b="40030"/>
          <a:stretch/>
        </p:blipFill>
        <p:spPr>
          <a:xfrm>
            <a:off x="258651" y="4502259"/>
            <a:ext cx="845988" cy="340962"/>
          </a:xfrm>
          <a:prstGeom prst="rect">
            <a:avLst/>
          </a:prstGeom>
        </p:spPr>
      </p:pic>
      <p:sp>
        <p:nvSpPr>
          <p:cNvPr id="2" name="Content Placeholder 1"/>
          <p:cNvSpPr>
            <a:spLocks noGrp="1"/>
          </p:cNvSpPr>
          <p:nvPr>
            <p:ph sz="half" idx="1"/>
          </p:nvPr>
        </p:nvSpPr>
        <p:spPr/>
        <p:txBody>
          <a:bodyPr/>
          <a:lstStyle/>
          <a:p>
            <a:endParaRPr lang="en-US"/>
          </a:p>
        </p:txBody>
      </p:sp>
      <p:pic>
        <p:nvPicPr>
          <p:cNvPr id="3" name="Picture 2"/>
          <p:cNvPicPr>
            <a:picLocks noChangeAspect="1"/>
          </p:cNvPicPr>
          <p:nvPr/>
        </p:nvPicPr>
        <p:blipFill>
          <a:blip r:embed="rId3"/>
          <a:stretch>
            <a:fillRect/>
          </a:stretch>
        </p:blipFill>
        <p:spPr>
          <a:xfrm>
            <a:off x="1181745" y="786227"/>
            <a:ext cx="5629759" cy="4222319"/>
          </a:xfrm>
          <a:prstGeom prst="rect">
            <a:avLst/>
          </a:prstGeom>
        </p:spPr>
      </p:pic>
      <p:sp>
        <p:nvSpPr>
          <p:cNvPr id="4" name="Rectangle 3"/>
          <p:cNvSpPr/>
          <p:nvPr/>
        </p:nvSpPr>
        <p:spPr>
          <a:xfrm>
            <a:off x="5587139" y="4854657"/>
            <a:ext cx="9144000" cy="307777"/>
          </a:xfrm>
          <a:prstGeom prst="rect">
            <a:avLst/>
          </a:prstGeom>
        </p:spPr>
        <p:txBody>
          <a:bodyPr wrap="square">
            <a:spAutoFit/>
          </a:bodyPr>
          <a:lstStyle/>
          <a:p>
            <a:r>
              <a:rPr lang="en-US" sz="1400" dirty="0"/>
              <a:t>https://</a:t>
            </a:r>
            <a:r>
              <a:rPr lang="en-US" sz="1400" dirty="0" err="1" smtClean="0"/>
              <a:t>image.slidesharecdn.com</a:t>
            </a:r>
            <a:r>
              <a:rPr lang="en-US" sz="1400" dirty="0" smtClean="0"/>
              <a:t>/5</a:t>
            </a:r>
            <a:endParaRPr lang="en-US" sz="1400" dirty="0"/>
          </a:p>
        </p:txBody>
      </p:sp>
    </p:spTree>
    <p:extLst>
      <p:ext uri="{BB962C8B-B14F-4D97-AF65-F5344CB8AC3E}">
        <p14:creationId xmlns:p14="http://schemas.microsoft.com/office/powerpoint/2010/main" val="1469757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19668" b="40030"/>
          <a:stretch/>
        </p:blipFill>
        <p:spPr>
          <a:xfrm>
            <a:off x="258651" y="4502259"/>
            <a:ext cx="845988" cy="34096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748" y="904240"/>
            <a:ext cx="5669496" cy="4239260"/>
          </a:xfrm>
          <a:prstGeom prst="rect">
            <a:avLst/>
          </a:prstGeom>
        </p:spPr>
      </p:pic>
      <p:sp>
        <p:nvSpPr>
          <p:cNvPr id="7" name="Title 5"/>
          <p:cNvSpPr txBox="1">
            <a:spLocks/>
          </p:cNvSpPr>
          <p:nvPr/>
        </p:nvSpPr>
        <p:spPr>
          <a:xfrm>
            <a:off x="589283" y="216139"/>
            <a:ext cx="6392041" cy="857250"/>
          </a:xfrm>
          <a:prstGeom prst="rect">
            <a:avLst/>
          </a:prstGeom>
        </p:spPr>
        <p:txBody>
          <a:bodyPr vert="horz" lIns="91440" tIns="45720" rIns="91440" bIns="45720" rtlCol="0" anchor="ctr">
            <a:normAutofit fontScale="92500"/>
          </a:bodyPr>
          <a:lstStyle>
            <a:lvl1pPr algn="l" defTabSz="457200" rtl="0" eaLnBrk="1" latinLnBrk="0" hangingPunct="1">
              <a:spcBef>
                <a:spcPct val="0"/>
              </a:spcBef>
              <a:buNone/>
              <a:defRPr sz="3600" b="1" kern="1200">
                <a:solidFill>
                  <a:srgbClr val="009EDD"/>
                </a:solidFill>
                <a:latin typeface="+mj-lt"/>
                <a:ea typeface="+mj-ea"/>
                <a:cs typeface="+mj-cs"/>
              </a:defRPr>
            </a:lvl1pPr>
          </a:lstStyle>
          <a:p>
            <a:r>
              <a:rPr lang="en-US" dirty="0" smtClean="0"/>
              <a:t>Represent - What does a </a:t>
            </a:r>
            <a:r>
              <a:rPr lang="en-US" dirty="0" err="1" smtClean="0"/>
              <a:t>CoP</a:t>
            </a:r>
            <a:r>
              <a:rPr lang="en-US" dirty="0" smtClean="0"/>
              <a:t> do?</a:t>
            </a:r>
            <a:endParaRPr lang="en-US" dirty="0"/>
          </a:p>
        </p:txBody>
      </p:sp>
    </p:spTree>
    <p:extLst>
      <p:ext uri="{BB962C8B-B14F-4D97-AF65-F5344CB8AC3E}">
        <p14:creationId xmlns:p14="http://schemas.microsoft.com/office/powerpoint/2010/main" val="3725302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UC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2128</TotalTime>
  <Words>587</Words>
  <Application>Microsoft Macintosh PowerPoint</Application>
  <PresentationFormat>On-screen Show (16:9)</PresentationFormat>
  <Paragraphs>122</Paragraphs>
  <Slides>23</Slides>
  <Notes>3</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23</vt:i4>
      </vt:variant>
    </vt:vector>
  </HeadingPairs>
  <TitlesOfParts>
    <vt:vector size="30" baseType="lpstr">
      <vt:lpstr>Calibri</vt:lpstr>
      <vt:lpstr>Mangal</vt:lpstr>
      <vt:lpstr>Arial</vt:lpstr>
      <vt:lpstr>UC Theme</vt:lpstr>
      <vt:lpstr>1_Office Theme</vt:lpstr>
      <vt:lpstr>2_Office Theme</vt:lpstr>
      <vt:lpstr>3_Office Theme</vt:lpstr>
      <vt:lpstr>ELSA Educator Workshop</vt:lpstr>
      <vt:lpstr>An introduction to communities of practice in the ELSA project</vt:lpstr>
      <vt:lpstr>Overview &amp; Key questions</vt:lpstr>
      <vt:lpstr>ELSA Practice Framework</vt:lpstr>
      <vt:lpstr>ELSA Practice Framework (3 Step)</vt:lpstr>
      <vt:lpstr>ELSA Practice Framework</vt:lpstr>
      <vt:lpstr>Represent - What is a COP?</vt:lpstr>
      <vt:lpstr>Represent - What is a COP?</vt:lpstr>
      <vt:lpstr>PowerPoint Presentation</vt:lpstr>
      <vt:lpstr>Represent – Why COP?</vt:lpstr>
      <vt:lpstr>Represent – Mapping a COP</vt:lpstr>
      <vt:lpstr>Apply – Cultivating a COP</vt:lpstr>
      <vt:lpstr>Apply – Cultivating a COP</vt:lpstr>
      <vt:lpstr>Apply – Ideas to create our Community Practice Network</vt:lpstr>
      <vt:lpstr>Apply – Next Steps</vt:lpstr>
      <vt:lpstr>ELSA Action Plan</vt:lpstr>
      <vt:lpstr>ELSA Action Plan</vt:lpstr>
      <vt:lpstr>ELSA Action Plan</vt:lpstr>
      <vt:lpstr>Parking Lot questions…</vt:lpstr>
      <vt:lpstr>Final reflection</vt:lpstr>
      <vt:lpstr>Where are you now?</vt:lpstr>
      <vt:lpstr>Workshop survey</vt:lpstr>
      <vt:lpstr>Thank you</vt:lpstr>
    </vt:vector>
  </TitlesOfParts>
  <Company>OMG</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OMG OMG</dc:creator>
  <cp:lastModifiedBy>Microsoft Office User</cp:lastModifiedBy>
  <cp:revision>58</cp:revision>
  <dcterms:created xsi:type="dcterms:W3CDTF">2014-02-17T05:35:55Z</dcterms:created>
  <dcterms:modified xsi:type="dcterms:W3CDTF">2017-11-20T22:50:57Z</dcterms:modified>
</cp:coreProperties>
</file>