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71" r:id="rId2"/>
    <p:sldId id="270" r:id="rId3"/>
    <p:sldId id="269"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C4C7881-CEDC-4031-B7CD-522D31C9AC4C}" type="datetimeFigureOut">
              <a:rPr lang="en-US" smtClean="0"/>
              <a:t>10/31/2020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F7489BB-AB9F-4471-BE8A-96E1D43DF51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9714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FC4C7881-CEDC-4031-B7CD-522D31C9AC4C}"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7489BB-AB9F-4471-BE8A-96E1D43DF51F}" type="slidenum">
              <a:rPr lang="en-US" smtClean="0"/>
              <a:t>‹#›</a:t>
            </a:fld>
            <a:endParaRPr lang="en-US"/>
          </a:p>
        </p:txBody>
      </p:sp>
    </p:spTree>
    <p:extLst>
      <p:ext uri="{BB962C8B-B14F-4D97-AF65-F5344CB8AC3E}">
        <p14:creationId xmlns:p14="http://schemas.microsoft.com/office/powerpoint/2010/main" val="3935208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FC4C7881-CEDC-4031-B7CD-522D31C9AC4C}"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489BB-AB9F-4471-BE8A-96E1D43DF51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4771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ar-SA"/>
              <a:t>انقر لتحرير نمط عنوان الشكل الرئيسي</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FC4C7881-CEDC-4031-B7CD-522D31C9AC4C}"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489BB-AB9F-4471-BE8A-96E1D43DF51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3896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FC4C7881-CEDC-4031-B7CD-522D31C9AC4C}"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489BB-AB9F-4471-BE8A-96E1D43DF51F}" type="slidenum">
              <a:rPr lang="en-US" smtClean="0"/>
              <a:t>‹#›</a:t>
            </a:fld>
            <a:endParaRPr lang="en-US"/>
          </a:p>
        </p:txBody>
      </p:sp>
    </p:spTree>
    <p:extLst>
      <p:ext uri="{BB962C8B-B14F-4D97-AF65-F5344CB8AC3E}">
        <p14:creationId xmlns:p14="http://schemas.microsoft.com/office/powerpoint/2010/main" val="1022661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ar-SA"/>
              <a:t>انقر لتحرير نمط عنوان الشكل الرئيسي</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FC4C7881-CEDC-4031-B7CD-522D31C9AC4C}"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489BB-AB9F-4471-BE8A-96E1D43DF51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9506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ar-SA"/>
              <a:t>انقر لتحرير نمط عنوان الشكل الرئيسي</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FC4C7881-CEDC-4031-B7CD-522D31C9AC4C}"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489BB-AB9F-4471-BE8A-96E1D43DF51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1625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FC4C7881-CEDC-4031-B7CD-522D31C9AC4C}"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489BB-AB9F-4471-BE8A-96E1D43DF51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7598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FC4C7881-CEDC-4031-B7CD-522D31C9AC4C}"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489BB-AB9F-4471-BE8A-96E1D43DF51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4904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FC4C7881-CEDC-4031-B7CD-522D31C9AC4C}"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489BB-AB9F-4471-BE8A-96E1D43DF51F}" type="slidenum">
              <a:rPr lang="en-US" smtClean="0"/>
              <a:t>‹#›</a:t>
            </a:fld>
            <a:endParaRPr lang="en-US"/>
          </a:p>
        </p:txBody>
      </p:sp>
    </p:spTree>
    <p:extLst>
      <p:ext uri="{BB962C8B-B14F-4D97-AF65-F5344CB8AC3E}">
        <p14:creationId xmlns:p14="http://schemas.microsoft.com/office/powerpoint/2010/main" val="359508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FC4C7881-CEDC-4031-B7CD-522D31C9AC4C}"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489BB-AB9F-4471-BE8A-96E1D43DF51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147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FC4C7881-CEDC-4031-B7CD-522D31C9AC4C}"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7489BB-AB9F-4471-BE8A-96E1D43DF51F}" type="slidenum">
              <a:rPr lang="en-US" smtClean="0"/>
              <a:t>‹#›</a:t>
            </a:fld>
            <a:endParaRPr lang="en-US"/>
          </a:p>
        </p:txBody>
      </p:sp>
    </p:spTree>
    <p:extLst>
      <p:ext uri="{BB962C8B-B14F-4D97-AF65-F5344CB8AC3E}">
        <p14:creationId xmlns:p14="http://schemas.microsoft.com/office/powerpoint/2010/main" val="81077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FC4C7881-CEDC-4031-B7CD-522D31C9AC4C}" type="datetimeFigureOut">
              <a:rPr lang="en-US" smtClean="0"/>
              <a:t>10/31/2020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7489BB-AB9F-4471-BE8A-96E1D43DF51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2121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FC4C7881-CEDC-4031-B7CD-522D31C9AC4C}" type="datetimeFigureOut">
              <a:rPr lang="en-US" smtClean="0"/>
              <a:t>10/31/2020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7489BB-AB9F-4471-BE8A-96E1D43DF51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494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4C7881-CEDC-4031-B7CD-522D31C9AC4C}" type="datetimeFigureOut">
              <a:rPr lang="en-US" smtClean="0"/>
              <a:t>10/31/2020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7489BB-AB9F-4471-BE8A-96E1D43DF51F}" type="slidenum">
              <a:rPr lang="en-US" smtClean="0"/>
              <a:t>‹#›</a:t>
            </a:fld>
            <a:endParaRPr lang="en-US"/>
          </a:p>
        </p:txBody>
      </p:sp>
    </p:spTree>
    <p:extLst>
      <p:ext uri="{BB962C8B-B14F-4D97-AF65-F5344CB8AC3E}">
        <p14:creationId xmlns:p14="http://schemas.microsoft.com/office/powerpoint/2010/main" val="2132971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FC4C7881-CEDC-4031-B7CD-522D31C9AC4C}"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7489BB-AB9F-4471-BE8A-96E1D43DF51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245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ar-SA"/>
              <a:t>انقر لتحرير نمط عنوان الشكل الرئيسي</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FC4C7881-CEDC-4031-B7CD-522D31C9AC4C}"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7489BB-AB9F-4471-BE8A-96E1D43DF51F}" type="slidenum">
              <a:rPr lang="en-US" smtClean="0"/>
              <a:t>‹#›</a:t>
            </a:fld>
            <a:endParaRPr lang="en-US"/>
          </a:p>
        </p:txBody>
      </p:sp>
    </p:spTree>
    <p:extLst>
      <p:ext uri="{BB962C8B-B14F-4D97-AF65-F5344CB8AC3E}">
        <p14:creationId xmlns:p14="http://schemas.microsoft.com/office/powerpoint/2010/main" val="2421634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4C7881-CEDC-4031-B7CD-522D31C9AC4C}" type="datetimeFigureOut">
              <a:rPr lang="en-US" smtClean="0"/>
              <a:t>10/31/2020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F7489BB-AB9F-4471-BE8A-96E1D43DF51F}" type="slidenum">
              <a:rPr lang="en-US" smtClean="0"/>
              <a:t>‹#›</a:t>
            </a:fld>
            <a:endParaRPr lang="en-US"/>
          </a:p>
        </p:txBody>
      </p:sp>
    </p:spTree>
    <p:extLst>
      <p:ext uri="{BB962C8B-B14F-4D97-AF65-F5344CB8AC3E}">
        <p14:creationId xmlns:p14="http://schemas.microsoft.com/office/powerpoint/2010/main" val="531890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hmdgaber?tab=projects"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C6D714B0-8015-4D39-87BC-10B455E09536}"/>
              </a:ext>
            </a:extLst>
          </p:cNvPr>
          <p:cNvSpPr txBox="1"/>
          <p:nvPr/>
        </p:nvSpPr>
        <p:spPr>
          <a:xfrm>
            <a:off x="2085109" y="1122218"/>
            <a:ext cx="8021782" cy="3976255"/>
          </a:xfrm>
          <a:prstGeom prst="rect">
            <a:avLst/>
          </a:prstGeom>
          <a:noFill/>
        </p:spPr>
        <p:txBody>
          <a:bodyPr wrap="square" rtlCol="0">
            <a:prstTxWarp prst="textPlain">
              <a:avLst/>
            </a:prstTxWarp>
            <a:spAutoFit/>
          </a:bodyPr>
          <a:lstStyle/>
          <a:p>
            <a:pPr algn="ctr"/>
            <a:r>
              <a:rPr lang="ar-EG" sz="2800" b="1" dirty="0"/>
              <a:t>محمد جابر عبدالمنعم الصو</a:t>
            </a:r>
          </a:p>
          <a:p>
            <a:pPr algn="ctr"/>
            <a:endParaRPr lang="en-US" sz="2800" b="1" dirty="0"/>
          </a:p>
          <a:p>
            <a:pPr algn="ctr"/>
            <a:r>
              <a:rPr lang="en-US" sz="2800" b="1" dirty="0"/>
              <a:t>3 BIS</a:t>
            </a:r>
          </a:p>
          <a:p>
            <a:pPr algn="ctr"/>
            <a:endParaRPr lang="en-US" sz="2800" b="1" dirty="0"/>
          </a:p>
          <a:p>
            <a:pPr algn="ctr"/>
            <a:r>
              <a:rPr lang="ar-EG" sz="2800" b="1" dirty="0"/>
              <a:t>المشروع : موقع اخباري يهتم بالأخبار العالمية والمحلية</a:t>
            </a:r>
            <a:endParaRPr lang="en-US" sz="2800" b="1" dirty="0"/>
          </a:p>
          <a:p>
            <a:pPr algn="ctr"/>
            <a:endParaRPr lang="ar-EG" sz="2800" b="1" dirty="0"/>
          </a:p>
          <a:p>
            <a:pPr algn="ctr"/>
            <a:r>
              <a:rPr lang="en-US" sz="2800" b="1" dirty="0">
                <a:hlinkClick r:id="rId2"/>
              </a:rPr>
              <a:t>https://github.com/mhmdgaber?tab=projects</a:t>
            </a:r>
            <a:endParaRPr lang="en-US" sz="2800" b="1" dirty="0"/>
          </a:p>
          <a:p>
            <a:pPr algn="ctr"/>
            <a:endParaRPr lang="en-US" sz="2800" b="1" dirty="0"/>
          </a:p>
        </p:txBody>
      </p:sp>
    </p:spTree>
    <p:extLst>
      <p:ext uri="{BB962C8B-B14F-4D97-AF65-F5344CB8AC3E}">
        <p14:creationId xmlns:p14="http://schemas.microsoft.com/office/powerpoint/2010/main" val="4113530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a:extLst>
              <a:ext uri="{FF2B5EF4-FFF2-40B4-BE49-F238E27FC236}">
                <a16:creationId xmlns:a16="http://schemas.microsoft.com/office/drawing/2014/main" id="{732718F6-E773-479D-9DE6-2403BF853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4" name="فقاعة الكلام: مستطيلة مستديرة الزوايا 3">
            <a:extLst>
              <a:ext uri="{FF2B5EF4-FFF2-40B4-BE49-F238E27FC236}">
                <a16:creationId xmlns:a16="http://schemas.microsoft.com/office/drawing/2014/main" id="{FE646E60-BB5A-40A7-921F-961C15FF0E11}"/>
              </a:ext>
            </a:extLst>
          </p:cNvPr>
          <p:cNvSpPr/>
          <p:nvPr/>
        </p:nvSpPr>
        <p:spPr>
          <a:xfrm>
            <a:off x="6400800" y="4724400"/>
            <a:ext cx="3048000" cy="775854"/>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prstTxWarp prst="textPlain">
              <a:avLst/>
            </a:prstTxWarp>
          </a:bodyPr>
          <a:lstStyle/>
          <a:p>
            <a:pPr algn="ctr"/>
            <a:r>
              <a:rPr lang="ar-EG" b="1" dirty="0">
                <a:ln w="22225">
                  <a:solidFill>
                    <a:schemeClr val="accent2"/>
                  </a:solidFill>
                  <a:prstDash val="solid"/>
                </a:ln>
                <a:solidFill>
                  <a:schemeClr val="accent2">
                    <a:lumMod val="40000"/>
                    <a:lumOff val="60000"/>
                  </a:schemeClr>
                </a:solidFill>
              </a:rPr>
              <a:t>قائمة تعديل الاخبار ومسحها</a:t>
            </a:r>
            <a:endParaRPr lang="en-US" b="1" dirty="0">
              <a:ln w="22225">
                <a:solidFill>
                  <a:schemeClr val="accent2"/>
                </a:solidFill>
                <a:prstDash val="solid"/>
              </a:ln>
              <a:solidFill>
                <a:schemeClr val="accent2">
                  <a:lumMod val="40000"/>
                  <a:lumOff val="60000"/>
                </a:schemeClr>
              </a:solidFill>
            </a:endParaRPr>
          </a:p>
        </p:txBody>
      </p:sp>
      <p:cxnSp>
        <p:nvCxnSpPr>
          <p:cNvPr id="7" name="رابط كسهم مستقيم 6">
            <a:extLst>
              <a:ext uri="{FF2B5EF4-FFF2-40B4-BE49-F238E27FC236}">
                <a16:creationId xmlns:a16="http://schemas.microsoft.com/office/drawing/2014/main" id="{FA6D90BB-5082-4451-926B-E16F5F045FD7}"/>
              </a:ext>
            </a:extLst>
          </p:cNvPr>
          <p:cNvCxnSpPr/>
          <p:nvPr/>
        </p:nvCxnSpPr>
        <p:spPr>
          <a:xfrm flipH="1" flipV="1">
            <a:off x="6664036" y="2008909"/>
            <a:ext cx="1565564" cy="259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28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a:extLst>
              <a:ext uri="{FF2B5EF4-FFF2-40B4-BE49-F238E27FC236}">
                <a16:creationId xmlns:a16="http://schemas.microsoft.com/office/drawing/2014/main" id="{9CAE45F3-36E8-43C9-B307-529BB9429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4" name="فقاعة الكلام: مستطيلة مستديرة الزوايا 3">
            <a:extLst>
              <a:ext uri="{FF2B5EF4-FFF2-40B4-BE49-F238E27FC236}">
                <a16:creationId xmlns:a16="http://schemas.microsoft.com/office/drawing/2014/main" id="{ECDEAABC-D9F4-45AB-8B76-BF66D9FDB8BF}"/>
              </a:ext>
            </a:extLst>
          </p:cNvPr>
          <p:cNvSpPr/>
          <p:nvPr/>
        </p:nvSpPr>
        <p:spPr>
          <a:xfrm>
            <a:off x="7495309" y="1191491"/>
            <a:ext cx="3713018" cy="914400"/>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prstTxWarp prst="textPlain">
              <a:avLst/>
            </a:prstTxWarp>
          </a:bodyPr>
          <a:lstStyle/>
          <a:p>
            <a:pPr algn="ctr"/>
            <a:r>
              <a:rPr lang="ar-EG" b="1" dirty="0">
                <a:ln w="22225">
                  <a:solidFill>
                    <a:schemeClr val="accent2"/>
                  </a:solidFill>
                  <a:prstDash val="solid"/>
                </a:ln>
                <a:solidFill>
                  <a:schemeClr val="accent2">
                    <a:lumMod val="40000"/>
                    <a:lumOff val="60000"/>
                  </a:schemeClr>
                </a:solidFill>
              </a:rPr>
              <a:t>واجهة الموقع التي تظهر للمستخدمين</a:t>
            </a:r>
            <a:endParaRPr 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066186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descr="صورة تحتوي على لقطة شاشة, شاشة عرض, شاشة, جالس&#10;&#10;تم إنشاء الوصف تلقائياً">
            <a:extLst>
              <a:ext uri="{FF2B5EF4-FFF2-40B4-BE49-F238E27FC236}">
                <a16:creationId xmlns:a16="http://schemas.microsoft.com/office/drawing/2014/main" id="{A77D2B9D-C8EE-4FD1-8CA0-C98378A0C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4" name="فقاعة الكلام: مستطيلة مستديرة الزوايا 3">
            <a:extLst>
              <a:ext uri="{FF2B5EF4-FFF2-40B4-BE49-F238E27FC236}">
                <a16:creationId xmlns:a16="http://schemas.microsoft.com/office/drawing/2014/main" id="{0E8D53F0-2123-4456-AA23-1F4C1A151875}"/>
              </a:ext>
            </a:extLst>
          </p:cNvPr>
          <p:cNvSpPr/>
          <p:nvPr/>
        </p:nvSpPr>
        <p:spPr>
          <a:xfrm>
            <a:off x="1233055" y="4239491"/>
            <a:ext cx="5624945" cy="1191491"/>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prstTxWarp prst="textPlain">
              <a:avLst/>
            </a:prstTxWarp>
          </a:bodyPr>
          <a:lstStyle/>
          <a:p>
            <a:pPr algn="ctr"/>
            <a:r>
              <a:rPr lang="ar-EG" b="1" dirty="0">
                <a:ln w="22225">
                  <a:solidFill>
                    <a:schemeClr val="accent2"/>
                  </a:solidFill>
                  <a:prstDash val="solid"/>
                </a:ln>
                <a:solidFill>
                  <a:schemeClr val="accent2">
                    <a:lumMod val="40000"/>
                    <a:lumOff val="60000"/>
                  </a:schemeClr>
                </a:solidFill>
              </a:rPr>
              <a:t>يمكن للمستخدم اختيار نوع الخبر الذي يبحث عنه </a:t>
            </a:r>
            <a:endParaRPr 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822153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a:extLst>
              <a:ext uri="{FF2B5EF4-FFF2-40B4-BE49-F238E27FC236}">
                <a16:creationId xmlns:a16="http://schemas.microsoft.com/office/drawing/2014/main" id="{04085EB5-ABDE-4932-8B03-D09B92886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4" name="فقاعة الكلام: مستطيلة مستديرة الزوايا 3">
            <a:extLst>
              <a:ext uri="{FF2B5EF4-FFF2-40B4-BE49-F238E27FC236}">
                <a16:creationId xmlns:a16="http://schemas.microsoft.com/office/drawing/2014/main" id="{C4003E46-1726-45A4-A8F9-1975BB946D35}"/>
              </a:ext>
            </a:extLst>
          </p:cNvPr>
          <p:cNvSpPr/>
          <p:nvPr/>
        </p:nvSpPr>
        <p:spPr>
          <a:xfrm>
            <a:off x="4156364" y="5486401"/>
            <a:ext cx="3020290" cy="665018"/>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prstTxWarp prst="textPlain">
              <a:avLst/>
            </a:prstTxWarp>
          </a:bodyPr>
          <a:lstStyle/>
          <a:p>
            <a:pPr algn="ctr"/>
            <a:r>
              <a:rPr lang="ar-EG" b="1" dirty="0">
                <a:ln w="22225">
                  <a:solidFill>
                    <a:schemeClr val="accent2"/>
                  </a:solidFill>
                  <a:prstDash val="solid"/>
                </a:ln>
                <a:solidFill>
                  <a:schemeClr val="accent2">
                    <a:lumMod val="40000"/>
                    <a:lumOff val="60000"/>
                  </a:schemeClr>
                </a:solidFill>
              </a:rPr>
              <a:t>الاخبار الخاصة بالرياضة</a:t>
            </a:r>
            <a:endParaRPr lang="en-US" b="1" dirty="0">
              <a:ln w="22225">
                <a:solidFill>
                  <a:schemeClr val="accent2"/>
                </a:solidFill>
                <a:prstDash val="solid"/>
              </a:ln>
              <a:solidFill>
                <a:schemeClr val="accent2">
                  <a:lumMod val="40000"/>
                  <a:lumOff val="60000"/>
                </a:schemeClr>
              </a:solidFill>
            </a:endParaRPr>
          </a:p>
        </p:txBody>
      </p:sp>
      <p:cxnSp>
        <p:nvCxnSpPr>
          <p:cNvPr id="6" name="رابط كسهم مستقيم 5">
            <a:extLst>
              <a:ext uri="{FF2B5EF4-FFF2-40B4-BE49-F238E27FC236}">
                <a16:creationId xmlns:a16="http://schemas.microsoft.com/office/drawing/2014/main" id="{617477EA-CA81-4492-BA0C-6883B9F638E4}"/>
              </a:ext>
            </a:extLst>
          </p:cNvPr>
          <p:cNvCxnSpPr>
            <a:cxnSpLocks/>
          </p:cNvCxnSpPr>
          <p:nvPr/>
        </p:nvCxnSpPr>
        <p:spPr>
          <a:xfrm flipV="1">
            <a:off x="7051964" y="3427327"/>
            <a:ext cx="1565564" cy="2059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584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a:extLst>
              <a:ext uri="{FF2B5EF4-FFF2-40B4-BE49-F238E27FC236}">
                <a16:creationId xmlns:a16="http://schemas.microsoft.com/office/drawing/2014/main" id="{2EF4A605-92FD-4A99-9FD1-79C59ABB1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4" name="فقاعة الكلام: مستطيلة مستديرة الزوايا 3">
            <a:extLst>
              <a:ext uri="{FF2B5EF4-FFF2-40B4-BE49-F238E27FC236}">
                <a16:creationId xmlns:a16="http://schemas.microsoft.com/office/drawing/2014/main" id="{617BBC9A-255A-445D-9AC8-09ECE0F07F59}"/>
              </a:ext>
            </a:extLst>
          </p:cNvPr>
          <p:cNvSpPr/>
          <p:nvPr/>
        </p:nvSpPr>
        <p:spPr>
          <a:xfrm>
            <a:off x="2841674" y="4642338"/>
            <a:ext cx="4628271" cy="1026942"/>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prstTxWarp prst="textPlain">
              <a:avLst/>
            </a:prstTxWarp>
          </a:bodyPr>
          <a:lstStyle/>
          <a:p>
            <a:pPr algn="ctr"/>
            <a:r>
              <a:rPr lang="ar-EG" b="1" dirty="0">
                <a:ln w="22225">
                  <a:solidFill>
                    <a:schemeClr val="accent2"/>
                  </a:solidFill>
                  <a:prstDash val="solid"/>
                </a:ln>
                <a:solidFill>
                  <a:schemeClr val="accent2">
                    <a:lumMod val="40000"/>
                    <a:lumOff val="60000"/>
                  </a:schemeClr>
                </a:solidFill>
              </a:rPr>
              <a:t>الاخبار الخاصة بالكمبيوتر وهكذا ...</a:t>
            </a:r>
            <a:endParaRPr lang="en-US" b="1" dirty="0">
              <a:ln w="22225">
                <a:solidFill>
                  <a:schemeClr val="accent2"/>
                </a:solidFill>
                <a:prstDash val="solid"/>
              </a:ln>
              <a:solidFill>
                <a:schemeClr val="accent2">
                  <a:lumMod val="40000"/>
                  <a:lumOff val="60000"/>
                </a:schemeClr>
              </a:solidFill>
            </a:endParaRPr>
          </a:p>
        </p:txBody>
      </p:sp>
      <p:cxnSp>
        <p:nvCxnSpPr>
          <p:cNvPr id="6" name="رابط كسهم مستقيم 5">
            <a:extLst>
              <a:ext uri="{FF2B5EF4-FFF2-40B4-BE49-F238E27FC236}">
                <a16:creationId xmlns:a16="http://schemas.microsoft.com/office/drawing/2014/main" id="{ACD6227F-3560-4265-A58F-3871EDB3D0B2}"/>
              </a:ext>
            </a:extLst>
          </p:cNvPr>
          <p:cNvCxnSpPr/>
          <p:nvPr/>
        </p:nvCxnSpPr>
        <p:spPr>
          <a:xfrm flipV="1">
            <a:off x="6483927" y="3643745"/>
            <a:ext cx="2105891" cy="998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536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descr="صورة تحتوي على نص&#10;&#10;تم إنشاء الوصف تلقائياً">
            <a:extLst>
              <a:ext uri="{FF2B5EF4-FFF2-40B4-BE49-F238E27FC236}">
                <a16:creationId xmlns:a16="http://schemas.microsoft.com/office/drawing/2014/main" id="{F9CB8679-4391-454A-8DCD-4F8A05A76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4" name="فقاعة الكلام: مستطيلة مستديرة الزوايا 3">
            <a:extLst>
              <a:ext uri="{FF2B5EF4-FFF2-40B4-BE49-F238E27FC236}">
                <a16:creationId xmlns:a16="http://schemas.microsoft.com/office/drawing/2014/main" id="{DB7CBE6D-EFB0-4640-99E8-629B1D2B5DD9}"/>
              </a:ext>
            </a:extLst>
          </p:cNvPr>
          <p:cNvSpPr/>
          <p:nvPr/>
        </p:nvSpPr>
        <p:spPr>
          <a:xfrm>
            <a:off x="3075709" y="4862945"/>
            <a:ext cx="4114800" cy="858982"/>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prstTxWarp prst="textPlain">
              <a:avLst/>
            </a:prstTxWarp>
          </a:bodyPr>
          <a:lstStyle/>
          <a:p>
            <a:pPr algn="ctr"/>
            <a:r>
              <a:rPr lang="ar-EG" b="1" dirty="0">
                <a:ln w="22225">
                  <a:solidFill>
                    <a:schemeClr val="accent2"/>
                  </a:solidFill>
                  <a:prstDash val="solid"/>
                </a:ln>
                <a:solidFill>
                  <a:schemeClr val="accent2">
                    <a:lumMod val="40000"/>
                    <a:lumOff val="60000"/>
                  </a:schemeClr>
                </a:solidFill>
              </a:rPr>
              <a:t>احدث الاخبار الموجودة في الوقت الحالي </a:t>
            </a:r>
            <a:endParaRPr lang="en-US" b="1" dirty="0">
              <a:ln w="22225">
                <a:solidFill>
                  <a:schemeClr val="accent2"/>
                </a:solidFill>
                <a:prstDash val="solid"/>
              </a:ln>
              <a:solidFill>
                <a:schemeClr val="accent2">
                  <a:lumMod val="40000"/>
                  <a:lumOff val="60000"/>
                </a:schemeClr>
              </a:solidFill>
            </a:endParaRPr>
          </a:p>
        </p:txBody>
      </p:sp>
      <p:cxnSp>
        <p:nvCxnSpPr>
          <p:cNvPr id="6" name="رابط كسهم مستقيم 5">
            <a:extLst>
              <a:ext uri="{FF2B5EF4-FFF2-40B4-BE49-F238E27FC236}">
                <a16:creationId xmlns:a16="http://schemas.microsoft.com/office/drawing/2014/main" id="{ABEC850E-D802-4F43-A8B4-4835ECD482F8}"/>
              </a:ext>
            </a:extLst>
          </p:cNvPr>
          <p:cNvCxnSpPr/>
          <p:nvPr/>
        </p:nvCxnSpPr>
        <p:spPr>
          <a:xfrm flipV="1">
            <a:off x="7190509" y="4710545"/>
            <a:ext cx="1482436" cy="318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4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01756B51-5786-46CB-A05A-3E7139849A0D}"/>
              </a:ext>
            </a:extLst>
          </p:cNvPr>
          <p:cNvSpPr txBox="1"/>
          <p:nvPr/>
        </p:nvSpPr>
        <p:spPr>
          <a:xfrm>
            <a:off x="983673" y="983673"/>
            <a:ext cx="10223029" cy="4524315"/>
          </a:xfrm>
          <a:prstGeom prst="rect">
            <a:avLst/>
          </a:prstGeom>
          <a:noFill/>
        </p:spPr>
        <p:txBody>
          <a:bodyPr wrap="square" rtlCol="0">
            <a:prstTxWarp prst="textPlain">
              <a:avLst/>
            </a:prstTxWarp>
            <a:spAutoFit/>
          </a:bodyPr>
          <a:lstStyle/>
          <a:p>
            <a:pPr algn="r"/>
            <a:r>
              <a:rPr lang="ar-EG" sz="2400" b="1" dirty="0"/>
              <a:t>التعريف بالمشروع :-</a:t>
            </a:r>
          </a:p>
          <a:p>
            <a:pPr algn="r"/>
            <a:r>
              <a:rPr lang="ar-EG" sz="2400" b="1" dirty="0"/>
              <a:t>هو عبارة عن موقع اخباري يوجد به جميع أنواع الاخبار رياضيه وسياسيه واجتماعيه وعلميه ....الخ </a:t>
            </a:r>
          </a:p>
          <a:p>
            <a:pPr algn="r"/>
            <a:endParaRPr lang="ar-EG" sz="2400" b="1" dirty="0"/>
          </a:p>
          <a:p>
            <a:pPr algn="r"/>
            <a:r>
              <a:rPr lang="ar-EG" sz="2400" b="1" dirty="0"/>
              <a:t>يتكون من :-</a:t>
            </a:r>
          </a:p>
          <a:p>
            <a:pPr algn="r"/>
            <a:r>
              <a:rPr lang="ar-EG" sz="2400" b="1" dirty="0"/>
              <a:t>1- صفحه خاصه لهيئة العمل داخل الموقع ويتم الدخول لها بإيميل وباسورد ومن هذه الصفحة يمكن التحكم في الموقع من إضافة او حذف نوع اخباري جديد  واضافة الاخبار الجديدة والتعديل عليها ويمكن التحكم في شكل الشاشة الرئيسة التي تظهر للمستخدم  </a:t>
            </a:r>
          </a:p>
          <a:p>
            <a:pPr algn="r"/>
            <a:r>
              <a:rPr lang="ar-EG" sz="2400" b="1" dirty="0"/>
              <a:t>2- الشاشة الرئيسة وهي تحتوي على صفحه رئيسيه يمكن قراءة اخر الاخبار بها ويمكن للمستخدم من خانة النوع اختيار نوع الخبر الذي يبحث عنه </a:t>
            </a:r>
          </a:p>
          <a:p>
            <a:pPr algn="r"/>
            <a:endParaRPr lang="ar-EG" sz="2400" b="1" dirty="0"/>
          </a:p>
          <a:p>
            <a:pPr algn="r"/>
            <a:r>
              <a:rPr lang="en-US" sz="2400" b="1" dirty="0"/>
              <a:t>php</a:t>
            </a:r>
            <a:r>
              <a:rPr lang="ar-EG" sz="2400" b="1" dirty="0"/>
              <a:t>تم بناء الموقع باستخدام </a:t>
            </a:r>
            <a:endParaRPr lang="en-US" sz="2400" b="1" dirty="0"/>
          </a:p>
          <a:p>
            <a:pPr algn="r"/>
            <a:endParaRPr lang="ar-EG" sz="2400" b="1" dirty="0"/>
          </a:p>
        </p:txBody>
      </p:sp>
    </p:spTree>
    <p:extLst>
      <p:ext uri="{BB962C8B-B14F-4D97-AF65-F5344CB8AC3E}">
        <p14:creationId xmlns:p14="http://schemas.microsoft.com/office/powerpoint/2010/main" val="4022149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descr="صورة تحتوي على لقطة شاشة, كمبيوتر, شاشة عرض, كمبيوتر محمول&#10;&#10;تم إنشاء الوصف تلقائياً">
            <a:extLst>
              <a:ext uri="{FF2B5EF4-FFF2-40B4-BE49-F238E27FC236}">
                <a16:creationId xmlns:a16="http://schemas.microsoft.com/office/drawing/2014/main" id="{338300E5-A988-4F5E-97E6-394DE7BD5D62}"/>
              </a:ext>
            </a:extLst>
          </p:cNvPr>
          <p:cNvPicPr>
            <a:picLocks noChangeAspect="1"/>
          </p:cNvPicPr>
          <p:nvPr/>
        </p:nvPicPr>
        <p:blipFill rotWithShape="1">
          <a:blip r:embed="rId2">
            <a:extLst>
              <a:ext uri="{28A0092B-C50C-407E-A947-70E740481C1C}">
                <a14:useLocalDpi xmlns:a14="http://schemas.microsoft.com/office/drawing/2010/main" val="0"/>
              </a:ext>
            </a:extLst>
          </a:blip>
          <a:srcRect l="11250" t="21578" r="2614" b="5861"/>
          <a:stretch/>
        </p:blipFill>
        <p:spPr>
          <a:xfrm>
            <a:off x="969818" y="831273"/>
            <a:ext cx="10501745" cy="4973782"/>
          </a:xfrm>
          <a:prstGeom prst="rect">
            <a:avLst/>
          </a:prstGeom>
        </p:spPr>
      </p:pic>
    </p:spTree>
    <p:extLst>
      <p:ext uri="{BB962C8B-B14F-4D97-AF65-F5344CB8AC3E}">
        <p14:creationId xmlns:p14="http://schemas.microsoft.com/office/powerpoint/2010/main" val="2862738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صورة 2">
            <a:extLst>
              <a:ext uri="{FF2B5EF4-FFF2-40B4-BE49-F238E27FC236}">
                <a16:creationId xmlns:a16="http://schemas.microsoft.com/office/drawing/2014/main" id="{A875653C-EB97-4906-8357-802138444245}"/>
              </a:ext>
            </a:extLst>
          </p:cNvPr>
          <p:cNvPicPr>
            <a:picLocks noChangeAspect="1"/>
          </p:cNvPicPr>
          <p:nvPr/>
        </p:nvPicPr>
        <p:blipFill rotWithShape="1">
          <a:blip r:embed="rId2">
            <a:extLst>
              <a:ext uri="{28A0092B-C50C-407E-A947-70E740481C1C}">
                <a14:useLocalDpi xmlns:a14="http://schemas.microsoft.com/office/drawing/2010/main" val="0"/>
              </a:ext>
            </a:extLst>
          </a:blip>
          <a:srcRect r="1" b="5456"/>
          <a:stretch/>
        </p:blipFill>
        <p:spPr>
          <a:xfrm>
            <a:off x="577637" y="424330"/>
            <a:ext cx="11036726" cy="5869478"/>
          </a:xfrm>
          <a:custGeom>
            <a:avLst/>
            <a:gdLst/>
            <a:ahLst/>
            <a:cxnLst/>
            <a:rect l="l" t="t" r="r" b="b"/>
            <a:pathLst>
              <a:path w="10630858" h="5869478">
                <a:moveTo>
                  <a:pt x="5791061" y="218"/>
                </a:moveTo>
                <a:cubicBezTo>
                  <a:pt x="5877327" y="-560"/>
                  <a:pt x="5971399" y="626"/>
                  <a:pt x="6073275" y="5793"/>
                </a:cubicBezTo>
                <a:cubicBezTo>
                  <a:pt x="6098744" y="7086"/>
                  <a:pt x="6121786" y="8165"/>
                  <a:pt x="6142651" y="9057"/>
                </a:cubicBezTo>
                <a:lnTo>
                  <a:pt x="6164185" y="9874"/>
                </a:lnTo>
                <a:lnTo>
                  <a:pt x="6258731" y="5793"/>
                </a:lnTo>
                <a:lnTo>
                  <a:pt x="6319194" y="2002"/>
                </a:lnTo>
                <a:lnTo>
                  <a:pt x="6413049" y="11772"/>
                </a:lnTo>
                <a:cubicBezTo>
                  <a:pt x="6592720" y="42783"/>
                  <a:pt x="6774188" y="66100"/>
                  <a:pt x="6956654" y="46745"/>
                </a:cubicBezTo>
                <a:cubicBezTo>
                  <a:pt x="7082424" y="33223"/>
                  <a:pt x="7207994" y="25294"/>
                  <a:pt x="7334364" y="25763"/>
                </a:cubicBezTo>
                <a:cubicBezTo>
                  <a:pt x="7624835" y="25763"/>
                  <a:pt x="7915502" y="28559"/>
                  <a:pt x="8205974" y="22730"/>
                </a:cubicBezTo>
                <a:cubicBezTo>
                  <a:pt x="8464499" y="17601"/>
                  <a:pt x="8722029" y="6412"/>
                  <a:pt x="8980756" y="34620"/>
                </a:cubicBezTo>
                <a:cubicBezTo>
                  <a:pt x="9362658" y="76124"/>
                  <a:pt x="9746556" y="62832"/>
                  <a:pt x="10129655" y="57937"/>
                </a:cubicBezTo>
                <a:lnTo>
                  <a:pt x="10163726" y="56766"/>
                </a:lnTo>
                <a:lnTo>
                  <a:pt x="10254950" y="73131"/>
                </a:lnTo>
                <a:lnTo>
                  <a:pt x="10311819" y="101928"/>
                </a:lnTo>
                <a:cubicBezTo>
                  <a:pt x="10479504" y="200737"/>
                  <a:pt x="10591476" y="367254"/>
                  <a:pt x="10625532" y="561669"/>
                </a:cubicBezTo>
                <a:lnTo>
                  <a:pt x="10626834" y="578090"/>
                </a:lnTo>
                <a:lnTo>
                  <a:pt x="10611964" y="734537"/>
                </a:lnTo>
                <a:cubicBezTo>
                  <a:pt x="10602387" y="823467"/>
                  <a:pt x="10587763" y="913306"/>
                  <a:pt x="10611964" y="1001326"/>
                </a:cubicBezTo>
                <a:cubicBezTo>
                  <a:pt x="10628543" y="1062669"/>
                  <a:pt x="10632231" y="1127783"/>
                  <a:pt x="10622705" y="1191154"/>
                </a:cubicBezTo>
                <a:cubicBezTo>
                  <a:pt x="10606645" y="1303627"/>
                  <a:pt x="10603293" y="1418084"/>
                  <a:pt x="10612740" y="1531572"/>
                </a:cubicBezTo>
                <a:cubicBezTo>
                  <a:pt x="10618978" y="1606398"/>
                  <a:pt x="10618020" y="1681815"/>
                  <a:pt x="10609893" y="1756397"/>
                </a:cubicBezTo>
                <a:cubicBezTo>
                  <a:pt x="10599152" y="1856690"/>
                  <a:pt x="10582457" y="1958800"/>
                  <a:pt x="10602776" y="2059394"/>
                </a:cubicBezTo>
                <a:cubicBezTo>
                  <a:pt x="10635130" y="2219226"/>
                  <a:pt x="10628659" y="2378906"/>
                  <a:pt x="10615717" y="2539949"/>
                </a:cubicBezTo>
                <a:cubicBezTo>
                  <a:pt x="10606011" y="2659785"/>
                  <a:pt x="10595269" y="2780984"/>
                  <a:pt x="10614682" y="2902183"/>
                </a:cubicBezTo>
                <a:cubicBezTo>
                  <a:pt x="10623029" y="2958418"/>
                  <a:pt x="10623029" y="3015928"/>
                  <a:pt x="10614682" y="3072165"/>
                </a:cubicBezTo>
                <a:cubicBezTo>
                  <a:pt x="10604587" y="3147914"/>
                  <a:pt x="10595010" y="3222907"/>
                  <a:pt x="10607952" y="3299413"/>
                </a:cubicBezTo>
                <a:cubicBezTo>
                  <a:pt x="10613646" y="3332743"/>
                  <a:pt x="10617917" y="3366376"/>
                  <a:pt x="10620894" y="3400009"/>
                </a:cubicBezTo>
                <a:cubicBezTo>
                  <a:pt x="10626822" y="3485877"/>
                  <a:pt x="10624699" y="3572233"/>
                  <a:pt x="10614553" y="3657556"/>
                </a:cubicBezTo>
                <a:cubicBezTo>
                  <a:pt x="10604846" y="3756637"/>
                  <a:pt x="10620635" y="3856323"/>
                  <a:pt x="10607694" y="3955100"/>
                </a:cubicBezTo>
                <a:cubicBezTo>
                  <a:pt x="10598504" y="4034653"/>
                  <a:pt x="10598155" y="4115265"/>
                  <a:pt x="10606658" y="4194923"/>
                </a:cubicBezTo>
                <a:cubicBezTo>
                  <a:pt x="10621954" y="4345512"/>
                  <a:pt x="10620998" y="4497755"/>
                  <a:pt x="10603811" y="4648057"/>
                </a:cubicBezTo>
                <a:cubicBezTo>
                  <a:pt x="10593198" y="4735775"/>
                  <a:pt x="10587116" y="4826067"/>
                  <a:pt x="10606140" y="4912119"/>
                </a:cubicBezTo>
                <a:cubicBezTo>
                  <a:pt x="10628530" y="5013245"/>
                  <a:pt x="10633189" y="5114446"/>
                  <a:pt x="10629921" y="5215515"/>
                </a:cubicBezTo>
                <a:lnTo>
                  <a:pt x="10625356" y="5273604"/>
                </a:lnTo>
                <a:lnTo>
                  <a:pt x="10624284" y="5284086"/>
                </a:lnTo>
                <a:cubicBezTo>
                  <a:pt x="10601148" y="5404993"/>
                  <a:pt x="10545219" y="5529874"/>
                  <a:pt x="10458692" y="5632218"/>
                </a:cubicBezTo>
                <a:lnTo>
                  <a:pt x="10418904" y="5670857"/>
                </a:lnTo>
                <a:lnTo>
                  <a:pt x="10417064" y="5673484"/>
                </a:lnTo>
                <a:cubicBezTo>
                  <a:pt x="10307992" y="5802550"/>
                  <a:pt x="10158402" y="5877799"/>
                  <a:pt x="9954609" y="5858572"/>
                </a:cubicBezTo>
                <a:cubicBezTo>
                  <a:pt x="9860355" y="5870096"/>
                  <a:pt x="9750551" y="5855439"/>
                  <a:pt x="9657171" y="5854061"/>
                </a:cubicBezTo>
                <a:lnTo>
                  <a:pt x="9612467" y="5856387"/>
                </a:lnTo>
                <a:lnTo>
                  <a:pt x="9279984" y="5838331"/>
                </a:lnTo>
                <a:cubicBezTo>
                  <a:pt x="9153141" y="5834280"/>
                  <a:pt x="9026273" y="5834164"/>
                  <a:pt x="8899305" y="5841275"/>
                </a:cubicBezTo>
                <a:cubicBezTo>
                  <a:pt x="8761407" y="5850940"/>
                  <a:pt x="8623304" y="5854733"/>
                  <a:pt x="8485266" y="5852671"/>
                </a:cubicBezTo>
                <a:lnTo>
                  <a:pt x="8314842" y="5842884"/>
                </a:lnTo>
                <a:lnTo>
                  <a:pt x="8193631" y="5825368"/>
                </a:lnTo>
                <a:lnTo>
                  <a:pt x="8029897" y="5818284"/>
                </a:lnTo>
                <a:lnTo>
                  <a:pt x="8028296" y="5817260"/>
                </a:lnTo>
                <a:lnTo>
                  <a:pt x="8008332" y="5817260"/>
                </a:lnTo>
                <a:lnTo>
                  <a:pt x="8006732" y="5818114"/>
                </a:lnTo>
                <a:lnTo>
                  <a:pt x="7839115" y="5825368"/>
                </a:lnTo>
                <a:lnTo>
                  <a:pt x="7801585" y="5830791"/>
                </a:lnTo>
                <a:lnTo>
                  <a:pt x="7734233" y="5834980"/>
                </a:lnTo>
                <a:lnTo>
                  <a:pt x="7482820" y="5855530"/>
                </a:lnTo>
                <a:lnTo>
                  <a:pt x="7445741" y="5854102"/>
                </a:lnTo>
                <a:lnTo>
                  <a:pt x="7403701" y="5858035"/>
                </a:lnTo>
                <a:lnTo>
                  <a:pt x="7155292" y="5854564"/>
                </a:lnTo>
                <a:cubicBezTo>
                  <a:pt x="6874805" y="5835913"/>
                  <a:pt x="6593917" y="5824488"/>
                  <a:pt x="6312830" y="5849900"/>
                </a:cubicBezTo>
                <a:lnTo>
                  <a:pt x="6232577" y="5855788"/>
                </a:lnTo>
                <a:lnTo>
                  <a:pt x="6231985" y="5855764"/>
                </a:lnTo>
                <a:lnTo>
                  <a:pt x="6166003" y="5858572"/>
                </a:lnTo>
                <a:cubicBezTo>
                  <a:pt x="6100624" y="5861901"/>
                  <a:pt x="6043822" y="5864887"/>
                  <a:pt x="5993271" y="5866513"/>
                </a:cubicBezTo>
                <a:lnTo>
                  <a:pt x="5925657" y="5866398"/>
                </a:lnTo>
                <a:lnTo>
                  <a:pt x="5833706" y="5859695"/>
                </a:lnTo>
                <a:cubicBezTo>
                  <a:pt x="5697214" y="5841788"/>
                  <a:pt x="5559607" y="5838897"/>
                  <a:pt x="5422657" y="5851067"/>
                </a:cubicBezTo>
                <a:lnTo>
                  <a:pt x="5250035" y="5858044"/>
                </a:lnTo>
                <a:lnTo>
                  <a:pt x="5151093" y="5858278"/>
                </a:lnTo>
                <a:lnTo>
                  <a:pt x="4972680" y="5851067"/>
                </a:lnTo>
                <a:cubicBezTo>
                  <a:pt x="4829141" y="5841741"/>
                  <a:pt x="4685204" y="5826120"/>
                  <a:pt x="4542066" y="5842905"/>
                </a:cubicBezTo>
                <a:cubicBezTo>
                  <a:pt x="4491758" y="5848734"/>
                  <a:pt x="4441488" y="5852626"/>
                  <a:pt x="4391242" y="5854962"/>
                </a:cubicBezTo>
                <a:lnTo>
                  <a:pt x="4246482" y="5857576"/>
                </a:lnTo>
                <a:lnTo>
                  <a:pt x="4221030" y="5856572"/>
                </a:lnTo>
                <a:lnTo>
                  <a:pt x="4218005" y="5856681"/>
                </a:lnTo>
                <a:lnTo>
                  <a:pt x="3939367" y="5844305"/>
                </a:lnTo>
                <a:cubicBezTo>
                  <a:pt x="3773470" y="5832648"/>
                  <a:pt x="3606974" y="5815626"/>
                  <a:pt x="3441875" y="5843140"/>
                </a:cubicBezTo>
                <a:cubicBezTo>
                  <a:pt x="3386806" y="5851400"/>
                  <a:pt x="3331601" y="5858126"/>
                  <a:pt x="3276306" y="5863318"/>
                </a:cubicBezTo>
                <a:lnTo>
                  <a:pt x="3225006" y="5866706"/>
                </a:lnTo>
                <a:lnTo>
                  <a:pt x="3194056" y="5866407"/>
                </a:lnTo>
                <a:lnTo>
                  <a:pt x="3082891" y="5863061"/>
                </a:lnTo>
                <a:lnTo>
                  <a:pt x="3013959" y="5869302"/>
                </a:lnTo>
                <a:cubicBezTo>
                  <a:pt x="2910698" y="5871464"/>
                  <a:pt x="2845426" y="5852913"/>
                  <a:pt x="2748311" y="5858572"/>
                </a:cubicBezTo>
                <a:cubicBezTo>
                  <a:pt x="2736171" y="5859279"/>
                  <a:pt x="2721419" y="5860082"/>
                  <a:pt x="2704411" y="5860936"/>
                </a:cubicBezTo>
                <a:lnTo>
                  <a:pt x="2650475" y="5863440"/>
                </a:lnTo>
                <a:lnTo>
                  <a:pt x="2436349" y="5854816"/>
                </a:lnTo>
                <a:cubicBezTo>
                  <a:pt x="2095150" y="5845165"/>
                  <a:pt x="1753811" y="5845122"/>
                  <a:pt x="1412584" y="5830782"/>
                </a:cubicBezTo>
                <a:cubicBezTo>
                  <a:pt x="1262458" y="5824256"/>
                  <a:pt x="1113131" y="5859227"/>
                  <a:pt x="963404" y="5861093"/>
                </a:cubicBezTo>
                <a:cubicBezTo>
                  <a:pt x="896140" y="5861967"/>
                  <a:pt x="828812" y="5861342"/>
                  <a:pt x="761431" y="5859896"/>
                </a:cubicBezTo>
                <a:lnTo>
                  <a:pt x="637698" y="5856158"/>
                </a:lnTo>
                <a:lnTo>
                  <a:pt x="592997" y="5853711"/>
                </a:lnTo>
                <a:cubicBezTo>
                  <a:pt x="391136" y="5830428"/>
                  <a:pt x="227663" y="5724844"/>
                  <a:pt x="123577" y="5564333"/>
                </a:cubicBezTo>
                <a:lnTo>
                  <a:pt x="99502" y="5518240"/>
                </a:lnTo>
                <a:lnTo>
                  <a:pt x="95609" y="5512764"/>
                </a:lnTo>
                <a:lnTo>
                  <a:pt x="86221" y="5492812"/>
                </a:lnTo>
                <a:lnTo>
                  <a:pt x="61763" y="5445986"/>
                </a:lnTo>
                <a:lnTo>
                  <a:pt x="56991" y="5430695"/>
                </a:lnTo>
                <a:lnTo>
                  <a:pt x="41922" y="5398673"/>
                </a:lnTo>
                <a:lnTo>
                  <a:pt x="25760" y="5339273"/>
                </a:lnTo>
                <a:lnTo>
                  <a:pt x="16811" y="5271956"/>
                </a:lnTo>
                <a:cubicBezTo>
                  <a:pt x="9305" y="5238090"/>
                  <a:pt x="4710" y="5203585"/>
                  <a:pt x="3092" y="5168860"/>
                </a:cubicBezTo>
                <a:cubicBezTo>
                  <a:pt x="-7132" y="5042101"/>
                  <a:pt x="10081" y="4917108"/>
                  <a:pt x="24446" y="4791844"/>
                </a:cubicBezTo>
                <a:cubicBezTo>
                  <a:pt x="34023" y="4712006"/>
                  <a:pt x="48647" y="4631352"/>
                  <a:pt x="24446" y="4552331"/>
                </a:cubicBezTo>
                <a:cubicBezTo>
                  <a:pt x="7867" y="4497261"/>
                  <a:pt x="4180" y="4438805"/>
                  <a:pt x="13705" y="4381912"/>
                </a:cubicBezTo>
                <a:cubicBezTo>
                  <a:pt x="29766" y="4280940"/>
                  <a:pt x="33117" y="4178184"/>
                  <a:pt x="23670" y="4076300"/>
                </a:cubicBezTo>
                <a:cubicBezTo>
                  <a:pt x="17432" y="4009125"/>
                  <a:pt x="18390" y="3941419"/>
                  <a:pt x="26517" y="3874462"/>
                </a:cubicBezTo>
                <a:cubicBezTo>
                  <a:pt x="37258" y="3784423"/>
                  <a:pt x="53954" y="3692752"/>
                  <a:pt x="33635" y="3602444"/>
                </a:cubicBezTo>
                <a:cubicBezTo>
                  <a:pt x="1280" y="3458954"/>
                  <a:pt x="7751" y="3315599"/>
                  <a:pt x="20694" y="3171022"/>
                </a:cubicBezTo>
                <a:cubicBezTo>
                  <a:pt x="30400" y="3063439"/>
                  <a:pt x="41141" y="2954632"/>
                  <a:pt x="21728" y="2845824"/>
                </a:cubicBezTo>
                <a:cubicBezTo>
                  <a:pt x="13381" y="2795337"/>
                  <a:pt x="13381" y="2743709"/>
                  <a:pt x="21728" y="2693221"/>
                </a:cubicBezTo>
                <a:cubicBezTo>
                  <a:pt x="31823" y="2625218"/>
                  <a:pt x="41400" y="2557892"/>
                  <a:pt x="28458" y="2489208"/>
                </a:cubicBezTo>
                <a:cubicBezTo>
                  <a:pt x="22764" y="2459285"/>
                  <a:pt x="18493" y="2429092"/>
                  <a:pt x="15516" y="2398898"/>
                </a:cubicBezTo>
                <a:cubicBezTo>
                  <a:pt x="9589" y="2321809"/>
                  <a:pt x="11711" y="2244283"/>
                  <a:pt x="21857" y="2167683"/>
                </a:cubicBezTo>
                <a:cubicBezTo>
                  <a:pt x="31564" y="2078733"/>
                  <a:pt x="15776" y="1989238"/>
                  <a:pt x="28717" y="1900560"/>
                </a:cubicBezTo>
                <a:cubicBezTo>
                  <a:pt x="37907" y="1829142"/>
                  <a:pt x="38255" y="1756772"/>
                  <a:pt x="29752" y="1685258"/>
                </a:cubicBezTo>
                <a:cubicBezTo>
                  <a:pt x="14456" y="1550065"/>
                  <a:pt x="15412" y="1413389"/>
                  <a:pt x="32599" y="1278454"/>
                </a:cubicBezTo>
                <a:cubicBezTo>
                  <a:pt x="43212" y="1199704"/>
                  <a:pt x="49294" y="1118644"/>
                  <a:pt x="30270" y="1041390"/>
                </a:cubicBezTo>
                <a:cubicBezTo>
                  <a:pt x="-14509" y="859818"/>
                  <a:pt x="11634" y="677973"/>
                  <a:pt x="30270" y="497354"/>
                </a:cubicBezTo>
                <a:lnTo>
                  <a:pt x="31725" y="472895"/>
                </a:lnTo>
                <a:lnTo>
                  <a:pt x="43781" y="427827"/>
                </a:lnTo>
                <a:lnTo>
                  <a:pt x="50994" y="413476"/>
                </a:lnTo>
                <a:lnTo>
                  <a:pt x="58372" y="387895"/>
                </a:lnTo>
                <a:cubicBezTo>
                  <a:pt x="111660" y="254431"/>
                  <a:pt x="198390" y="154469"/>
                  <a:pt x="306361" y="90092"/>
                </a:cubicBezTo>
                <a:lnTo>
                  <a:pt x="343340" y="71955"/>
                </a:lnTo>
                <a:lnTo>
                  <a:pt x="451947" y="55771"/>
                </a:lnTo>
                <a:lnTo>
                  <a:pt x="480681" y="50638"/>
                </a:lnTo>
                <a:lnTo>
                  <a:pt x="500476" y="51097"/>
                </a:lnTo>
                <a:cubicBezTo>
                  <a:pt x="614729" y="49684"/>
                  <a:pt x="728933" y="43772"/>
                  <a:pt x="843024" y="32056"/>
                </a:cubicBezTo>
                <a:cubicBezTo>
                  <a:pt x="1123212" y="7156"/>
                  <a:pt x="1404499" y="3566"/>
                  <a:pt x="1685086" y="21332"/>
                </a:cubicBezTo>
                <a:cubicBezTo>
                  <a:pt x="1938623" y="33688"/>
                  <a:pt x="2191759" y="64000"/>
                  <a:pt x="2445896" y="38121"/>
                </a:cubicBezTo>
                <a:cubicBezTo>
                  <a:pt x="2489616" y="33690"/>
                  <a:pt x="2532937" y="26111"/>
                  <a:pt x="2576333" y="19030"/>
                </a:cubicBezTo>
                <a:lnTo>
                  <a:pt x="2696353" y="4251"/>
                </a:lnTo>
                <a:lnTo>
                  <a:pt x="2745536" y="5232"/>
                </a:lnTo>
                <a:cubicBezTo>
                  <a:pt x="2818993" y="6452"/>
                  <a:pt x="2887864" y="7004"/>
                  <a:pt x="2947014" y="5793"/>
                </a:cubicBezTo>
                <a:cubicBezTo>
                  <a:pt x="3006163" y="4584"/>
                  <a:pt x="3060036" y="3178"/>
                  <a:pt x="3110399" y="1949"/>
                </a:cubicBezTo>
                <a:lnTo>
                  <a:pt x="3199002" y="221"/>
                </a:lnTo>
                <a:lnTo>
                  <a:pt x="3325015" y="3583"/>
                </a:lnTo>
                <a:cubicBezTo>
                  <a:pt x="3530714" y="12997"/>
                  <a:pt x="3736239" y="28910"/>
                  <a:pt x="3941762" y="43248"/>
                </a:cubicBezTo>
                <a:cubicBezTo>
                  <a:pt x="4091489" y="53739"/>
                  <a:pt x="4241215" y="66563"/>
                  <a:pt x="4390942" y="37886"/>
                </a:cubicBezTo>
                <a:cubicBezTo>
                  <a:pt x="4517292" y="15154"/>
                  <a:pt x="4645537" y="10467"/>
                  <a:pt x="4772844" y="23896"/>
                </a:cubicBezTo>
                <a:cubicBezTo>
                  <a:pt x="4885597" y="37327"/>
                  <a:pt x="4999052" y="40520"/>
                  <a:pt x="5112224" y="33456"/>
                </a:cubicBezTo>
                <a:lnTo>
                  <a:pt x="5477482" y="6922"/>
                </a:lnTo>
                <a:lnTo>
                  <a:pt x="5517883" y="7607"/>
                </a:lnTo>
                <a:lnTo>
                  <a:pt x="5555683" y="6426"/>
                </a:lnTo>
                <a:cubicBezTo>
                  <a:pt x="5626335" y="3737"/>
                  <a:pt x="5704795" y="995"/>
                  <a:pt x="5791061" y="218"/>
                </a:cubicBezTo>
                <a:close/>
              </a:path>
            </a:pathLst>
          </a:custGeom>
        </p:spPr>
      </p:pic>
      <p:sp>
        <p:nvSpPr>
          <p:cNvPr id="4" name="فقاعة الكلام: مستطيلة مستديرة الزوايا 3">
            <a:extLst>
              <a:ext uri="{FF2B5EF4-FFF2-40B4-BE49-F238E27FC236}">
                <a16:creationId xmlns:a16="http://schemas.microsoft.com/office/drawing/2014/main" id="{D489FC18-873A-41DF-A467-F8CBC309DF93}"/>
              </a:ext>
            </a:extLst>
          </p:cNvPr>
          <p:cNvSpPr/>
          <p:nvPr/>
        </p:nvSpPr>
        <p:spPr>
          <a:xfrm>
            <a:off x="7835705" y="1786597"/>
            <a:ext cx="2616590" cy="1786597"/>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prstTxWarp prst="textPlain">
              <a:avLst/>
            </a:prstTxWarp>
          </a:bodyPr>
          <a:lstStyle/>
          <a:p>
            <a:pPr algn="ctr"/>
            <a:r>
              <a:rPr lang="ar-EG" b="1" dirty="0">
                <a:ln w="22225">
                  <a:solidFill>
                    <a:schemeClr val="accent2"/>
                  </a:solidFill>
                  <a:prstDash val="solid"/>
                </a:ln>
                <a:solidFill>
                  <a:schemeClr val="accent2">
                    <a:lumMod val="40000"/>
                    <a:lumOff val="60000"/>
                  </a:schemeClr>
                </a:solidFill>
              </a:rPr>
              <a:t>صفحة تسجيل الدخول لهيئة عمل الموقع</a:t>
            </a:r>
            <a:endParaRPr 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785302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a:extLst>
              <a:ext uri="{FF2B5EF4-FFF2-40B4-BE49-F238E27FC236}">
                <a16:creationId xmlns:a16="http://schemas.microsoft.com/office/drawing/2014/main" id="{E0FA6D6D-CB03-4351-9DC8-E1C1E1E09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4" name="فقاعة الكلام: مستطيلة مستديرة الزوايا 3">
            <a:extLst>
              <a:ext uri="{FF2B5EF4-FFF2-40B4-BE49-F238E27FC236}">
                <a16:creationId xmlns:a16="http://schemas.microsoft.com/office/drawing/2014/main" id="{F7DBF590-E0DD-459F-9586-DF46B1E5302D}"/>
              </a:ext>
            </a:extLst>
          </p:cNvPr>
          <p:cNvSpPr/>
          <p:nvPr/>
        </p:nvSpPr>
        <p:spPr>
          <a:xfrm>
            <a:off x="4031673" y="3075709"/>
            <a:ext cx="4308763" cy="886691"/>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prstTxWarp prst="textPlain">
              <a:avLst/>
            </a:prstTxWarp>
          </a:bodyPr>
          <a:lstStyle/>
          <a:p>
            <a:pPr algn="ctr"/>
            <a:r>
              <a:rPr lang="ar-EG" b="1" dirty="0">
                <a:ln w="22225">
                  <a:solidFill>
                    <a:schemeClr val="accent2"/>
                  </a:solidFill>
                  <a:prstDash val="solid"/>
                </a:ln>
                <a:solidFill>
                  <a:schemeClr val="accent2">
                    <a:lumMod val="40000"/>
                    <a:lumOff val="60000"/>
                  </a:schemeClr>
                </a:solidFill>
              </a:rPr>
              <a:t>الصفحة الرئيسية لهيئة عمل الموقع</a:t>
            </a:r>
            <a:endParaRPr lang="en-US" b="1" dirty="0">
              <a:ln w="22225">
                <a:solidFill>
                  <a:schemeClr val="accent2"/>
                </a:solidFill>
                <a:prstDash val="solid"/>
              </a:ln>
              <a:solidFill>
                <a:schemeClr val="accent2">
                  <a:lumMod val="40000"/>
                  <a:lumOff val="60000"/>
                </a:schemeClr>
              </a:solidFill>
            </a:endParaRPr>
          </a:p>
        </p:txBody>
      </p:sp>
      <p:sp>
        <p:nvSpPr>
          <p:cNvPr id="5" name="فقاعة الكلام: مستطيلة مستديرة الزوايا 4">
            <a:extLst>
              <a:ext uri="{FF2B5EF4-FFF2-40B4-BE49-F238E27FC236}">
                <a16:creationId xmlns:a16="http://schemas.microsoft.com/office/drawing/2014/main" id="{A3418EEC-E08E-487A-B875-8484952F882A}"/>
              </a:ext>
            </a:extLst>
          </p:cNvPr>
          <p:cNvSpPr/>
          <p:nvPr/>
        </p:nvSpPr>
        <p:spPr>
          <a:xfrm>
            <a:off x="609600" y="4682836"/>
            <a:ext cx="1579419" cy="346364"/>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prstTxWarp prst="textPlain">
              <a:avLst/>
            </a:prstTxWarp>
          </a:bodyPr>
          <a:lstStyle/>
          <a:p>
            <a:pPr algn="ctr"/>
            <a:r>
              <a:rPr lang="ar-EG" b="1" dirty="0">
                <a:ln w="22225">
                  <a:solidFill>
                    <a:schemeClr val="accent2"/>
                  </a:solidFill>
                  <a:prstDash val="solid"/>
                </a:ln>
                <a:solidFill>
                  <a:schemeClr val="accent2">
                    <a:lumMod val="40000"/>
                    <a:lumOff val="60000"/>
                  </a:schemeClr>
                </a:solidFill>
              </a:rPr>
              <a:t>تسجيل الخروج</a:t>
            </a:r>
            <a:endParaRPr lang="en-US" b="1" dirty="0">
              <a:ln w="22225">
                <a:solidFill>
                  <a:schemeClr val="accent2"/>
                </a:solidFill>
                <a:prstDash val="solid"/>
              </a:ln>
              <a:solidFill>
                <a:schemeClr val="accent2">
                  <a:lumMod val="40000"/>
                  <a:lumOff val="60000"/>
                </a:schemeClr>
              </a:solidFill>
            </a:endParaRPr>
          </a:p>
        </p:txBody>
      </p:sp>
      <p:cxnSp>
        <p:nvCxnSpPr>
          <p:cNvPr id="7" name="رابط كسهم مستقيم 6">
            <a:extLst>
              <a:ext uri="{FF2B5EF4-FFF2-40B4-BE49-F238E27FC236}">
                <a16:creationId xmlns:a16="http://schemas.microsoft.com/office/drawing/2014/main" id="{C6455297-A39F-4D09-80BD-E4EA069123B9}"/>
              </a:ext>
            </a:extLst>
          </p:cNvPr>
          <p:cNvCxnSpPr/>
          <p:nvPr/>
        </p:nvCxnSpPr>
        <p:spPr>
          <a:xfrm flipH="1">
            <a:off x="346364" y="5181600"/>
            <a:ext cx="526472" cy="775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96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صورة 2" descr="صورة تحتوي على نص&#10;&#10;تم إنشاء الوصف تلقائياً">
            <a:extLst>
              <a:ext uri="{FF2B5EF4-FFF2-40B4-BE49-F238E27FC236}">
                <a16:creationId xmlns:a16="http://schemas.microsoft.com/office/drawing/2014/main" id="{0C48C5F0-7F26-4EF4-86F3-5A67CEBB76C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4" name="فقاعة الكلام: مستطيلة مستديرة الزوايا 3">
            <a:extLst>
              <a:ext uri="{FF2B5EF4-FFF2-40B4-BE49-F238E27FC236}">
                <a16:creationId xmlns:a16="http://schemas.microsoft.com/office/drawing/2014/main" id="{404337BE-53C1-48A2-9334-3D95B90271E3}"/>
              </a:ext>
            </a:extLst>
          </p:cNvPr>
          <p:cNvSpPr/>
          <p:nvPr/>
        </p:nvSpPr>
        <p:spPr>
          <a:xfrm>
            <a:off x="5528603" y="3429000"/>
            <a:ext cx="2757268" cy="1466557"/>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prstTxWarp prst="textPlain">
              <a:avLst/>
            </a:prstTxWarp>
          </a:bodyPr>
          <a:lstStyle/>
          <a:p>
            <a:pPr algn="ctr"/>
            <a:r>
              <a:rPr lang="ar-EG" b="1" dirty="0">
                <a:ln w="22225">
                  <a:solidFill>
                    <a:schemeClr val="accent2"/>
                  </a:solidFill>
                  <a:prstDash val="solid"/>
                </a:ln>
                <a:solidFill>
                  <a:schemeClr val="accent2">
                    <a:lumMod val="40000"/>
                    <a:lumOff val="60000"/>
                  </a:schemeClr>
                </a:solidFill>
              </a:rPr>
              <a:t>هنا يمكن إضافة محرر واضافة معلومات عنه مثل الاسم والمرتب....الخ</a:t>
            </a:r>
          </a:p>
          <a:p>
            <a:pPr algn="ctr"/>
            <a:endParaRPr lang="en-US" dirty="0"/>
          </a:p>
        </p:txBody>
      </p:sp>
      <p:cxnSp>
        <p:nvCxnSpPr>
          <p:cNvPr id="6" name="رابط كسهم مستقيم 5">
            <a:extLst>
              <a:ext uri="{FF2B5EF4-FFF2-40B4-BE49-F238E27FC236}">
                <a16:creationId xmlns:a16="http://schemas.microsoft.com/office/drawing/2014/main" id="{25A70DA0-D0C8-47E1-B34A-D3535EB3440F}"/>
              </a:ext>
            </a:extLst>
          </p:cNvPr>
          <p:cNvCxnSpPr>
            <a:cxnSpLocks/>
          </p:cNvCxnSpPr>
          <p:nvPr/>
        </p:nvCxnSpPr>
        <p:spPr>
          <a:xfrm flipH="1" flipV="1">
            <a:off x="2202873" y="2133600"/>
            <a:ext cx="3228109" cy="1466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703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a:extLst>
              <a:ext uri="{FF2B5EF4-FFF2-40B4-BE49-F238E27FC236}">
                <a16:creationId xmlns:a16="http://schemas.microsoft.com/office/drawing/2014/main" id="{0ACE671D-B5EC-4C2C-AE7F-1480D0601C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4" name="فقاعة الكلام: مستطيلة مستديرة الزوايا 3">
            <a:extLst>
              <a:ext uri="{FF2B5EF4-FFF2-40B4-BE49-F238E27FC236}">
                <a16:creationId xmlns:a16="http://schemas.microsoft.com/office/drawing/2014/main" id="{A71734A4-205E-4C53-A505-033077733F13}"/>
              </a:ext>
            </a:extLst>
          </p:cNvPr>
          <p:cNvSpPr/>
          <p:nvPr/>
        </p:nvSpPr>
        <p:spPr>
          <a:xfrm>
            <a:off x="3186545" y="3962400"/>
            <a:ext cx="3034145" cy="720436"/>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prstTxWarp prst="textPlain">
              <a:avLst/>
            </a:prstTxWarp>
          </a:bodyPr>
          <a:lstStyle/>
          <a:p>
            <a:pPr algn="ctr"/>
            <a:r>
              <a:rPr lang="ar-EG" b="1" dirty="0">
                <a:ln w="22225">
                  <a:solidFill>
                    <a:schemeClr val="accent2"/>
                  </a:solidFill>
                  <a:prstDash val="solid"/>
                </a:ln>
                <a:solidFill>
                  <a:schemeClr val="accent2">
                    <a:lumMod val="40000"/>
                    <a:lumOff val="60000"/>
                  </a:schemeClr>
                </a:solidFill>
              </a:rPr>
              <a:t>تعديل بيانات هيئة العمل</a:t>
            </a:r>
            <a:endParaRPr lang="en-US" b="1" dirty="0">
              <a:ln w="22225">
                <a:solidFill>
                  <a:schemeClr val="accent2"/>
                </a:solidFill>
                <a:prstDash val="solid"/>
              </a:ln>
              <a:solidFill>
                <a:schemeClr val="accent2">
                  <a:lumMod val="40000"/>
                  <a:lumOff val="60000"/>
                </a:schemeClr>
              </a:solidFill>
            </a:endParaRPr>
          </a:p>
        </p:txBody>
      </p:sp>
      <p:cxnSp>
        <p:nvCxnSpPr>
          <p:cNvPr id="6" name="رابط كسهم مستقيم 5">
            <a:extLst>
              <a:ext uri="{FF2B5EF4-FFF2-40B4-BE49-F238E27FC236}">
                <a16:creationId xmlns:a16="http://schemas.microsoft.com/office/drawing/2014/main" id="{3C9C9615-6B84-4BCF-A58E-327F22D500AD}"/>
              </a:ext>
            </a:extLst>
          </p:cNvPr>
          <p:cNvCxnSpPr>
            <a:cxnSpLocks/>
          </p:cNvCxnSpPr>
          <p:nvPr/>
        </p:nvCxnSpPr>
        <p:spPr>
          <a:xfrm flipH="1" flipV="1">
            <a:off x="3020292" y="2064327"/>
            <a:ext cx="1025235" cy="177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320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descr="صورة تحتوي على نص&#10;&#10;تم إنشاء الوصف تلقائياً">
            <a:extLst>
              <a:ext uri="{FF2B5EF4-FFF2-40B4-BE49-F238E27FC236}">
                <a16:creationId xmlns:a16="http://schemas.microsoft.com/office/drawing/2014/main" id="{309E2859-F6F9-46BA-BBEA-11DF417B2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4" name="فقاعة الكلام: مستطيلة مستديرة الزوايا 3">
            <a:extLst>
              <a:ext uri="{FF2B5EF4-FFF2-40B4-BE49-F238E27FC236}">
                <a16:creationId xmlns:a16="http://schemas.microsoft.com/office/drawing/2014/main" id="{C0FC2AB6-4BF6-412C-9FAE-E551BD3F06D1}"/>
              </a:ext>
            </a:extLst>
          </p:cNvPr>
          <p:cNvSpPr/>
          <p:nvPr/>
        </p:nvSpPr>
        <p:spPr>
          <a:xfrm>
            <a:off x="5078437" y="3657600"/>
            <a:ext cx="2897945" cy="844062"/>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prstTxWarp prst="textPlain">
              <a:avLst/>
            </a:prstTxWarp>
          </a:bodyPr>
          <a:lstStyle/>
          <a:p>
            <a:pPr algn="ctr"/>
            <a:r>
              <a:rPr lang="ar-EG" b="1" dirty="0">
                <a:ln w="22225">
                  <a:solidFill>
                    <a:schemeClr val="accent2"/>
                  </a:solidFill>
                  <a:prstDash val="solid"/>
                </a:ln>
                <a:solidFill>
                  <a:schemeClr val="accent2">
                    <a:lumMod val="40000"/>
                    <a:lumOff val="60000"/>
                  </a:schemeClr>
                </a:solidFill>
              </a:rPr>
              <a:t>إضافة خانة خبر جديده والمسؤول عنه</a:t>
            </a:r>
          </a:p>
        </p:txBody>
      </p:sp>
      <p:cxnSp>
        <p:nvCxnSpPr>
          <p:cNvPr id="6" name="رابط كسهم مستقيم 5">
            <a:extLst>
              <a:ext uri="{FF2B5EF4-FFF2-40B4-BE49-F238E27FC236}">
                <a16:creationId xmlns:a16="http://schemas.microsoft.com/office/drawing/2014/main" id="{7A745814-06E6-4358-8DE6-3DCE025CEFEA}"/>
              </a:ext>
            </a:extLst>
          </p:cNvPr>
          <p:cNvCxnSpPr/>
          <p:nvPr/>
        </p:nvCxnSpPr>
        <p:spPr>
          <a:xfrm flipH="1" flipV="1">
            <a:off x="4184073" y="2189018"/>
            <a:ext cx="1316182" cy="123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89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descr="صورة تحتوي على نص&#10;&#10;تم إنشاء الوصف تلقائياً">
            <a:extLst>
              <a:ext uri="{FF2B5EF4-FFF2-40B4-BE49-F238E27FC236}">
                <a16:creationId xmlns:a16="http://schemas.microsoft.com/office/drawing/2014/main" id="{623F6360-1F47-45FF-B6EE-59619CAA8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4" name="فقاعة الكلام: مستطيلة مستديرة الزوايا 3">
            <a:extLst>
              <a:ext uri="{FF2B5EF4-FFF2-40B4-BE49-F238E27FC236}">
                <a16:creationId xmlns:a16="http://schemas.microsoft.com/office/drawing/2014/main" id="{5731A4E5-EF6B-4126-9F72-A01A3E5563B9}"/>
              </a:ext>
            </a:extLst>
          </p:cNvPr>
          <p:cNvSpPr/>
          <p:nvPr/>
        </p:nvSpPr>
        <p:spPr>
          <a:xfrm>
            <a:off x="4765965" y="5126182"/>
            <a:ext cx="3990109" cy="1108364"/>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prstTxWarp prst="textPlain">
              <a:avLst/>
            </a:prstTxWarp>
          </a:bodyPr>
          <a:lstStyle/>
          <a:p>
            <a:pPr algn="ctr"/>
            <a:r>
              <a:rPr lang="ar-EG" b="1" dirty="0">
                <a:ln w="22225">
                  <a:solidFill>
                    <a:schemeClr val="accent2"/>
                  </a:solidFill>
                  <a:prstDash val="solid"/>
                </a:ln>
                <a:solidFill>
                  <a:schemeClr val="accent2">
                    <a:lumMod val="40000"/>
                    <a:lumOff val="60000"/>
                  </a:schemeClr>
                </a:solidFill>
              </a:rPr>
              <a:t>إضافة خبر جديد ونوعه والمسؤول عنه</a:t>
            </a:r>
            <a:endParaRPr lang="en-US" b="1" dirty="0">
              <a:ln w="22225">
                <a:solidFill>
                  <a:schemeClr val="accent2"/>
                </a:solidFill>
                <a:prstDash val="solid"/>
              </a:ln>
              <a:solidFill>
                <a:schemeClr val="accent2">
                  <a:lumMod val="40000"/>
                  <a:lumOff val="60000"/>
                </a:schemeClr>
              </a:solidFill>
            </a:endParaRPr>
          </a:p>
        </p:txBody>
      </p:sp>
      <p:cxnSp>
        <p:nvCxnSpPr>
          <p:cNvPr id="6" name="رابط كسهم مستقيم 5">
            <a:extLst>
              <a:ext uri="{FF2B5EF4-FFF2-40B4-BE49-F238E27FC236}">
                <a16:creationId xmlns:a16="http://schemas.microsoft.com/office/drawing/2014/main" id="{04E8836D-8E09-4E52-86F3-6844F04C87E1}"/>
              </a:ext>
            </a:extLst>
          </p:cNvPr>
          <p:cNvCxnSpPr/>
          <p:nvPr/>
        </p:nvCxnSpPr>
        <p:spPr>
          <a:xfrm flipH="1" flipV="1">
            <a:off x="5950527" y="2215890"/>
            <a:ext cx="290945" cy="2854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2311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عضوي">
  <a:themeElements>
    <a:clrScheme name="عضوي">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عضوي">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عضوي">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964</TotalTime>
  <Words>188</Words>
  <Application>Microsoft Office PowerPoint</Application>
  <PresentationFormat>شاشة عريضة</PresentationFormat>
  <Paragraphs>28</Paragraphs>
  <Slides>15</Slides>
  <Notes>0</Notes>
  <HiddenSlides>0</HiddenSlides>
  <MMClips>0</MMClips>
  <ScaleCrop>false</ScaleCrop>
  <HeadingPairs>
    <vt:vector size="6" baseType="variant">
      <vt:variant>
        <vt:lpstr>الخطوط المستخدمة</vt:lpstr>
      </vt:variant>
      <vt:variant>
        <vt:i4>2</vt:i4>
      </vt:variant>
      <vt:variant>
        <vt:lpstr>نسق</vt:lpstr>
      </vt:variant>
      <vt:variant>
        <vt:i4>1</vt:i4>
      </vt:variant>
      <vt:variant>
        <vt:lpstr>عناوين الشرائح</vt:lpstr>
      </vt:variant>
      <vt:variant>
        <vt:i4>15</vt:i4>
      </vt:variant>
    </vt:vector>
  </HeadingPairs>
  <TitlesOfParts>
    <vt:vector size="18" baseType="lpstr">
      <vt:lpstr>Arial</vt:lpstr>
      <vt:lpstr>Garamond</vt:lpstr>
      <vt:lpstr>عضوي</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mohamed elsaw</dc:creator>
  <cp:lastModifiedBy>mohamed elsaw</cp:lastModifiedBy>
  <cp:revision>9</cp:revision>
  <dcterms:created xsi:type="dcterms:W3CDTF">2020-10-30T13:53:05Z</dcterms:created>
  <dcterms:modified xsi:type="dcterms:W3CDTF">2020-10-31T07:50:25Z</dcterms:modified>
</cp:coreProperties>
</file>