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6B9CBC-7CF2-4625-8413-8054FCEED2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4BE4E6-9726-4C18-A01B-E512A6ADC7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27D924-AAE0-446D-AFB4-19C40DCB598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44120" y="219456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02440" y="219456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85800" y="429660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44120" y="429660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02440" y="429660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FFE102-95BC-4DA3-9001-D5D54F9E1FF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3F6D74-56B9-4558-96B6-E1FC9F7896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B76E90-F097-4538-AAD8-491AF815BB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7D0E07-2A93-4175-9BD3-B0B36C72B7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CF1C9F5-A0E3-4E0B-99D7-DF8A942B11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B5C61B-AE96-4E90-8B48-70AB44CBD9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B92A6E-F9BE-4EFA-AA39-B2FEFA2992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83168F-9973-4FD0-9A16-B276ACD7AC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96F380-70FA-4948-9421-031EE90019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548E4E-F4E9-4BC0-A685-44162A2DEA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DE3995-1896-43BB-8743-8429873E11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6C0926-6125-4D7D-95B5-5127B67402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8D1EAB-25B0-41D6-BCD6-9BF390F0C16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344120" y="219456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002440" y="219456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85800" y="429660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344120" y="429660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8002440" y="429660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63BF98-2930-41AC-AA1C-2C608185AD7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6156AF-51C6-44AA-AD70-B4D2D71BDB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C71CB6-92FE-4A02-8F53-D605E7DF34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87A103-ED30-4FFA-8C98-A14BEACA46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0353E4-98F9-4714-9CB1-AA2C1E1D4D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C94973-A9CB-4273-A333-AA93295988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28F4AF-8140-4FBC-8594-EEBB932853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6E204C-95CC-4A6E-B90C-A865886126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C0-HD-BTM.png"/>
          <p:cNvPicPr/>
          <p:nvPr/>
        </p:nvPicPr>
        <p:blipFill>
          <a:blip r:embed="rId3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60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7909560" y="4314240"/>
            <a:ext cx="2910600" cy="37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1371600" y="4323960"/>
            <a:ext cx="6400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8077320" y="14310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17A4C4-E8E3-46C8-B711-93305020C15E}" type="slidenum"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7CBEF0-BC6C-4BA6-8153-222A3B063899}" type="slidenum"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011600" y="2514600"/>
            <a:ext cx="10744200" cy="1113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6000" spc="-1" strike="noStrike" cap="all">
                <a:solidFill>
                  <a:srgbClr val="ffffff"/>
                </a:solidFill>
                <a:latin typeface="Century Gothic"/>
              </a:rPr>
              <a:t>Card Match Challenge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371600" y="3632040"/>
            <a:ext cx="1530360" cy="343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4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Dr Esraa Afify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1853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3000" spc="-1" strike="noStrike">
                <a:solidFill>
                  <a:srgbClr val="c9211e"/>
                </a:solidFill>
                <a:latin typeface="arial"/>
              </a:rPr>
              <a:t>Thank You!</a:t>
            </a:r>
            <a:endParaRPr b="0" lang="en-US" sz="30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Play Card Match Challenge and have a great time!</a:t>
            </a:r>
            <a:endParaRPr b="0" lang="en-U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US" sz="4000" spc="-1" strike="noStrike" cap="all">
                <a:solidFill>
                  <a:srgbClr val="ffffff"/>
                </a:solidFill>
                <a:latin typeface="arial"/>
              </a:rPr>
              <a:t>Team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32880" y="3429000"/>
            <a:ext cx="6204960" cy="2481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ffffff"/>
                </a:solidFill>
                <a:latin typeface="arial"/>
              </a:rPr>
              <a:t>Elsayed Elmandoh 205038</a:t>
            </a:r>
            <a:endParaRPr b="0" lang="en-US" sz="25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US" sz="4000" spc="-1" strike="noStrike" cap="all">
                <a:solidFill>
                  <a:srgbClr val="ffffff"/>
                </a:solidFill>
                <a:latin typeface="arial"/>
              </a:rPr>
              <a:t>Introduction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Welcome to Card Match Challenge!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A simple and exciting card matching game.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Test your memory and strategy skills.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US" sz="4000" spc="-1" strike="noStrike" cap="all">
                <a:solidFill>
                  <a:srgbClr val="ffffff"/>
                </a:solidFill>
                <a:latin typeface="arial"/>
              </a:rPr>
              <a:t>Objective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The goal is to match cards and win the game.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Match cards from your hand with the cards in the main pile.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US" sz="4000" spc="-1" strike="noStrike" cap="all">
                <a:solidFill>
                  <a:srgbClr val="ffffff"/>
                </a:solidFill>
                <a:latin typeface="arial"/>
              </a:rPr>
              <a:t>Gameplay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You have a set of cards in your hand.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Select a card from your hand and discard it.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A card from the main pile is also discarded and swapped with your selected card.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US" sz="4000" spc="-1" strike="noStrike" cap="all">
                <a:solidFill>
                  <a:srgbClr val="ffffff"/>
                </a:solidFill>
                <a:latin typeface="arial"/>
              </a:rPr>
              <a:t>Game Rules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You cannot select the same card you just discarded.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You win if either all your cards are the same or all the main pile cards are the same.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The game ends if you pass three turns.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US" sz="4000" spc="-1" strike="noStrike" cap="all">
                <a:solidFill>
                  <a:srgbClr val="ffffff"/>
                </a:solidFill>
                <a:latin typeface="arial"/>
              </a:rPr>
              <a:t>User Interface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The game provides a user-friendly interface.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You can see the main pile cards and your cards displayed on the screen.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Use the "Pass" button to skip a turn and the "Play" button to make a move.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US" sz="4000" spc="-1" strike="noStrike" cap="all">
                <a:solidFill>
                  <a:srgbClr val="ffffff"/>
                </a:solidFill>
                <a:latin typeface="arial"/>
              </a:rPr>
              <a:t>Implementation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The game is implemented using Python and the tkinter library.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Random selection of cards and swapping logic is included.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The game state is updated after each turn.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US" sz="4000" spc="-1" strike="noStrike" cap="all">
                <a:solidFill>
                  <a:srgbClr val="ffffff"/>
                </a:solidFill>
                <a:latin typeface="arial"/>
              </a:rPr>
              <a:t>Conclusion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Card Match Challenge is a fun and challenging game.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Sharpen your memory and strategy skills.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Enjoy the thrill of matching cards and winning the game!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rio</Template>
  <TotalTime>22</TotalTime>
  <Application>LibreOffice/7.3.7.2$Linux_X86_64 LibreOffice_project/30$Build-2</Application>
  <AppVersion>15.0000</AppVersion>
  <Words>36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2022-12-25T15:29:03Z</dcterms:created>
  <dc:creator>Elsayed Elmandoh</dc:creator>
  <dc:description/>
  <dc:language>en-US</dc:language>
  <cp:lastModifiedBy/>
  <dcterms:modified xsi:type="dcterms:W3CDTF">2023-05-26T19:51:04Z</dcterms:modified>
  <cp:revision>5</cp:revision>
  <dc:subject/>
  <dc:title>Rio Game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</vt:i4>
  </property>
</Properties>
</file>