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72507-4B90-48DA-BB8A-C0787FF96A5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97D09-DF3F-4D0C-92DE-E8500DDBC3B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GOAL IS TO BE THE BEST IN THE WEST  AND THE BEST TEAM IN THE WORLD FROM LEADER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97D09-DF3F-4D0C-92DE-E8500DDBC3B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21B93F-BF1D-4869-A52E-48D6276437A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242EDB-DC3E-4181-B2DE-5E172587DF56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137" y="1007536"/>
            <a:ext cx="7197726" cy="24214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Water saver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4428" y="3940405"/>
            <a:ext cx="7197726" cy="9898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Save the water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SCRATCH PROJECT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main game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Save the water for points, versus the evil flooder bucket.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Characters: flooder bucket, versus saver bucket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142067"/>
            <a:ext cx="4995862" cy="364913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problem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road is going to flood you need to save it, and if your flooder bucket flood the road.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Content Placeholder 9" descr="Close-up of raindrops falling off an umbrella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301488"/>
            <a:ext cx="4995862" cy="332976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solution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 your bucket to save water against flooder bucket, but you can also be flooder bucket.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While your flooder bucket flood the road.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 descr="Rain drops on a green leaf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301488"/>
            <a:ext cx="4995862" cy="332976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8000"/>
                </a:highlight>
              </a:rPr>
              <a:t>Our team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Leader: ANAS AHMAD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POWER POINTERS: YASSIN KAREEM, AND ABELRAHMAN GAMAL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SCRATCHER: OMAR ISLAM, AND HAMZA HESHAM</a:t>
            </a:r>
            <a:r>
              <a:rPr lang="ar-E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ANAS AHMED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 descr="Baseball players running on field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86" y="2141538"/>
            <a:ext cx="4866216" cy="364966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529</Words>
  <Application>WPS Slides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 Light</vt:lpstr>
      <vt:lpstr>Calibri</vt:lpstr>
      <vt:lpstr>Microsoft YaHei</vt:lpstr>
      <vt:lpstr>Arial Unicode MS</vt:lpstr>
      <vt:lpstr>Aldhabi</vt:lpstr>
      <vt:lpstr>Celestial</vt:lpstr>
      <vt:lpstr>Water saver</vt:lpstr>
      <vt:lpstr>The main game</vt:lpstr>
      <vt:lpstr>The problem</vt:lpstr>
      <vt:lpstr>The solution</vt:lpstr>
      <vt:lpstr>Our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saver</dc:title>
  <dc:creator>ICT G10</dc:creator>
  <cp:lastModifiedBy>Elsayed Elmandoh</cp:lastModifiedBy>
  <cp:revision>5</cp:revision>
  <dcterms:created xsi:type="dcterms:W3CDTF">2025-03-12T07:08:00Z</dcterms:created>
  <dcterms:modified xsi:type="dcterms:W3CDTF">2025-04-16T07:37:53Z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6827CFE02D204AB59CEADF20C46CEC3B_13</vt:lpwstr>
  </property>
  <property fmtid="{D5CDD505-2E9C-101B-9397-08002B2CF9AE}" pid="3" name="KSOProductBuildVer">
    <vt:lpwstr>1033-12.2.0.20782</vt:lpwstr>
  </property>
</Properties>
</file>