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16" r:id="rId6"/>
    <p:sldId id="262" r:id="rId7"/>
    <p:sldId id="315" r:id="rId8"/>
    <p:sldId id="314" r:id="rId9"/>
    <p:sldId id="258" r:id="rId10"/>
    <p:sldId id="318" r:id="rId11"/>
    <p:sldId id="317" r:id="rId12"/>
    <p:sldId id="259" r:id="rId13"/>
    <p:sldId id="313" r:id="rId14"/>
    <p:sldId id="267" r:id="rId15"/>
    <p:sldId id="307" r:id="rId16"/>
    <p:sldId id="308" r:id="rId17"/>
    <p:sldId id="309" r:id="rId18"/>
    <p:sldId id="310" r:id="rId19"/>
    <p:sldId id="311" r:id="rId20"/>
    <p:sldId id="312" r:id="rId21"/>
  </p:sldIdLst>
  <p:sldSz cx="9144000" cy="5143500" type="screen16x9"/>
  <p:notesSz cx="6858000" cy="9144000"/>
  <p:embeddedFontLst>
    <p:embeddedFont>
      <p:font typeface="SimSun" panose="02010600030101010101" pitchFamily="2" charset="-122"/>
      <p:regular r:id="rId25"/>
    </p:embeddedFont>
    <p:embeddedFont>
      <p:font typeface="Preahvihear"/>
      <p:regular r:id="rId26"/>
    </p:embeddedFont>
    <p:embeddedFont>
      <p:font typeface="Lato" panose="020F0502020204030203"/>
      <p:regular r:id="rId27"/>
    </p:embeddedFont>
    <p:embeddedFont>
      <p:font typeface="DM Sans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444"/>
    <a:srgbClr val="DE6C77"/>
    <a:srgbClr val="E899A0"/>
    <a:srgbClr val="CBE269"/>
    <a:srgbClr val="FFE36E"/>
    <a:srgbClr val="92C8FD"/>
    <a:srgbClr val="8C8E8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2a9064a29f6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2a9064a29f6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12e478d988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12e478d988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ec9722e16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ec9722e16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39725" y="1128425"/>
            <a:ext cx="6264600" cy="2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7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32475" y="3584588"/>
            <a:ext cx="4079100" cy="430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1750" y="-660501"/>
            <a:ext cx="9250226" cy="5885576"/>
            <a:chOff x="-71750" y="-660501"/>
            <a:chExt cx="9250226" cy="5885576"/>
          </a:xfrm>
        </p:grpSpPr>
        <p:sp>
          <p:nvSpPr>
            <p:cNvPr id="12" name="Google Shape;12;p2"/>
            <p:cNvSpPr/>
            <p:nvPr/>
          </p:nvSpPr>
          <p:spPr>
            <a:xfrm>
              <a:off x="1143100" y="4884275"/>
              <a:ext cx="1403400" cy="3408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-71750" y="-660501"/>
              <a:ext cx="9250226" cy="5871302"/>
              <a:chOff x="-71750" y="-660501"/>
              <a:chExt cx="9250226" cy="5871302"/>
            </a:xfrm>
          </p:grpSpPr>
          <p:grpSp>
            <p:nvGrpSpPr>
              <p:cNvPr id="14" name="Google Shape;14;p2"/>
              <p:cNvGrpSpPr/>
              <p:nvPr/>
            </p:nvGrpSpPr>
            <p:grpSpPr>
              <a:xfrm>
                <a:off x="242152" y="-58450"/>
                <a:ext cx="1743761" cy="1015025"/>
                <a:chOff x="218777" y="0"/>
                <a:chExt cx="1743761" cy="1015025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579427" y="0"/>
                  <a:ext cx="1173041" cy="645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" h="89" extrusionOk="0">
                      <a:moveTo>
                        <a:pt x="151" y="46"/>
                      </a:moveTo>
                      <a:cubicBezTo>
                        <a:pt x="133" y="75"/>
                        <a:pt x="96" y="89"/>
                        <a:pt x="62" y="83"/>
                      </a:cubicBezTo>
                      <a:cubicBezTo>
                        <a:pt x="48" y="81"/>
                        <a:pt x="35" y="75"/>
                        <a:pt x="26" y="65"/>
                      </a:cubicBezTo>
                      <a:cubicBezTo>
                        <a:pt x="6" y="45"/>
                        <a:pt x="0" y="21"/>
                        <a:pt x="5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2" y="16"/>
                        <a:pt x="159" y="32"/>
                        <a:pt x="151" y="4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218777" y="102247"/>
                  <a:ext cx="1098681" cy="9127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26" extrusionOk="0">
                      <a:moveTo>
                        <a:pt x="23" y="0"/>
                      </a:moveTo>
                      <a:cubicBezTo>
                        <a:pt x="8" y="7"/>
                        <a:pt x="0" y="23"/>
                        <a:pt x="1" y="38"/>
                      </a:cubicBezTo>
                      <a:cubicBezTo>
                        <a:pt x="3" y="54"/>
                        <a:pt x="15" y="67"/>
                        <a:pt x="30" y="71"/>
                      </a:cubicBezTo>
                      <a:cubicBezTo>
                        <a:pt x="39" y="73"/>
                        <a:pt x="48" y="73"/>
                        <a:pt x="56" y="69"/>
                      </a:cubicBezTo>
                      <a:cubicBezTo>
                        <a:pt x="54" y="68"/>
                        <a:pt x="53" y="67"/>
                        <a:pt x="52" y="67"/>
                      </a:cubicBezTo>
                      <a:cubicBezTo>
                        <a:pt x="51" y="86"/>
                        <a:pt x="61" y="106"/>
                        <a:pt x="78" y="116"/>
                      </a:cubicBezTo>
                      <a:cubicBezTo>
                        <a:pt x="95" y="126"/>
                        <a:pt x="116" y="124"/>
                        <a:pt x="132" y="112"/>
                      </a:cubicBezTo>
                      <a:cubicBezTo>
                        <a:pt x="141" y="106"/>
                        <a:pt x="148" y="97"/>
                        <a:pt x="151" y="87"/>
                      </a:cubicBezTo>
                      <a:cubicBezTo>
                        <a:pt x="152" y="83"/>
                        <a:pt x="147" y="83"/>
                        <a:pt x="146" y="85"/>
                      </a:cubicBezTo>
                      <a:cubicBezTo>
                        <a:pt x="140" y="101"/>
                        <a:pt x="126" y="113"/>
                        <a:pt x="108" y="116"/>
                      </a:cubicBezTo>
                      <a:cubicBezTo>
                        <a:pt x="91" y="119"/>
                        <a:pt x="73" y="110"/>
                        <a:pt x="64" y="95"/>
                      </a:cubicBezTo>
                      <a:cubicBezTo>
                        <a:pt x="59" y="87"/>
                        <a:pt x="56" y="77"/>
                        <a:pt x="57" y="67"/>
                      </a:cubicBezTo>
                      <a:cubicBezTo>
                        <a:pt x="57" y="65"/>
                        <a:pt x="55" y="64"/>
                        <a:pt x="53" y="65"/>
                      </a:cubicBezTo>
                      <a:cubicBezTo>
                        <a:pt x="41" y="70"/>
                        <a:pt x="25" y="66"/>
                        <a:pt x="16" y="57"/>
                      </a:cubicBezTo>
                      <a:cubicBezTo>
                        <a:pt x="6" y="48"/>
                        <a:pt x="4" y="33"/>
                        <a:pt x="9" y="20"/>
                      </a:cubicBezTo>
                      <a:cubicBezTo>
                        <a:pt x="12" y="13"/>
                        <a:pt x="17" y="7"/>
                        <a:pt x="24" y="3"/>
                      </a:cubicBezTo>
                      <a:cubicBezTo>
                        <a:pt x="25" y="2"/>
                        <a:pt x="24" y="0"/>
                        <a:pt x="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441859" y="195197"/>
                  <a:ext cx="182184" cy="239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33" extrusionOk="0">
                      <a:moveTo>
                        <a:pt x="4" y="0"/>
                      </a:moveTo>
                      <a:cubicBezTo>
                        <a:pt x="3" y="1"/>
                        <a:pt x="2" y="1"/>
                        <a:pt x="2" y="2"/>
                      </a:cubicBezTo>
                      <a:cubicBezTo>
                        <a:pt x="1" y="3"/>
                        <a:pt x="1" y="4"/>
                        <a:pt x="1" y="5"/>
                      </a:cubicBezTo>
                      <a:cubicBezTo>
                        <a:pt x="0" y="7"/>
                        <a:pt x="0" y="9"/>
                        <a:pt x="0" y="11"/>
                      </a:cubicBezTo>
                      <a:cubicBezTo>
                        <a:pt x="0" y="15"/>
                        <a:pt x="1" y="19"/>
                        <a:pt x="3" y="22"/>
                      </a:cubicBezTo>
                      <a:cubicBezTo>
                        <a:pt x="7" y="29"/>
                        <a:pt x="15" y="33"/>
                        <a:pt x="23" y="32"/>
                      </a:cubicBezTo>
                      <a:cubicBezTo>
                        <a:pt x="24" y="32"/>
                        <a:pt x="25" y="32"/>
                        <a:pt x="25" y="30"/>
                      </a:cubicBezTo>
                      <a:cubicBezTo>
                        <a:pt x="25" y="30"/>
                        <a:pt x="24" y="28"/>
                        <a:pt x="23" y="28"/>
                      </a:cubicBezTo>
                      <a:cubicBezTo>
                        <a:pt x="18" y="27"/>
                        <a:pt x="12" y="24"/>
                        <a:pt x="8" y="20"/>
                      </a:cubicBezTo>
                      <a:cubicBezTo>
                        <a:pt x="6" y="17"/>
                        <a:pt x="5" y="14"/>
                        <a:pt x="5" y="11"/>
                      </a:cubicBezTo>
                      <a:cubicBezTo>
                        <a:pt x="5" y="9"/>
                        <a:pt x="5" y="7"/>
                        <a:pt x="5" y="6"/>
                      </a:cubicBezTo>
                      <a:cubicBezTo>
                        <a:pt x="5" y="5"/>
                        <a:pt x="5" y="4"/>
                        <a:pt x="5" y="3"/>
                      </a:cubicBezTo>
                      <a:cubicBezTo>
                        <a:pt x="5" y="3"/>
                        <a:pt x="5" y="2"/>
                        <a:pt x="5" y="1"/>
                      </a:cubicBezTo>
                      <a:cubicBezTo>
                        <a:pt x="5" y="1"/>
                        <a:pt x="4" y="0"/>
                        <a:pt x="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819241" y="617194"/>
                  <a:ext cx="317893" cy="18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25" extrusionOk="0">
                      <a:moveTo>
                        <a:pt x="0" y="2"/>
                      </a:moveTo>
                      <a:cubicBezTo>
                        <a:pt x="1" y="11"/>
                        <a:pt x="7" y="18"/>
                        <a:pt x="16" y="22"/>
                      </a:cubicBezTo>
                      <a:cubicBezTo>
                        <a:pt x="24" y="25"/>
                        <a:pt x="36" y="24"/>
                        <a:pt x="42" y="16"/>
                      </a:cubicBezTo>
                      <a:cubicBezTo>
                        <a:pt x="44" y="15"/>
                        <a:pt x="42" y="12"/>
                        <a:pt x="40" y="13"/>
                      </a:cubicBezTo>
                      <a:cubicBezTo>
                        <a:pt x="33" y="17"/>
                        <a:pt x="25" y="19"/>
                        <a:pt x="18" y="16"/>
                      </a:cubicBezTo>
                      <a:cubicBezTo>
                        <a:pt x="11" y="14"/>
                        <a:pt x="5" y="8"/>
                        <a:pt x="3" y="1"/>
                      </a:cubicBezTo>
                      <a:cubicBezTo>
                        <a:pt x="2" y="0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469898" y="267699"/>
                  <a:ext cx="492641" cy="509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" h="70" extrusionOk="0">
                      <a:moveTo>
                        <a:pt x="1" y="56"/>
                      </a:moveTo>
                      <a:cubicBezTo>
                        <a:pt x="11" y="68"/>
                        <a:pt x="30" y="70"/>
                        <a:pt x="44" y="63"/>
                      </a:cubicBezTo>
                      <a:cubicBezTo>
                        <a:pt x="58" y="57"/>
                        <a:pt x="68" y="42"/>
                        <a:pt x="67" y="26"/>
                      </a:cubicBezTo>
                      <a:cubicBezTo>
                        <a:pt x="67" y="22"/>
                        <a:pt x="67" y="17"/>
                        <a:pt x="65" y="13"/>
                      </a:cubicBezTo>
                      <a:cubicBezTo>
                        <a:pt x="63" y="9"/>
                        <a:pt x="61" y="4"/>
                        <a:pt x="58" y="1"/>
                      </a:cubicBezTo>
                      <a:cubicBezTo>
                        <a:pt x="56" y="0"/>
                        <a:pt x="54" y="1"/>
                        <a:pt x="55" y="4"/>
                      </a:cubicBezTo>
                      <a:cubicBezTo>
                        <a:pt x="56" y="7"/>
                        <a:pt x="58" y="9"/>
                        <a:pt x="60" y="13"/>
                      </a:cubicBezTo>
                      <a:cubicBezTo>
                        <a:pt x="61" y="16"/>
                        <a:pt x="62" y="20"/>
                        <a:pt x="62" y="23"/>
                      </a:cubicBezTo>
                      <a:cubicBezTo>
                        <a:pt x="63" y="30"/>
                        <a:pt x="62" y="37"/>
                        <a:pt x="58" y="43"/>
                      </a:cubicBezTo>
                      <a:cubicBezTo>
                        <a:pt x="52" y="56"/>
                        <a:pt x="38" y="63"/>
                        <a:pt x="24" y="62"/>
                      </a:cubicBezTo>
                      <a:cubicBezTo>
                        <a:pt x="16" y="62"/>
                        <a:pt x="9" y="59"/>
                        <a:pt x="2" y="54"/>
                      </a:cubicBezTo>
                      <a:cubicBezTo>
                        <a:pt x="1" y="53"/>
                        <a:pt x="0" y="55"/>
                        <a:pt x="1" y="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579579" y="384817"/>
                  <a:ext cx="223082" cy="202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28" extrusionOk="0">
                      <a:moveTo>
                        <a:pt x="1" y="26"/>
                      </a:moveTo>
                      <a:cubicBezTo>
                        <a:pt x="4" y="27"/>
                        <a:pt x="5" y="27"/>
                        <a:pt x="8" y="27"/>
                      </a:cubicBezTo>
                      <a:cubicBezTo>
                        <a:pt x="10" y="28"/>
                        <a:pt x="12" y="27"/>
                        <a:pt x="14" y="27"/>
                      </a:cubicBezTo>
                      <a:cubicBezTo>
                        <a:pt x="18" y="27"/>
                        <a:pt x="22" y="25"/>
                        <a:pt x="25" y="22"/>
                      </a:cubicBezTo>
                      <a:cubicBezTo>
                        <a:pt x="28" y="19"/>
                        <a:pt x="30" y="16"/>
                        <a:pt x="30" y="12"/>
                      </a:cubicBezTo>
                      <a:cubicBezTo>
                        <a:pt x="31" y="9"/>
                        <a:pt x="31" y="4"/>
                        <a:pt x="28" y="1"/>
                      </a:cubicBezTo>
                      <a:cubicBezTo>
                        <a:pt x="27" y="0"/>
                        <a:pt x="25" y="1"/>
                        <a:pt x="25" y="2"/>
                      </a:cubicBezTo>
                      <a:cubicBezTo>
                        <a:pt x="25" y="4"/>
                        <a:pt x="25" y="5"/>
                        <a:pt x="26" y="7"/>
                      </a:cubicBezTo>
                      <a:cubicBezTo>
                        <a:pt x="26" y="8"/>
                        <a:pt x="26" y="10"/>
                        <a:pt x="25" y="11"/>
                      </a:cubicBezTo>
                      <a:cubicBezTo>
                        <a:pt x="25" y="14"/>
                        <a:pt x="23" y="16"/>
                        <a:pt x="21" y="18"/>
                      </a:cubicBezTo>
                      <a:cubicBezTo>
                        <a:pt x="16" y="23"/>
                        <a:pt x="9" y="23"/>
                        <a:pt x="2" y="23"/>
                      </a:cubicBezTo>
                      <a:cubicBezTo>
                        <a:pt x="1" y="23"/>
                        <a:pt x="0" y="25"/>
                        <a:pt x="1" y="2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769047" y="159876"/>
                  <a:ext cx="563283" cy="312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43" extrusionOk="0">
                      <a:moveTo>
                        <a:pt x="74" y="28"/>
                      </a:moveTo>
                      <a:cubicBezTo>
                        <a:pt x="78" y="23"/>
                        <a:pt x="78" y="13"/>
                        <a:pt x="70" y="12"/>
                      </a:cubicBezTo>
                      <a:cubicBezTo>
                        <a:pt x="68" y="11"/>
                        <a:pt x="65" y="12"/>
                        <a:pt x="62" y="12"/>
                      </a:cubicBezTo>
                      <a:cubicBezTo>
                        <a:pt x="51" y="14"/>
                        <a:pt x="40" y="11"/>
                        <a:pt x="30" y="6"/>
                      </a:cubicBezTo>
                      <a:cubicBezTo>
                        <a:pt x="25" y="4"/>
                        <a:pt x="20" y="1"/>
                        <a:pt x="15" y="1"/>
                      </a:cubicBezTo>
                      <a:cubicBezTo>
                        <a:pt x="10" y="0"/>
                        <a:pt x="4" y="2"/>
                        <a:pt x="2" y="7"/>
                      </a:cubicBezTo>
                      <a:cubicBezTo>
                        <a:pt x="0" y="10"/>
                        <a:pt x="1" y="14"/>
                        <a:pt x="2" y="18"/>
                      </a:cubicBezTo>
                      <a:cubicBezTo>
                        <a:pt x="4" y="21"/>
                        <a:pt x="7" y="24"/>
                        <a:pt x="10" y="26"/>
                      </a:cubicBezTo>
                      <a:cubicBezTo>
                        <a:pt x="25" y="38"/>
                        <a:pt x="46" y="43"/>
                        <a:pt x="64" y="36"/>
                      </a:cubicBezTo>
                      <a:cubicBezTo>
                        <a:pt x="68" y="34"/>
                        <a:pt x="72" y="32"/>
                        <a:pt x="74" y="2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2" name="Google Shape;22;p2"/>
              <p:cNvGrpSpPr/>
              <p:nvPr/>
            </p:nvGrpSpPr>
            <p:grpSpPr>
              <a:xfrm>
                <a:off x="-71750" y="3569325"/>
                <a:ext cx="1595438" cy="1641476"/>
                <a:chOff x="-71750" y="3569325"/>
                <a:chExt cx="1595438" cy="1641476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558488" y="3569325"/>
                  <a:ext cx="333375" cy="296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48" extrusionOk="0">
                      <a:moveTo>
                        <a:pt x="44" y="12"/>
                      </a:moveTo>
                      <a:cubicBezTo>
                        <a:pt x="42" y="8"/>
                        <a:pt x="39" y="6"/>
                        <a:pt x="36" y="4"/>
                      </a:cubicBezTo>
                      <a:cubicBezTo>
                        <a:pt x="27" y="0"/>
                        <a:pt x="16" y="1"/>
                        <a:pt x="9" y="7"/>
                      </a:cubicBezTo>
                      <a:cubicBezTo>
                        <a:pt x="1" y="14"/>
                        <a:pt x="0" y="26"/>
                        <a:pt x="6" y="33"/>
                      </a:cubicBezTo>
                      <a:cubicBezTo>
                        <a:pt x="9" y="36"/>
                        <a:pt x="13" y="38"/>
                        <a:pt x="16" y="40"/>
                      </a:cubicBezTo>
                      <a:cubicBezTo>
                        <a:pt x="34" y="48"/>
                        <a:pt x="54" y="31"/>
                        <a:pt x="44" y="1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-71750" y="3885238"/>
                  <a:ext cx="1595438" cy="132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" h="214" extrusionOk="0">
                      <a:moveTo>
                        <a:pt x="245" y="214"/>
                      </a:moveTo>
                      <a:cubicBezTo>
                        <a:pt x="0" y="214"/>
                        <a:pt x="0" y="214"/>
                        <a:pt x="0" y="214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51" y="0"/>
                        <a:pt x="115" y="1"/>
                        <a:pt x="167" y="26"/>
                      </a:cubicBezTo>
                      <a:cubicBezTo>
                        <a:pt x="193" y="39"/>
                        <a:pt x="218" y="58"/>
                        <a:pt x="232" y="84"/>
                      </a:cubicBezTo>
                      <a:cubicBezTo>
                        <a:pt x="257" y="131"/>
                        <a:pt x="258" y="176"/>
                        <a:pt x="245" y="2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-35237" y="3990013"/>
                  <a:ext cx="1403350" cy="116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" h="188" extrusionOk="0">
                      <a:moveTo>
                        <a:pt x="220" y="150"/>
                      </a:moveTo>
                      <a:cubicBezTo>
                        <a:pt x="219" y="148"/>
                        <a:pt x="218" y="146"/>
                        <a:pt x="216" y="145"/>
                      </a:cubicBezTo>
                      <a:cubicBezTo>
                        <a:pt x="217" y="143"/>
                        <a:pt x="218" y="141"/>
                        <a:pt x="219" y="139"/>
                      </a:cubicBezTo>
                      <a:cubicBezTo>
                        <a:pt x="223" y="127"/>
                        <a:pt x="219" y="113"/>
                        <a:pt x="209" y="104"/>
                      </a:cubicBezTo>
                      <a:cubicBezTo>
                        <a:pt x="210" y="103"/>
                        <a:pt x="210" y="101"/>
                        <a:pt x="210" y="100"/>
                      </a:cubicBezTo>
                      <a:cubicBezTo>
                        <a:pt x="211" y="85"/>
                        <a:pt x="199" y="73"/>
                        <a:pt x="187" y="67"/>
                      </a:cubicBezTo>
                      <a:cubicBezTo>
                        <a:pt x="183" y="66"/>
                        <a:pt x="178" y="65"/>
                        <a:pt x="173" y="65"/>
                      </a:cubicBezTo>
                      <a:cubicBezTo>
                        <a:pt x="173" y="57"/>
                        <a:pt x="169" y="49"/>
                        <a:pt x="162" y="44"/>
                      </a:cubicBezTo>
                      <a:cubicBezTo>
                        <a:pt x="155" y="38"/>
                        <a:pt x="145" y="37"/>
                        <a:pt x="135" y="39"/>
                      </a:cubicBezTo>
                      <a:cubicBezTo>
                        <a:pt x="134" y="34"/>
                        <a:pt x="131" y="29"/>
                        <a:pt x="127" y="26"/>
                      </a:cubicBezTo>
                      <a:cubicBezTo>
                        <a:pt x="119" y="16"/>
                        <a:pt x="105" y="14"/>
                        <a:pt x="93" y="18"/>
                      </a:cubicBezTo>
                      <a:cubicBezTo>
                        <a:pt x="93" y="18"/>
                        <a:pt x="93" y="18"/>
                        <a:pt x="93" y="18"/>
                      </a:cubicBezTo>
                      <a:cubicBezTo>
                        <a:pt x="87" y="6"/>
                        <a:pt x="74" y="0"/>
                        <a:pt x="61" y="2"/>
                      </a:cubicBezTo>
                      <a:cubicBezTo>
                        <a:pt x="55" y="3"/>
                        <a:pt x="50" y="5"/>
                        <a:pt x="46" y="9"/>
                      </a:cubicBezTo>
                      <a:cubicBezTo>
                        <a:pt x="37" y="3"/>
                        <a:pt x="25" y="4"/>
                        <a:pt x="16" y="10"/>
                      </a:cubicBezTo>
                      <a:cubicBezTo>
                        <a:pt x="10" y="14"/>
                        <a:pt x="5" y="20"/>
                        <a:pt x="1" y="26"/>
                      </a:cubicBezTo>
                      <a:cubicBezTo>
                        <a:pt x="0" y="28"/>
                        <a:pt x="3" y="30"/>
                        <a:pt x="5" y="28"/>
                      </a:cubicBezTo>
                      <a:cubicBezTo>
                        <a:pt x="11" y="19"/>
                        <a:pt x="20" y="10"/>
                        <a:pt x="32" y="10"/>
                      </a:cubicBezTo>
                      <a:cubicBezTo>
                        <a:pt x="35" y="10"/>
                        <a:pt x="39" y="11"/>
                        <a:pt x="42" y="13"/>
                      </a:cubicBezTo>
                      <a:cubicBezTo>
                        <a:pt x="38" y="17"/>
                        <a:pt x="35" y="22"/>
                        <a:pt x="35" y="27"/>
                      </a:cubicBezTo>
                      <a:cubicBezTo>
                        <a:pt x="35" y="33"/>
                        <a:pt x="42" y="38"/>
                        <a:pt x="48" y="34"/>
                      </a:cubicBezTo>
                      <a:cubicBezTo>
                        <a:pt x="54" y="31"/>
                        <a:pt x="55" y="23"/>
                        <a:pt x="52" y="17"/>
                      </a:cubicBezTo>
                      <a:cubicBezTo>
                        <a:pt x="51" y="15"/>
                        <a:pt x="50" y="14"/>
                        <a:pt x="49" y="12"/>
                      </a:cubicBezTo>
                      <a:cubicBezTo>
                        <a:pt x="50" y="12"/>
                        <a:pt x="50" y="12"/>
                        <a:pt x="50" y="12"/>
                      </a:cubicBezTo>
                      <a:cubicBezTo>
                        <a:pt x="58" y="6"/>
                        <a:pt x="68" y="5"/>
                        <a:pt x="76" y="9"/>
                      </a:cubicBezTo>
                      <a:cubicBezTo>
                        <a:pt x="81" y="12"/>
                        <a:pt x="85" y="16"/>
                        <a:pt x="88" y="20"/>
                      </a:cubicBezTo>
                      <a:cubicBezTo>
                        <a:pt x="83" y="23"/>
                        <a:pt x="80" y="26"/>
                        <a:pt x="77" y="31"/>
                      </a:cubicBezTo>
                      <a:cubicBezTo>
                        <a:pt x="74" y="36"/>
                        <a:pt x="74" y="44"/>
                        <a:pt x="82" y="46"/>
                      </a:cubicBezTo>
                      <a:cubicBezTo>
                        <a:pt x="88" y="48"/>
                        <a:pt x="94" y="43"/>
                        <a:pt x="96" y="37"/>
                      </a:cubicBezTo>
                      <a:cubicBezTo>
                        <a:pt x="97" y="33"/>
                        <a:pt x="97" y="28"/>
                        <a:pt x="95" y="23"/>
                      </a:cubicBezTo>
                      <a:cubicBezTo>
                        <a:pt x="99" y="22"/>
                        <a:pt x="104" y="21"/>
                        <a:pt x="108" y="22"/>
                      </a:cubicBezTo>
                      <a:cubicBezTo>
                        <a:pt x="118" y="23"/>
                        <a:pt x="125" y="30"/>
                        <a:pt x="129" y="39"/>
                      </a:cubicBezTo>
                      <a:cubicBezTo>
                        <a:pt x="129" y="39"/>
                        <a:pt x="129" y="40"/>
                        <a:pt x="129" y="41"/>
                      </a:cubicBezTo>
                      <a:cubicBezTo>
                        <a:pt x="128" y="41"/>
                        <a:pt x="127" y="41"/>
                        <a:pt x="126" y="42"/>
                      </a:cubicBezTo>
                      <a:cubicBezTo>
                        <a:pt x="120" y="45"/>
                        <a:pt x="114" y="51"/>
                        <a:pt x="116" y="58"/>
                      </a:cubicBezTo>
                      <a:cubicBezTo>
                        <a:pt x="118" y="65"/>
                        <a:pt x="126" y="67"/>
                        <a:pt x="131" y="63"/>
                      </a:cubicBezTo>
                      <a:cubicBezTo>
                        <a:pt x="137" y="58"/>
                        <a:pt x="137" y="51"/>
                        <a:pt x="136" y="44"/>
                      </a:cubicBezTo>
                      <a:cubicBezTo>
                        <a:pt x="139" y="44"/>
                        <a:pt x="141" y="44"/>
                        <a:pt x="144" y="44"/>
                      </a:cubicBezTo>
                      <a:cubicBezTo>
                        <a:pt x="153" y="44"/>
                        <a:pt x="161" y="49"/>
                        <a:pt x="165" y="57"/>
                      </a:cubicBezTo>
                      <a:cubicBezTo>
                        <a:pt x="166" y="59"/>
                        <a:pt x="167" y="62"/>
                        <a:pt x="167" y="65"/>
                      </a:cubicBezTo>
                      <a:cubicBezTo>
                        <a:pt x="166" y="65"/>
                        <a:pt x="165" y="66"/>
                        <a:pt x="165" y="66"/>
                      </a:cubicBezTo>
                      <a:cubicBezTo>
                        <a:pt x="158" y="68"/>
                        <a:pt x="152" y="72"/>
                        <a:pt x="150" y="79"/>
                      </a:cubicBezTo>
                      <a:cubicBezTo>
                        <a:pt x="149" y="82"/>
                        <a:pt x="149" y="86"/>
                        <a:pt x="151" y="88"/>
                      </a:cubicBezTo>
                      <a:cubicBezTo>
                        <a:pt x="153" y="91"/>
                        <a:pt x="157" y="91"/>
                        <a:pt x="160" y="90"/>
                      </a:cubicBezTo>
                      <a:cubicBezTo>
                        <a:pt x="166" y="87"/>
                        <a:pt x="170" y="82"/>
                        <a:pt x="172" y="76"/>
                      </a:cubicBezTo>
                      <a:cubicBezTo>
                        <a:pt x="173" y="74"/>
                        <a:pt x="173" y="72"/>
                        <a:pt x="173" y="71"/>
                      </a:cubicBezTo>
                      <a:cubicBezTo>
                        <a:pt x="181" y="71"/>
                        <a:pt x="189" y="74"/>
                        <a:pt x="195" y="80"/>
                      </a:cubicBezTo>
                      <a:cubicBezTo>
                        <a:pt x="200" y="85"/>
                        <a:pt x="204" y="93"/>
                        <a:pt x="203" y="100"/>
                      </a:cubicBezTo>
                      <a:cubicBezTo>
                        <a:pt x="198" y="98"/>
                        <a:pt x="191" y="97"/>
                        <a:pt x="186" y="102"/>
                      </a:cubicBezTo>
                      <a:cubicBezTo>
                        <a:pt x="182" y="105"/>
                        <a:pt x="181" y="112"/>
                        <a:pt x="184" y="117"/>
                      </a:cubicBezTo>
                      <a:cubicBezTo>
                        <a:pt x="188" y="123"/>
                        <a:pt x="197" y="121"/>
                        <a:pt x="202" y="117"/>
                      </a:cubicBezTo>
                      <a:cubicBezTo>
                        <a:pt x="204" y="115"/>
                        <a:pt x="205" y="113"/>
                        <a:pt x="207" y="111"/>
                      </a:cubicBezTo>
                      <a:cubicBezTo>
                        <a:pt x="209" y="113"/>
                        <a:pt x="210" y="115"/>
                        <a:pt x="211" y="118"/>
                      </a:cubicBezTo>
                      <a:cubicBezTo>
                        <a:pt x="215" y="125"/>
                        <a:pt x="214" y="134"/>
                        <a:pt x="211" y="141"/>
                      </a:cubicBezTo>
                      <a:cubicBezTo>
                        <a:pt x="209" y="140"/>
                        <a:pt x="207" y="139"/>
                        <a:pt x="205" y="139"/>
                      </a:cubicBezTo>
                      <a:cubicBezTo>
                        <a:pt x="198" y="138"/>
                        <a:pt x="190" y="141"/>
                        <a:pt x="190" y="149"/>
                      </a:cubicBezTo>
                      <a:cubicBezTo>
                        <a:pt x="191" y="157"/>
                        <a:pt x="200" y="159"/>
                        <a:pt x="206" y="156"/>
                      </a:cubicBezTo>
                      <a:cubicBezTo>
                        <a:pt x="208" y="155"/>
                        <a:pt x="210" y="153"/>
                        <a:pt x="212" y="151"/>
                      </a:cubicBezTo>
                      <a:cubicBezTo>
                        <a:pt x="217" y="156"/>
                        <a:pt x="217" y="164"/>
                        <a:pt x="214" y="170"/>
                      </a:cubicBezTo>
                      <a:cubicBezTo>
                        <a:pt x="212" y="174"/>
                        <a:pt x="209" y="178"/>
                        <a:pt x="205" y="181"/>
                      </a:cubicBezTo>
                      <a:cubicBezTo>
                        <a:pt x="202" y="183"/>
                        <a:pt x="206" y="188"/>
                        <a:pt x="209" y="186"/>
                      </a:cubicBezTo>
                      <a:cubicBezTo>
                        <a:pt x="221" y="178"/>
                        <a:pt x="227" y="163"/>
                        <a:pt x="220" y="150"/>
                      </a:cubicBezTo>
                      <a:close/>
                      <a:moveTo>
                        <a:pt x="46" y="28"/>
                      </a:moveTo>
                      <a:cubicBezTo>
                        <a:pt x="44" y="29"/>
                        <a:pt x="43" y="30"/>
                        <a:pt x="41" y="29"/>
                      </a:cubicBezTo>
                      <a:cubicBezTo>
                        <a:pt x="40" y="27"/>
                        <a:pt x="41" y="24"/>
                        <a:pt x="42" y="22"/>
                      </a:cubicBezTo>
                      <a:cubicBezTo>
                        <a:pt x="43" y="20"/>
                        <a:pt x="44" y="18"/>
                        <a:pt x="45" y="16"/>
                      </a:cubicBezTo>
                      <a:cubicBezTo>
                        <a:pt x="48" y="20"/>
                        <a:pt x="49" y="25"/>
                        <a:pt x="46" y="28"/>
                      </a:cubicBezTo>
                      <a:close/>
                      <a:moveTo>
                        <a:pt x="91" y="31"/>
                      </a:moveTo>
                      <a:cubicBezTo>
                        <a:pt x="91" y="35"/>
                        <a:pt x="89" y="42"/>
                        <a:pt x="84" y="41"/>
                      </a:cubicBezTo>
                      <a:cubicBezTo>
                        <a:pt x="78" y="41"/>
                        <a:pt x="82" y="33"/>
                        <a:pt x="84" y="31"/>
                      </a:cubicBezTo>
                      <a:cubicBezTo>
                        <a:pt x="85" y="29"/>
                        <a:pt x="87" y="27"/>
                        <a:pt x="90" y="26"/>
                      </a:cubicBezTo>
                      <a:cubicBezTo>
                        <a:pt x="90" y="27"/>
                        <a:pt x="91" y="29"/>
                        <a:pt x="91" y="31"/>
                      </a:cubicBezTo>
                      <a:close/>
                      <a:moveTo>
                        <a:pt x="130" y="53"/>
                      </a:moveTo>
                      <a:cubicBezTo>
                        <a:pt x="129" y="55"/>
                        <a:pt x="128" y="57"/>
                        <a:pt x="126" y="58"/>
                      </a:cubicBezTo>
                      <a:cubicBezTo>
                        <a:pt x="124" y="59"/>
                        <a:pt x="122" y="58"/>
                        <a:pt x="122" y="56"/>
                      </a:cubicBezTo>
                      <a:cubicBezTo>
                        <a:pt x="121" y="51"/>
                        <a:pt x="127" y="48"/>
                        <a:pt x="130" y="46"/>
                      </a:cubicBezTo>
                      <a:cubicBezTo>
                        <a:pt x="131" y="49"/>
                        <a:pt x="130" y="51"/>
                        <a:pt x="130" y="53"/>
                      </a:cubicBezTo>
                      <a:close/>
                      <a:moveTo>
                        <a:pt x="163" y="80"/>
                      </a:moveTo>
                      <a:cubicBezTo>
                        <a:pt x="162" y="81"/>
                        <a:pt x="160" y="82"/>
                        <a:pt x="159" y="83"/>
                      </a:cubicBezTo>
                      <a:cubicBezTo>
                        <a:pt x="157" y="84"/>
                        <a:pt x="155" y="84"/>
                        <a:pt x="155" y="82"/>
                      </a:cubicBezTo>
                      <a:cubicBezTo>
                        <a:pt x="156" y="77"/>
                        <a:pt x="161" y="73"/>
                        <a:pt x="165" y="72"/>
                      </a:cubicBezTo>
                      <a:cubicBezTo>
                        <a:pt x="166" y="72"/>
                        <a:pt x="166" y="72"/>
                        <a:pt x="167" y="72"/>
                      </a:cubicBezTo>
                      <a:cubicBezTo>
                        <a:pt x="166" y="74"/>
                        <a:pt x="165" y="77"/>
                        <a:pt x="163" y="80"/>
                      </a:cubicBezTo>
                      <a:close/>
                      <a:moveTo>
                        <a:pt x="192" y="114"/>
                      </a:moveTo>
                      <a:cubicBezTo>
                        <a:pt x="188" y="114"/>
                        <a:pt x="188" y="110"/>
                        <a:pt x="190" y="108"/>
                      </a:cubicBezTo>
                      <a:cubicBezTo>
                        <a:pt x="192" y="103"/>
                        <a:pt x="198" y="105"/>
                        <a:pt x="201" y="106"/>
                      </a:cubicBezTo>
                      <a:cubicBezTo>
                        <a:pt x="200" y="110"/>
                        <a:pt x="196" y="115"/>
                        <a:pt x="192" y="114"/>
                      </a:cubicBezTo>
                      <a:close/>
                      <a:moveTo>
                        <a:pt x="201" y="151"/>
                      </a:moveTo>
                      <a:cubicBezTo>
                        <a:pt x="200" y="151"/>
                        <a:pt x="197" y="151"/>
                        <a:pt x="197" y="149"/>
                      </a:cubicBezTo>
                      <a:cubicBezTo>
                        <a:pt x="196" y="147"/>
                        <a:pt x="199" y="145"/>
                        <a:pt x="200" y="145"/>
                      </a:cubicBezTo>
                      <a:cubicBezTo>
                        <a:pt x="203" y="145"/>
                        <a:pt x="205" y="145"/>
                        <a:pt x="207" y="146"/>
                      </a:cubicBezTo>
                      <a:cubicBezTo>
                        <a:pt x="207" y="146"/>
                        <a:pt x="207" y="146"/>
                        <a:pt x="207" y="146"/>
                      </a:cubicBezTo>
                      <a:cubicBezTo>
                        <a:pt x="205" y="148"/>
                        <a:pt x="204" y="150"/>
                        <a:pt x="201" y="15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004575" y="3921750"/>
                  <a:ext cx="481013" cy="452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" h="73" extrusionOk="0">
                      <a:moveTo>
                        <a:pt x="2" y="4"/>
                      </a:moveTo>
                      <a:cubicBezTo>
                        <a:pt x="13" y="10"/>
                        <a:pt x="24" y="16"/>
                        <a:pt x="34" y="24"/>
                      </a:cubicBezTo>
                      <a:cubicBezTo>
                        <a:pt x="44" y="32"/>
                        <a:pt x="53" y="42"/>
                        <a:pt x="61" y="53"/>
                      </a:cubicBezTo>
                      <a:cubicBezTo>
                        <a:pt x="65" y="59"/>
                        <a:pt x="69" y="65"/>
                        <a:pt x="73" y="71"/>
                      </a:cubicBezTo>
                      <a:cubicBezTo>
                        <a:pt x="74" y="73"/>
                        <a:pt x="78" y="72"/>
                        <a:pt x="77" y="69"/>
                      </a:cubicBezTo>
                      <a:cubicBezTo>
                        <a:pt x="72" y="57"/>
                        <a:pt x="64" y="46"/>
                        <a:pt x="55" y="36"/>
                      </a:cubicBezTo>
                      <a:cubicBezTo>
                        <a:pt x="46" y="26"/>
                        <a:pt x="35" y="17"/>
                        <a:pt x="24" y="10"/>
                      </a:cubicBezTo>
                      <a:cubicBezTo>
                        <a:pt x="17" y="7"/>
                        <a:pt x="10" y="3"/>
                        <a:pt x="3" y="1"/>
                      </a:cubicBezTo>
                      <a:cubicBezTo>
                        <a:pt x="1" y="0"/>
                        <a:pt x="0" y="3"/>
                        <a:pt x="2" y="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263338" y="3966200"/>
                  <a:ext cx="153988" cy="14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" h="23" extrusionOk="0">
                      <a:moveTo>
                        <a:pt x="1" y="3"/>
                      </a:moveTo>
                      <a:cubicBezTo>
                        <a:pt x="2" y="5"/>
                        <a:pt x="4" y="6"/>
                        <a:pt x="5" y="7"/>
                      </a:cubicBezTo>
                      <a:cubicBezTo>
                        <a:pt x="7" y="9"/>
                        <a:pt x="9" y="10"/>
                        <a:pt x="10" y="12"/>
                      </a:cubicBezTo>
                      <a:cubicBezTo>
                        <a:pt x="12" y="13"/>
                        <a:pt x="13" y="15"/>
                        <a:pt x="15" y="16"/>
                      </a:cubicBezTo>
                      <a:cubicBezTo>
                        <a:pt x="16" y="18"/>
                        <a:pt x="17" y="19"/>
                        <a:pt x="19" y="21"/>
                      </a:cubicBezTo>
                      <a:cubicBezTo>
                        <a:pt x="21" y="23"/>
                        <a:pt x="25" y="20"/>
                        <a:pt x="23" y="18"/>
                      </a:cubicBezTo>
                      <a:cubicBezTo>
                        <a:pt x="21" y="14"/>
                        <a:pt x="18" y="10"/>
                        <a:pt x="14" y="7"/>
                      </a:cubicBezTo>
                      <a:cubicBezTo>
                        <a:pt x="12" y="6"/>
                        <a:pt x="11" y="5"/>
                        <a:pt x="9" y="4"/>
                      </a:cubicBezTo>
                      <a:cubicBezTo>
                        <a:pt x="7" y="2"/>
                        <a:pt x="4" y="1"/>
                        <a:pt x="2" y="1"/>
                      </a:cubicBezTo>
                      <a:cubicBezTo>
                        <a:pt x="1" y="0"/>
                        <a:pt x="0" y="2"/>
                        <a:pt x="1" y="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28" name="Google Shape;28;p2"/>
                <p:cNvGrpSpPr/>
                <p:nvPr/>
              </p:nvGrpSpPr>
              <p:grpSpPr>
                <a:xfrm>
                  <a:off x="169550" y="4461500"/>
                  <a:ext cx="630238" cy="514351"/>
                  <a:chOff x="169550" y="4461500"/>
                  <a:chExt cx="630238" cy="514351"/>
                </a:xfrm>
              </p:grpSpPr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398150" y="4813925"/>
                    <a:ext cx="104775" cy="1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" h="18" extrusionOk="0">
                        <a:moveTo>
                          <a:pt x="16" y="11"/>
                        </a:moveTo>
                        <a:cubicBezTo>
                          <a:pt x="16" y="10"/>
                          <a:pt x="17" y="8"/>
                          <a:pt x="16" y="7"/>
                        </a:cubicBezTo>
                        <a:cubicBezTo>
                          <a:pt x="15" y="6"/>
                          <a:pt x="15" y="5"/>
                          <a:pt x="14" y="5"/>
                        </a:cubicBezTo>
                        <a:cubicBezTo>
                          <a:pt x="9" y="0"/>
                          <a:pt x="1" y="6"/>
                          <a:pt x="0" y="12"/>
                        </a:cubicBezTo>
                        <a:cubicBezTo>
                          <a:pt x="0" y="13"/>
                          <a:pt x="0" y="14"/>
                          <a:pt x="0" y="14"/>
                        </a:cubicBezTo>
                        <a:cubicBezTo>
                          <a:pt x="0" y="15"/>
                          <a:pt x="1" y="15"/>
                          <a:pt x="1" y="16"/>
                        </a:cubicBezTo>
                        <a:cubicBezTo>
                          <a:pt x="4" y="18"/>
                          <a:pt x="7" y="18"/>
                          <a:pt x="10" y="17"/>
                        </a:cubicBezTo>
                        <a:cubicBezTo>
                          <a:pt x="13" y="17"/>
                          <a:pt x="15" y="14"/>
                          <a:pt x="16" y="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695013" y="4721850"/>
                    <a:ext cx="10477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" h="19" extrusionOk="0">
                        <a:moveTo>
                          <a:pt x="17" y="11"/>
                        </a:moveTo>
                        <a:cubicBezTo>
                          <a:pt x="17" y="10"/>
                          <a:pt x="17" y="8"/>
                          <a:pt x="16" y="7"/>
                        </a:cubicBezTo>
                        <a:cubicBezTo>
                          <a:pt x="16" y="6"/>
                          <a:pt x="15" y="6"/>
                          <a:pt x="15" y="5"/>
                        </a:cubicBezTo>
                        <a:cubicBezTo>
                          <a:pt x="9" y="0"/>
                          <a:pt x="1" y="7"/>
                          <a:pt x="1" y="12"/>
                        </a:cubicBezTo>
                        <a:cubicBezTo>
                          <a:pt x="0" y="13"/>
                          <a:pt x="0" y="14"/>
                          <a:pt x="1" y="14"/>
                        </a:cubicBezTo>
                        <a:cubicBezTo>
                          <a:pt x="1" y="15"/>
                          <a:pt x="1" y="16"/>
                          <a:pt x="2" y="16"/>
                        </a:cubicBezTo>
                        <a:cubicBezTo>
                          <a:pt x="4" y="18"/>
                          <a:pt x="8" y="19"/>
                          <a:pt x="11" y="18"/>
                        </a:cubicBezTo>
                        <a:cubicBezTo>
                          <a:pt x="13" y="17"/>
                          <a:pt x="16" y="14"/>
                          <a:pt x="17" y="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8763" y="4461500"/>
                    <a:ext cx="104775" cy="1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" h="18" extrusionOk="0">
                        <a:moveTo>
                          <a:pt x="17" y="11"/>
                        </a:moveTo>
                        <a:cubicBezTo>
                          <a:pt x="17" y="9"/>
                          <a:pt x="17" y="8"/>
                          <a:pt x="16" y="7"/>
                        </a:cubicBezTo>
                        <a:cubicBezTo>
                          <a:pt x="16" y="6"/>
                          <a:pt x="15" y="5"/>
                          <a:pt x="15" y="5"/>
                        </a:cubicBezTo>
                        <a:cubicBezTo>
                          <a:pt x="9" y="0"/>
                          <a:pt x="1" y="6"/>
                          <a:pt x="0" y="12"/>
                        </a:cubicBezTo>
                        <a:cubicBezTo>
                          <a:pt x="0" y="13"/>
                          <a:pt x="0" y="13"/>
                          <a:pt x="1" y="14"/>
                        </a:cubicBezTo>
                        <a:cubicBezTo>
                          <a:pt x="1" y="15"/>
                          <a:pt x="1" y="15"/>
                          <a:pt x="2" y="16"/>
                        </a:cubicBezTo>
                        <a:cubicBezTo>
                          <a:pt x="4" y="18"/>
                          <a:pt x="8" y="18"/>
                          <a:pt x="10" y="17"/>
                        </a:cubicBezTo>
                        <a:cubicBezTo>
                          <a:pt x="13" y="16"/>
                          <a:pt x="16" y="14"/>
                          <a:pt x="17" y="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466413" y="4659938"/>
                    <a:ext cx="104775" cy="1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" h="18" extrusionOk="0">
                        <a:moveTo>
                          <a:pt x="16" y="11"/>
                        </a:move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5" y="5"/>
                          <a:pt x="14" y="5"/>
                        </a:cubicBezTo>
                        <a:cubicBezTo>
                          <a:pt x="9" y="0"/>
                          <a:pt x="1" y="6"/>
                          <a:pt x="0" y="12"/>
                        </a:cubicBezTo>
                        <a:cubicBezTo>
                          <a:pt x="0" y="13"/>
                          <a:pt x="0" y="13"/>
                          <a:pt x="0" y="14"/>
                        </a:cubicBezTo>
                        <a:cubicBezTo>
                          <a:pt x="0" y="15"/>
                          <a:pt x="1" y="15"/>
                          <a:pt x="1" y="16"/>
                        </a:cubicBezTo>
                        <a:cubicBezTo>
                          <a:pt x="4" y="18"/>
                          <a:pt x="7" y="18"/>
                          <a:pt x="10" y="17"/>
                        </a:cubicBezTo>
                        <a:cubicBezTo>
                          <a:pt x="13" y="16"/>
                          <a:pt x="15" y="14"/>
                          <a:pt x="16" y="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194950" y="4659938"/>
                    <a:ext cx="98425" cy="1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" h="18" extrusionOk="0">
                        <a:moveTo>
                          <a:pt x="16" y="11"/>
                        </a:moveTo>
                        <a:cubicBezTo>
                          <a:pt x="16" y="9"/>
                          <a:pt x="16" y="8"/>
                          <a:pt x="16" y="7"/>
                        </a:cubicBezTo>
                        <a:cubicBezTo>
                          <a:pt x="15" y="6"/>
                          <a:pt x="15" y="5"/>
                          <a:pt x="14" y="5"/>
                        </a:cubicBezTo>
                        <a:cubicBezTo>
                          <a:pt x="9" y="0"/>
                          <a:pt x="1" y="6"/>
                          <a:pt x="0" y="12"/>
                        </a:cubicBezTo>
                        <a:cubicBezTo>
                          <a:pt x="0" y="13"/>
                          <a:pt x="0" y="13"/>
                          <a:pt x="0" y="14"/>
                        </a:cubicBezTo>
                        <a:cubicBezTo>
                          <a:pt x="0" y="15"/>
                          <a:pt x="1" y="15"/>
                          <a:pt x="1" y="16"/>
                        </a:cubicBezTo>
                        <a:cubicBezTo>
                          <a:pt x="3" y="18"/>
                          <a:pt x="7" y="18"/>
                          <a:pt x="10" y="17"/>
                        </a:cubicBezTo>
                        <a:cubicBezTo>
                          <a:pt x="13" y="16"/>
                          <a:pt x="15" y="14"/>
                          <a:pt x="16" y="1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169550" y="4856788"/>
                    <a:ext cx="104775" cy="1190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" h="19" extrusionOk="0">
                        <a:moveTo>
                          <a:pt x="16" y="12"/>
                        </a:moveTo>
                        <a:cubicBezTo>
                          <a:pt x="17" y="10"/>
                          <a:pt x="17" y="8"/>
                          <a:pt x="16" y="7"/>
                        </a:cubicBezTo>
                        <a:cubicBezTo>
                          <a:pt x="16" y="6"/>
                          <a:pt x="15" y="6"/>
                          <a:pt x="14" y="5"/>
                        </a:cubicBezTo>
                        <a:cubicBezTo>
                          <a:pt x="9" y="0"/>
                          <a:pt x="1" y="7"/>
                          <a:pt x="0" y="13"/>
                        </a:cubicBezTo>
                        <a:cubicBezTo>
                          <a:pt x="0" y="13"/>
                          <a:pt x="0" y="14"/>
                          <a:pt x="0" y="15"/>
                        </a:cubicBezTo>
                        <a:cubicBezTo>
                          <a:pt x="1" y="15"/>
                          <a:pt x="1" y="16"/>
                          <a:pt x="2" y="16"/>
                        </a:cubicBezTo>
                        <a:cubicBezTo>
                          <a:pt x="4" y="18"/>
                          <a:pt x="7" y="19"/>
                          <a:pt x="10" y="18"/>
                        </a:cubicBezTo>
                        <a:cubicBezTo>
                          <a:pt x="13" y="17"/>
                          <a:pt x="16" y="14"/>
                          <a:pt x="16" y="1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545788" y="4856788"/>
                    <a:ext cx="100013" cy="1190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" h="19" extrusionOk="0">
                        <a:moveTo>
                          <a:pt x="16" y="12"/>
                        </a:moveTo>
                        <a:cubicBezTo>
                          <a:pt x="16" y="10"/>
                          <a:pt x="16" y="8"/>
                          <a:pt x="16" y="7"/>
                        </a:cubicBezTo>
                        <a:cubicBezTo>
                          <a:pt x="15" y="6"/>
                          <a:pt x="15" y="6"/>
                          <a:pt x="14" y="5"/>
                        </a:cubicBezTo>
                        <a:cubicBezTo>
                          <a:pt x="9" y="0"/>
                          <a:pt x="0" y="7"/>
                          <a:pt x="0" y="13"/>
                        </a:cubicBezTo>
                        <a:cubicBezTo>
                          <a:pt x="0" y="13"/>
                          <a:pt x="0" y="14"/>
                          <a:pt x="0" y="15"/>
                        </a:cubicBezTo>
                        <a:cubicBezTo>
                          <a:pt x="0" y="15"/>
                          <a:pt x="1" y="16"/>
                          <a:pt x="1" y="16"/>
                        </a:cubicBezTo>
                        <a:cubicBezTo>
                          <a:pt x="3" y="18"/>
                          <a:pt x="7" y="19"/>
                          <a:pt x="10" y="18"/>
                        </a:cubicBezTo>
                        <a:cubicBezTo>
                          <a:pt x="13" y="17"/>
                          <a:pt x="15" y="14"/>
                          <a:pt x="16" y="12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36" name="Google Shape;36;p2"/>
                <p:cNvSpPr/>
                <p:nvPr/>
              </p:nvSpPr>
              <p:spPr>
                <a:xfrm>
                  <a:off x="342588" y="3797925"/>
                  <a:ext cx="209550" cy="185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30" extrusionOk="0">
                      <a:moveTo>
                        <a:pt x="27" y="7"/>
                      </a:moveTo>
                      <a:cubicBezTo>
                        <a:pt x="26" y="5"/>
                        <a:pt x="24" y="4"/>
                        <a:pt x="22" y="3"/>
                      </a:cubicBezTo>
                      <a:cubicBezTo>
                        <a:pt x="17" y="0"/>
                        <a:pt x="10" y="0"/>
                        <a:pt x="5" y="5"/>
                      </a:cubicBezTo>
                      <a:cubicBezTo>
                        <a:pt x="1" y="9"/>
                        <a:pt x="0" y="16"/>
                        <a:pt x="4" y="21"/>
                      </a:cubicBezTo>
                      <a:cubicBezTo>
                        <a:pt x="6" y="23"/>
                        <a:pt x="8" y="24"/>
                        <a:pt x="10" y="25"/>
                      </a:cubicBezTo>
                      <a:cubicBezTo>
                        <a:pt x="21" y="30"/>
                        <a:pt x="34" y="19"/>
                        <a:pt x="27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7" name="Google Shape;37;p2"/>
              <p:cNvGrpSpPr/>
              <p:nvPr/>
            </p:nvGrpSpPr>
            <p:grpSpPr>
              <a:xfrm>
                <a:off x="7937493" y="2556501"/>
                <a:ext cx="1240983" cy="2634183"/>
                <a:chOff x="7937493" y="2556501"/>
                <a:chExt cx="1240983" cy="2634183"/>
              </a:xfrm>
            </p:grpSpPr>
            <p:sp>
              <p:nvSpPr>
                <p:cNvPr id="38" name="Google Shape;38;p2"/>
                <p:cNvSpPr/>
                <p:nvPr/>
              </p:nvSpPr>
              <p:spPr>
                <a:xfrm>
                  <a:off x="8770488" y="2853363"/>
                  <a:ext cx="407988" cy="211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" h="342" extrusionOk="0">
                      <a:moveTo>
                        <a:pt x="66" y="8"/>
                      </a:moveTo>
                      <a:cubicBezTo>
                        <a:pt x="66" y="333"/>
                        <a:pt x="66" y="333"/>
                        <a:pt x="66" y="333"/>
                      </a:cubicBezTo>
                      <a:cubicBezTo>
                        <a:pt x="63" y="335"/>
                        <a:pt x="59" y="336"/>
                        <a:pt x="56" y="337"/>
                      </a:cubicBezTo>
                      <a:cubicBezTo>
                        <a:pt x="36" y="342"/>
                        <a:pt x="16" y="324"/>
                        <a:pt x="8" y="305"/>
                      </a:cubicBezTo>
                      <a:cubicBezTo>
                        <a:pt x="0" y="284"/>
                        <a:pt x="0" y="261"/>
                        <a:pt x="0" y="239"/>
                      </a:cubicBezTo>
                      <a:cubicBezTo>
                        <a:pt x="0" y="178"/>
                        <a:pt x="1" y="117"/>
                        <a:pt x="1" y="56"/>
                      </a:cubicBezTo>
                      <a:cubicBezTo>
                        <a:pt x="1" y="45"/>
                        <a:pt x="1" y="34"/>
                        <a:pt x="6" y="24"/>
                      </a:cubicBezTo>
                      <a:cubicBezTo>
                        <a:pt x="17" y="6"/>
                        <a:pt x="45" y="0"/>
                        <a:pt x="6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8629200" y="3782051"/>
                  <a:ext cx="314325" cy="132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" h="214" extrusionOk="0">
                      <a:moveTo>
                        <a:pt x="0" y="2"/>
                      </a:moveTo>
                      <a:cubicBezTo>
                        <a:pt x="0" y="36"/>
                        <a:pt x="0" y="70"/>
                        <a:pt x="1" y="104"/>
                      </a:cubicBezTo>
                      <a:cubicBezTo>
                        <a:pt x="1" y="120"/>
                        <a:pt x="1" y="136"/>
                        <a:pt x="2" y="152"/>
                      </a:cubicBezTo>
                      <a:cubicBezTo>
                        <a:pt x="3" y="167"/>
                        <a:pt x="5" y="181"/>
                        <a:pt x="13" y="193"/>
                      </a:cubicBezTo>
                      <a:cubicBezTo>
                        <a:pt x="21" y="205"/>
                        <a:pt x="33" y="214"/>
                        <a:pt x="47" y="214"/>
                      </a:cubicBezTo>
                      <a:cubicBezTo>
                        <a:pt x="51" y="214"/>
                        <a:pt x="51" y="209"/>
                        <a:pt x="47" y="209"/>
                      </a:cubicBezTo>
                      <a:cubicBezTo>
                        <a:pt x="35" y="208"/>
                        <a:pt x="25" y="201"/>
                        <a:pt x="18" y="191"/>
                      </a:cubicBezTo>
                      <a:cubicBezTo>
                        <a:pt x="10" y="179"/>
                        <a:pt x="8" y="165"/>
                        <a:pt x="8" y="152"/>
                      </a:cubicBezTo>
                      <a:cubicBezTo>
                        <a:pt x="7" y="136"/>
                        <a:pt x="7" y="121"/>
                        <a:pt x="6" y="105"/>
                      </a:cubicBezTo>
                      <a:cubicBezTo>
                        <a:pt x="6" y="89"/>
                        <a:pt x="6" y="73"/>
                        <a:pt x="5" y="57"/>
                      </a:cubicBezTo>
                      <a:cubicBezTo>
                        <a:pt x="5" y="39"/>
                        <a:pt x="4" y="20"/>
                        <a:pt x="3" y="2"/>
                      </a:cubicBezTo>
                      <a:cubicBezTo>
                        <a:pt x="3" y="0"/>
                        <a:pt x="0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40" name="Google Shape;40;p2"/>
                <p:cNvGrpSpPr/>
                <p:nvPr/>
              </p:nvGrpSpPr>
              <p:grpSpPr>
                <a:xfrm>
                  <a:off x="8548238" y="2908925"/>
                  <a:ext cx="284162" cy="681037"/>
                  <a:chOff x="8548238" y="2908926"/>
                  <a:chExt cx="284162" cy="681037"/>
                </a:xfrm>
              </p:grpSpPr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8591100" y="3188325"/>
                    <a:ext cx="98425" cy="1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" h="18" extrusionOk="0">
                        <a:moveTo>
                          <a:pt x="16" y="11"/>
                        </a:moveTo>
                        <a:cubicBezTo>
                          <a:pt x="16" y="9"/>
                          <a:pt x="16" y="8"/>
                          <a:pt x="15" y="7"/>
                        </a:cubicBezTo>
                        <a:cubicBezTo>
                          <a:pt x="15" y="6"/>
                          <a:pt x="15" y="5"/>
                          <a:pt x="14" y="5"/>
                        </a:cubicBezTo>
                        <a:cubicBezTo>
                          <a:pt x="9" y="0"/>
                          <a:pt x="1" y="6"/>
                          <a:pt x="0" y="12"/>
                        </a:cubicBezTo>
                        <a:cubicBezTo>
                          <a:pt x="0" y="13"/>
                          <a:pt x="0" y="13"/>
                          <a:pt x="0" y="14"/>
                        </a:cubicBezTo>
                        <a:cubicBezTo>
                          <a:pt x="0" y="15"/>
                          <a:pt x="1" y="15"/>
                          <a:pt x="1" y="15"/>
                        </a:cubicBezTo>
                        <a:cubicBezTo>
                          <a:pt x="4" y="17"/>
                          <a:pt x="7" y="18"/>
                          <a:pt x="10" y="17"/>
                        </a:cubicBezTo>
                        <a:cubicBezTo>
                          <a:pt x="13" y="16"/>
                          <a:pt x="15" y="14"/>
                          <a:pt x="16" y="1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8727625" y="3051801"/>
                    <a:ext cx="104775" cy="117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" h="19" extrusionOk="0">
                        <a:moveTo>
                          <a:pt x="16" y="11"/>
                        </a:moveTo>
                        <a:cubicBezTo>
                          <a:pt x="17" y="10"/>
                          <a:pt x="17" y="8"/>
                          <a:pt x="16" y="7"/>
                        </a:cubicBezTo>
                        <a:cubicBezTo>
                          <a:pt x="15" y="6"/>
                          <a:pt x="15" y="6"/>
                          <a:pt x="14" y="5"/>
                        </a:cubicBezTo>
                        <a:cubicBezTo>
                          <a:pt x="9" y="0"/>
                          <a:pt x="1" y="7"/>
                          <a:pt x="0" y="12"/>
                        </a:cubicBezTo>
                        <a:cubicBezTo>
                          <a:pt x="0" y="13"/>
                          <a:pt x="0" y="14"/>
                          <a:pt x="0" y="14"/>
                        </a:cubicBezTo>
                        <a:cubicBezTo>
                          <a:pt x="1" y="15"/>
                          <a:pt x="1" y="16"/>
                          <a:pt x="2" y="16"/>
                        </a:cubicBezTo>
                        <a:cubicBezTo>
                          <a:pt x="4" y="18"/>
                          <a:pt x="7" y="19"/>
                          <a:pt x="10" y="18"/>
                        </a:cubicBezTo>
                        <a:cubicBezTo>
                          <a:pt x="13" y="17"/>
                          <a:pt x="15" y="14"/>
                          <a:pt x="16" y="1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8548238" y="3478838"/>
                    <a:ext cx="104775" cy="1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" h="18" extrusionOk="0">
                        <a:moveTo>
                          <a:pt x="16" y="11"/>
                        </a:moveTo>
                        <a:cubicBezTo>
                          <a:pt x="17" y="10"/>
                          <a:pt x="17" y="8"/>
                          <a:pt x="16" y="7"/>
                        </a:cubicBezTo>
                        <a:cubicBezTo>
                          <a:pt x="16" y="6"/>
                          <a:pt x="15" y="5"/>
                          <a:pt x="14" y="5"/>
                        </a:cubicBezTo>
                        <a:cubicBezTo>
                          <a:pt x="9" y="0"/>
                          <a:pt x="1" y="6"/>
                          <a:pt x="0" y="12"/>
                        </a:cubicBezTo>
                        <a:cubicBezTo>
                          <a:pt x="0" y="13"/>
                          <a:pt x="0" y="13"/>
                          <a:pt x="1" y="14"/>
                        </a:cubicBezTo>
                        <a:cubicBezTo>
                          <a:pt x="1" y="15"/>
                          <a:pt x="1" y="15"/>
                          <a:pt x="2" y="16"/>
                        </a:cubicBezTo>
                        <a:cubicBezTo>
                          <a:pt x="4" y="18"/>
                          <a:pt x="7" y="18"/>
                          <a:pt x="10" y="17"/>
                        </a:cubicBezTo>
                        <a:cubicBezTo>
                          <a:pt x="13" y="16"/>
                          <a:pt x="16" y="14"/>
                          <a:pt x="16" y="1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8721275" y="3250238"/>
                    <a:ext cx="104775" cy="1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" h="18" extrusionOk="0">
                        <a:moveTo>
                          <a:pt x="16" y="11"/>
                        </a:moveTo>
                        <a:cubicBezTo>
                          <a:pt x="16" y="9"/>
                          <a:pt x="17" y="8"/>
                          <a:pt x="16" y="7"/>
                        </a:cubicBezTo>
                        <a:cubicBezTo>
                          <a:pt x="15" y="6"/>
                          <a:pt x="15" y="5"/>
                          <a:pt x="14" y="5"/>
                        </a:cubicBezTo>
                        <a:cubicBezTo>
                          <a:pt x="9" y="0"/>
                          <a:pt x="1" y="6"/>
                          <a:pt x="0" y="12"/>
                        </a:cubicBezTo>
                        <a:cubicBezTo>
                          <a:pt x="0" y="13"/>
                          <a:pt x="0" y="13"/>
                          <a:pt x="0" y="14"/>
                        </a:cubicBezTo>
                        <a:cubicBezTo>
                          <a:pt x="0" y="14"/>
                          <a:pt x="1" y="15"/>
                          <a:pt x="1" y="15"/>
                        </a:cubicBezTo>
                        <a:cubicBezTo>
                          <a:pt x="4" y="17"/>
                          <a:pt x="7" y="18"/>
                          <a:pt x="10" y="17"/>
                        </a:cubicBezTo>
                        <a:cubicBezTo>
                          <a:pt x="13" y="16"/>
                          <a:pt x="15" y="14"/>
                          <a:pt x="16" y="1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8640313" y="2908925"/>
                    <a:ext cx="100013" cy="111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" h="18" extrusionOk="0">
                        <a:moveTo>
                          <a:pt x="16" y="11"/>
                        </a:moveTo>
                        <a:cubicBezTo>
                          <a:pt x="16" y="9"/>
                          <a:pt x="16" y="8"/>
                          <a:pt x="16" y="6"/>
                        </a:cubicBezTo>
                        <a:cubicBezTo>
                          <a:pt x="15" y="6"/>
                          <a:pt x="15" y="5"/>
                          <a:pt x="14" y="4"/>
                        </a:cubicBezTo>
                        <a:cubicBezTo>
                          <a:pt x="9" y="0"/>
                          <a:pt x="1" y="6"/>
                          <a:pt x="0" y="12"/>
                        </a:cubicBezTo>
                        <a:cubicBezTo>
                          <a:pt x="0" y="12"/>
                          <a:pt x="0" y="13"/>
                          <a:pt x="0" y="14"/>
                        </a:cubicBezTo>
                        <a:cubicBezTo>
                          <a:pt x="0" y="14"/>
                          <a:pt x="1" y="15"/>
                          <a:pt x="1" y="15"/>
                        </a:cubicBezTo>
                        <a:cubicBezTo>
                          <a:pt x="4" y="17"/>
                          <a:pt x="7" y="18"/>
                          <a:pt x="10" y="17"/>
                        </a:cubicBezTo>
                        <a:cubicBezTo>
                          <a:pt x="13" y="16"/>
                          <a:pt x="15" y="14"/>
                          <a:pt x="16" y="1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46" name="Google Shape;46;p2"/>
                <p:cNvSpPr/>
                <p:nvPr/>
              </p:nvSpPr>
              <p:spPr>
                <a:xfrm>
                  <a:off x="8629200" y="2556501"/>
                  <a:ext cx="333375" cy="29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47" extrusionOk="0">
                      <a:moveTo>
                        <a:pt x="44" y="11"/>
                      </a:moveTo>
                      <a:cubicBezTo>
                        <a:pt x="42" y="8"/>
                        <a:pt x="39" y="5"/>
                        <a:pt x="35" y="4"/>
                      </a:cubicBezTo>
                      <a:cubicBezTo>
                        <a:pt x="27" y="0"/>
                        <a:pt x="16" y="1"/>
                        <a:pt x="9" y="7"/>
                      </a:cubicBezTo>
                      <a:cubicBezTo>
                        <a:pt x="2" y="13"/>
                        <a:pt x="0" y="25"/>
                        <a:pt x="7" y="32"/>
                      </a:cubicBezTo>
                      <a:cubicBezTo>
                        <a:pt x="9" y="35"/>
                        <a:pt x="13" y="37"/>
                        <a:pt x="16" y="39"/>
                      </a:cubicBezTo>
                      <a:cubicBezTo>
                        <a:pt x="34" y="47"/>
                        <a:pt x="54" y="30"/>
                        <a:pt x="44" y="1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8430763" y="2847013"/>
                  <a:ext cx="166688" cy="22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" h="37" extrusionOk="0">
                      <a:moveTo>
                        <a:pt x="2" y="11"/>
                      </a:moveTo>
                      <a:cubicBezTo>
                        <a:pt x="1" y="13"/>
                        <a:pt x="0" y="16"/>
                        <a:pt x="0" y="18"/>
                      </a:cubicBezTo>
                      <a:cubicBezTo>
                        <a:pt x="0" y="25"/>
                        <a:pt x="3" y="31"/>
                        <a:pt x="9" y="34"/>
                      </a:cubicBezTo>
                      <a:cubicBezTo>
                        <a:pt x="15" y="37"/>
                        <a:pt x="23" y="34"/>
                        <a:pt x="26" y="28"/>
                      </a:cubicBezTo>
                      <a:cubicBezTo>
                        <a:pt x="27" y="26"/>
                        <a:pt x="27" y="23"/>
                        <a:pt x="27" y="20"/>
                      </a:cubicBezTo>
                      <a:cubicBezTo>
                        <a:pt x="27" y="7"/>
                        <a:pt x="12" y="0"/>
                        <a:pt x="2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8962575" y="2772401"/>
                  <a:ext cx="104775" cy="45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74" extrusionOk="0">
                      <a:moveTo>
                        <a:pt x="13" y="68"/>
                      </a:moveTo>
                      <a:cubicBezTo>
                        <a:pt x="12" y="70"/>
                        <a:pt x="11" y="73"/>
                        <a:pt x="9" y="74"/>
                      </a:cubicBezTo>
                      <a:cubicBezTo>
                        <a:pt x="7" y="74"/>
                        <a:pt x="5" y="73"/>
                        <a:pt x="4" y="71"/>
                      </a:cubicBezTo>
                      <a:cubicBezTo>
                        <a:pt x="3" y="69"/>
                        <a:pt x="3" y="67"/>
                        <a:pt x="3" y="65"/>
                      </a:cubicBezTo>
                      <a:cubicBezTo>
                        <a:pt x="2" y="52"/>
                        <a:pt x="2" y="39"/>
                        <a:pt x="1" y="26"/>
                      </a:cubicBezTo>
                      <a:cubicBezTo>
                        <a:pt x="1" y="21"/>
                        <a:pt x="0" y="0"/>
                        <a:pt x="10" y="6"/>
                      </a:cubicBezTo>
                      <a:cubicBezTo>
                        <a:pt x="17" y="9"/>
                        <a:pt x="16" y="25"/>
                        <a:pt x="16" y="31"/>
                      </a:cubicBezTo>
                      <a:cubicBezTo>
                        <a:pt x="16" y="43"/>
                        <a:pt x="15" y="56"/>
                        <a:pt x="13" y="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2869024">
                  <a:off x="8031725" y="4641688"/>
                  <a:ext cx="454025" cy="45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21" y="5"/>
                      </a:moveTo>
                      <a:cubicBezTo>
                        <a:pt x="12" y="0"/>
                        <a:pt x="0" y="13"/>
                        <a:pt x="0" y="22"/>
                      </a:cubicBezTo>
                      <a:cubicBezTo>
                        <a:pt x="1" y="28"/>
                        <a:pt x="7" y="33"/>
                        <a:pt x="13" y="31"/>
                      </a:cubicBezTo>
                      <a:cubicBezTo>
                        <a:pt x="23" y="29"/>
                        <a:pt x="33" y="12"/>
                        <a:pt x="21" y="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50" name="Google Shape;50;p2"/>
              <p:cNvGrpSpPr/>
              <p:nvPr/>
            </p:nvGrpSpPr>
            <p:grpSpPr>
              <a:xfrm>
                <a:off x="5915823" y="-660501"/>
                <a:ext cx="3138637" cy="1742837"/>
                <a:chOff x="5915823" y="-660501"/>
                <a:chExt cx="3138637" cy="1742837"/>
              </a:xfrm>
            </p:grpSpPr>
            <p:sp>
              <p:nvSpPr>
                <p:cNvPr id="51" name="Google Shape;51;p2"/>
                <p:cNvSpPr/>
                <p:nvPr/>
              </p:nvSpPr>
              <p:spPr>
                <a:xfrm>
                  <a:off x="8582940" y="842465"/>
                  <a:ext cx="234858" cy="23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50" extrusionOk="0">
                      <a:moveTo>
                        <a:pt x="20" y="1"/>
                      </a:moveTo>
                      <a:cubicBezTo>
                        <a:pt x="17" y="0"/>
                        <a:pt x="13" y="0"/>
                        <a:pt x="10" y="1"/>
                      </a:cubicBezTo>
                      <a:cubicBezTo>
                        <a:pt x="5" y="4"/>
                        <a:pt x="4" y="9"/>
                        <a:pt x="2" y="14"/>
                      </a:cubicBezTo>
                      <a:cubicBezTo>
                        <a:pt x="1" y="21"/>
                        <a:pt x="0" y="29"/>
                        <a:pt x="0" y="37"/>
                      </a:cubicBezTo>
                      <a:cubicBezTo>
                        <a:pt x="0" y="38"/>
                        <a:pt x="0" y="40"/>
                        <a:pt x="0" y="42"/>
                      </a:cubicBezTo>
                      <a:cubicBezTo>
                        <a:pt x="2" y="46"/>
                        <a:pt x="7" y="47"/>
                        <a:pt x="11" y="47"/>
                      </a:cubicBezTo>
                      <a:cubicBezTo>
                        <a:pt x="18" y="48"/>
                        <a:pt x="26" y="49"/>
                        <a:pt x="33" y="49"/>
                      </a:cubicBezTo>
                      <a:cubicBezTo>
                        <a:pt x="34" y="49"/>
                        <a:pt x="36" y="50"/>
                        <a:pt x="37" y="49"/>
                      </a:cubicBezTo>
                      <a:cubicBezTo>
                        <a:pt x="41" y="48"/>
                        <a:pt x="43" y="44"/>
                        <a:pt x="44" y="40"/>
                      </a:cubicBezTo>
                      <a:cubicBezTo>
                        <a:pt x="46" y="32"/>
                        <a:pt x="48" y="23"/>
                        <a:pt x="48" y="15"/>
                      </a:cubicBezTo>
                      <a:cubicBezTo>
                        <a:pt x="49" y="3"/>
                        <a:pt x="29" y="2"/>
                        <a:pt x="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8753011" y="401021"/>
                  <a:ext cx="301449" cy="340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1" extrusionOk="0">
                      <a:moveTo>
                        <a:pt x="19" y="7"/>
                      </a:moveTo>
                      <a:cubicBezTo>
                        <a:pt x="14" y="7"/>
                        <a:pt x="9" y="8"/>
                        <a:pt x="6" y="11"/>
                      </a:cubicBezTo>
                      <a:cubicBezTo>
                        <a:pt x="1" y="16"/>
                        <a:pt x="0" y="23"/>
                        <a:pt x="0" y="29"/>
                      </a:cubicBezTo>
                      <a:cubicBezTo>
                        <a:pt x="0" y="40"/>
                        <a:pt x="2" y="50"/>
                        <a:pt x="4" y="60"/>
                      </a:cubicBezTo>
                      <a:cubicBezTo>
                        <a:pt x="5" y="62"/>
                        <a:pt x="5" y="65"/>
                        <a:pt x="7" y="66"/>
                      </a:cubicBezTo>
                      <a:cubicBezTo>
                        <a:pt x="10" y="71"/>
                        <a:pt x="17" y="70"/>
                        <a:pt x="22" y="70"/>
                      </a:cubicBezTo>
                      <a:cubicBezTo>
                        <a:pt x="32" y="68"/>
                        <a:pt x="42" y="67"/>
                        <a:pt x="51" y="66"/>
                      </a:cubicBezTo>
                      <a:cubicBezTo>
                        <a:pt x="53" y="65"/>
                        <a:pt x="55" y="65"/>
                        <a:pt x="56" y="64"/>
                      </a:cubicBezTo>
                      <a:cubicBezTo>
                        <a:pt x="61" y="62"/>
                        <a:pt x="62" y="55"/>
                        <a:pt x="62" y="50"/>
                      </a:cubicBezTo>
                      <a:cubicBezTo>
                        <a:pt x="63" y="38"/>
                        <a:pt x="62" y="27"/>
                        <a:pt x="60" y="16"/>
                      </a:cubicBezTo>
                      <a:cubicBezTo>
                        <a:pt x="57" y="0"/>
                        <a:pt x="31" y="5"/>
                        <a:pt x="19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7306675" y="-660501"/>
                  <a:ext cx="1311054" cy="13876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289" extrusionOk="0">
                      <a:moveTo>
                        <a:pt x="211" y="273"/>
                      </a:moveTo>
                      <a:cubicBezTo>
                        <a:pt x="222" y="271"/>
                        <a:pt x="232" y="270"/>
                        <a:pt x="243" y="266"/>
                      </a:cubicBezTo>
                      <a:cubicBezTo>
                        <a:pt x="255" y="262"/>
                        <a:pt x="267" y="258"/>
                        <a:pt x="271" y="245"/>
                      </a:cubicBezTo>
                      <a:cubicBezTo>
                        <a:pt x="274" y="236"/>
                        <a:pt x="259" y="91"/>
                        <a:pt x="256" y="83"/>
                      </a:cubicBezTo>
                      <a:cubicBezTo>
                        <a:pt x="254" y="79"/>
                        <a:pt x="253" y="74"/>
                        <a:pt x="251" y="70"/>
                      </a:cubicBezTo>
                      <a:cubicBezTo>
                        <a:pt x="247" y="64"/>
                        <a:pt x="242" y="59"/>
                        <a:pt x="235" y="57"/>
                      </a:cubicBezTo>
                      <a:cubicBezTo>
                        <a:pt x="226" y="54"/>
                        <a:pt x="217" y="53"/>
                        <a:pt x="208" y="53"/>
                      </a:cubicBezTo>
                      <a:cubicBezTo>
                        <a:pt x="196" y="53"/>
                        <a:pt x="185" y="53"/>
                        <a:pt x="173" y="54"/>
                      </a:cubicBezTo>
                      <a:cubicBezTo>
                        <a:pt x="148" y="55"/>
                        <a:pt x="123" y="57"/>
                        <a:pt x="99" y="63"/>
                      </a:cubicBezTo>
                      <a:cubicBezTo>
                        <a:pt x="94" y="64"/>
                        <a:pt x="88" y="65"/>
                        <a:pt x="84" y="68"/>
                      </a:cubicBezTo>
                      <a:cubicBezTo>
                        <a:pt x="86" y="67"/>
                        <a:pt x="87" y="66"/>
                        <a:pt x="89" y="66"/>
                      </a:cubicBezTo>
                      <a:cubicBezTo>
                        <a:pt x="81" y="68"/>
                        <a:pt x="75" y="71"/>
                        <a:pt x="70" y="79"/>
                      </a:cubicBezTo>
                      <a:cubicBezTo>
                        <a:pt x="66" y="85"/>
                        <a:pt x="64" y="93"/>
                        <a:pt x="63" y="101"/>
                      </a:cubicBezTo>
                      <a:cubicBezTo>
                        <a:pt x="61" y="113"/>
                        <a:pt x="69" y="184"/>
                        <a:pt x="71" y="194"/>
                      </a:cubicBezTo>
                      <a:cubicBezTo>
                        <a:pt x="73" y="207"/>
                        <a:pt x="78" y="223"/>
                        <a:pt x="90" y="230"/>
                      </a:cubicBezTo>
                      <a:cubicBezTo>
                        <a:pt x="101" y="237"/>
                        <a:pt x="114" y="236"/>
                        <a:pt x="126" y="235"/>
                      </a:cubicBezTo>
                      <a:cubicBezTo>
                        <a:pt x="143" y="234"/>
                        <a:pt x="159" y="232"/>
                        <a:pt x="174" y="227"/>
                      </a:cubicBezTo>
                      <a:cubicBezTo>
                        <a:pt x="181" y="225"/>
                        <a:pt x="186" y="223"/>
                        <a:pt x="191" y="218"/>
                      </a:cubicBezTo>
                      <a:cubicBezTo>
                        <a:pt x="196" y="213"/>
                        <a:pt x="199" y="205"/>
                        <a:pt x="200" y="197"/>
                      </a:cubicBezTo>
                      <a:cubicBezTo>
                        <a:pt x="201" y="189"/>
                        <a:pt x="200" y="179"/>
                        <a:pt x="199" y="170"/>
                      </a:cubicBezTo>
                      <a:cubicBezTo>
                        <a:pt x="199" y="172"/>
                        <a:pt x="199" y="174"/>
                        <a:pt x="199" y="176"/>
                      </a:cubicBezTo>
                      <a:cubicBezTo>
                        <a:pt x="199" y="171"/>
                        <a:pt x="199" y="165"/>
                        <a:pt x="198" y="159"/>
                      </a:cubicBezTo>
                      <a:cubicBezTo>
                        <a:pt x="196" y="151"/>
                        <a:pt x="191" y="143"/>
                        <a:pt x="184" y="138"/>
                      </a:cubicBezTo>
                      <a:cubicBezTo>
                        <a:pt x="177" y="133"/>
                        <a:pt x="168" y="132"/>
                        <a:pt x="160" y="132"/>
                      </a:cubicBezTo>
                      <a:cubicBezTo>
                        <a:pt x="148" y="131"/>
                        <a:pt x="129" y="130"/>
                        <a:pt x="130" y="147"/>
                      </a:cubicBezTo>
                      <a:cubicBezTo>
                        <a:pt x="130" y="152"/>
                        <a:pt x="130" y="157"/>
                        <a:pt x="132" y="161"/>
                      </a:cubicBezTo>
                      <a:cubicBezTo>
                        <a:pt x="132" y="164"/>
                        <a:pt x="133" y="166"/>
                        <a:pt x="134" y="168"/>
                      </a:cubicBezTo>
                      <a:cubicBezTo>
                        <a:pt x="140" y="175"/>
                        <a:pt x="150" y="169"/>
                        <a:pt x="157" y="174"/>
                      </a:cubicBezTo>
                      <a:cubicBezTo>
                        <a:pt x="163" y="178"/>
                        <a:pt x="159" y="191"/>
                        <a:pt x="153" y="193"/>
                      </a:cubicBezTo>
                      <a:cubicBezTo>
                        <a:pt x="150" y="194"/>
                        <a:pt x="147" y="194"/>
                        <a:pt x="144" y="194"/>
                      </a:cubicBezTo>
                      <a:cubicBezTo>
                        <a:pt x="130" y="195"/>
                        <a:pt x="118" y="198"/>
                        <a:pt x="112" y="183"/>
                      </a:cubicBezTo>
                      <a:cubicBezTo>
                        <a:pt x="107" y="170"/>
                        <a:pt x="106" y="156"/>
                        <a:pt x="105" y="142"/>
                      </a:cubicBezTo>
                      <a:cubicBezTo>
                        <a:pt x="105" y="144"/>
                        <a:pt x="105" y="146"/>
                        <a:pt x="105" y="148"/>
                      </a:cubicBezTo>
                      <a:cubicBezTo>
                        <a:pt x="104" y="135"/>
                        <a:pt x="102" y="123"/>
                        <a:pt x="107" y="111"/>
                      </a:cubicBezTo>
                      <a:cubicBezTo>
                        <a:pt x="107" y="110"/>
                        <a:pt x="108" y="109"/>
                        <a:pt x="108" y="108"/>
                      </a:cubicBezTo>
                      <a:cubicBezTo>
                        <a:pt x="113" y="102"/>
                        <a:pt x="120" y="102"/>
                        <a:pt x="127" y="102"/>
                      </a:cubicBezTo>
                      <a:cubicBezTo>
                        <a:pt x="136" y="100"/>
                        <a:pt x="145" y="99"/>
                        <a:pt x="154" y="99"/>
                      </a:cubicBezTo>
                      <a:cubicBezTo>
                        <a:pt x="153" y="99"/>
                        <a:pt x="151" y="99"/>
                        <a:pt x="149" y="99"/>
                      </a:cubicBezTo>
                      <a:cubicBezTo>
                        <a:pt x="163" y="98"/>
                        <a:pt x="177" y="97"/>
                        <a:pt x="191" y="95"/>
                      </a:cubicBezTo>
                      <a:cubicBezTo>
                        <a:pt x="196" y="95"/>
                        <a:pt x="201" y="94"/>
                        <a:pt x="206" y="96"/>
                      </a:cubicBezTo>
                      <a:cubicBezTo>
                        <a:pt x="217" y="102"/>
                        <a:pt x="220" y="117"/>
                        <a:pt x="222" y="128"/>
                      </a:cubicBezTo>
                      <a:cubicBezTo>
                        <a:pt x="224" y="146"/>
                        <a:pt x="234" y="212"/>
                        <a:pt x="223" y="226"/>
                      </a:cubicBezTo>
                      <a:cubicBezTo>
                        <a:pt x="205" y="249"/>
                        <a:pt x="83" y="249"/>
                        <a:pt x="78" y="247"/>
                      </a:cubicBezTo>
                      <a:cubicBezTo>
                        <a:pt x="78" y="247"/>
                        <a:pt x="78" y="247"/>
                        <a:pt x="78" y="247"/>
                      </a:cubicBezTo>
                      <a:cubicBezTo>
                        <a:pt x="76" y="247"/>
                        <a:pt x="75" y="247"/>
                        <a:pt x="74" y="246"/>
                      </a:cubicBezTo>
                      <a:cubicBezTo>
                        <a:pt x="72" y="246"/>
                        <a:pt x="71" y="245"/>
                        <a:pt x="70" y="245"/>
                      </a:cubicBezTo>
                      <a:cubicBezTo>
                        <a:pt x="69" y="244"/>
                        <a:pt x="67" y="243"/>
                        <a:pt x="72" y="246"/>
                      </a:cubicBezTo>
                      <a:cubicBezTo>
                        <a:pt x="71" y="245"/>
                        <a:pt x="70" y="245"/>
                        <a:pt x="69" y="244"/>
                      </a:cubicBezTo>
                      <a:cubicBezTo>
                        <a:pt x="68" y="244"/>
                        <a:pt x="67" y="243"/>
                        <a:pt x="66" y="242"/>
                      </a:cubicBezTo>
                      <a:cubicBezTo>
                        <a:pt x="66" y="242"/>
                        <a:pt x="65" y="242"/>
                        <a:pt x="65" y="241"/>
                      </a:cubicBezTo>
                      <a:cubicBezTo>
                        <a:pt x="63" y="240"/>
                        <a:pt x="67" y="244"/>
                        <a:pt x="66" y="242"/>
                      </a:cubicBezTo>
                      <a:cubicBezTo>
                        <a:pt x="65" y="241"/>
                        <a:pt x="64" y="240"/>
                        <a:pt x="63" y="239"/>
                      </a:cubicBezTo>
                      <a:cubicBezTo>
                        <a:pt x="62" y="239"/>
                        <a:pt x="62" y="238"/>
                        <a:pt x="62" y="238"/>
                      </a:cubicBezTo>
                      <a:cubicBezTo>
                        <a:pt x="59" y="235"/>
                        <a:pt x="63" y="241"/>
                        <a:pt x="62" y="238"/>
                      </a:cubicBezTo>
                      <a:cubicBezTo>
                        <a:pt x="61" y="236"/>
                        <a:pt x="60" y="235"/>
                        <a:pt x="59" y="234"/>
                      </a:cubicBezTo>
                      <a:cubicBezTo>
                        <a:pt x="59" y="233"/>
                        <a:pt x="59" y="232"/>
                        <a:pt x="58" y="232"/>
                      </a:cubicBezTo>
                      <a:cubicBezTo>
                        <a:pt x="58" y="231"/>
                        <a:pt x="58" y="231"/>
                        <a:pt x="58" y="231"/>
                      </a:cubicBezTo>
                      <a:cubicBezTo>
                        <a:pt x="58" y="230"/>
                        <a:pt x="58" y="230"/>
                        <a:pt x="58" y="231"/>
                      </a:cubicBezTo>
                      <a:cubicBezTo>
                        <a:pt x="58" y="231"/>
                        <a:pt x="58" y="232"/>
                        <a:pt x="59" y="232"/>
                      </a:cubicBezTo>
                      <a:cubicBezTo>
                        <a:pt x="58" y="231"/>
                        <a:pt x="58" y="231"/>
                        <a:pt x="58" y="230"/>
                      </a:cubicBezTo>
                      <a:cubicBezTo>
                        <a:pt x="58" y="229"/>
                        <a:pt x="58" y="229"/>
                        <a:pt x="58" y="228"/>
                      </a:cubicBezTo>
                      <a:cubicBezTo>
                        <a:pt x="57" y="226"/>
                        <a:pt x="57" y="224"/>
                        <a:pt x="57" y="222"/>
                      </a:cubicBezTo>
                      <a:cubicBezTo>
                        <a:pt x="56" y="221"/>
                        <a:pt x="56" y="219"/>
                        <a:pt x="56" y="217"/>
                      </a:cubicBezTo>
                      <a:cubicBezTo>
                        <a:pt x="56" y="216"/>
                        <a:pt x="55" y="210"/>
                        <a:pt x="56" y="216"/>
                      </a:cubicBezTo>
                      <a:cubicBezTo>
                        <a:pt x="56" y="211"/>
                        <a:pt x="45" y="138"/>
                        <a:pt x="42" y="118"/>
                      </a:cubicBezTo>
                      <a:cubicBezTo>
                        <a:pt x="41" y="108"/>
                        <a:pt x="41" y="97"/>
                        <a:pt x="43" y="86"/>
                      </a:cubicBezTo>
                      <a:cubicBezTo>
                        <a:pt x="45" y="75"/>
                        <a:pt x="52" y="65"/>
                        <a:pt x="62" y="58"/>
                      </a:cubicBezTo>
                      <a:cubicBezTo>
                        <a:pt x="82" y="43"/>
                        <a:pt x="195" y="36"/>
                        <a:pt x="207" y="34"/>
                      </a:cubicBezTo>
                      <a:cubicBezTo>
                        <a:pt x="211" y="32"/>
                        <a:pt x="216" y="31"/>
                        <a:pt x="220" y="29"/>
                      </a:cubicBezTo>
                      <a:cubicBezTo>
                        <a:pt x="228" y="24"/>
                        <a:pt x="235" y="17"/>
                        <a:pt x="227" y="9"/>
                      </a:cubicBezTo>
                      <a:cubicBezTo>
                        <a:pt x="225" y="8"/>
                        <a:pt x="224" y="7"/>
                        <a:pt x="222" y="6"/>
                      </a:cubicBezTo>
                      <a:cubicBezTo>
                        <a:pt x="214" y="1"/>
                        <a:pt x="204" y="0"/>
                        <a:pt x="195" y="0"/>
                      </a:cubicBezTo>
                      <a:cubicBezTo>
                        <a:pt x="166" y="1"/>
                        <a:pt x="138" y="5"/>
                        <a:pt x="110" y="7"/>
                      </a:cubicBezTo>
                      <a:cubicBezTo>
                        <a:pt x="90" y="9"/>
                        <a:pt x="69" y="10"/>
                        <a:pt x="50" y="14"/>
                      </a:cubicBezTo>
                      <a:cubicBezTo>
                        <a:pt x="42" y="15"/>
                        <a:pt x="34" y="16"/>
                        <a:pt x="27" y="19"/>
                      </a:cubicBezTo>
                      <a:cubicBezTo>
                        <a:pt x="3" y="29"/>
                        <a:pt x="0" y="51"/>
                        <a:pt x="1" y="73"/>
                      </a:cubicBezTo>
                      <a:cubicBezTo>
                        <a:pt x="2" y="81"/>
                        <a:pt x="8" y="183"/>
                        <a:pt x="13" y="226"/>
                      </a:cubicBezTo>
                      <a:cubicBezTo>
                        <a:pt x="14" y="237"/>
                        <a:pt x="16" y="248"/>
                        <a:pt x="21" y="258"/>
                      </a:cubicBezTo>
                      <a:cubicBezTo>
                        <a:pt x="27" y="271"/>
                        <a:pt x="37" y="280"/>
                        <a:pt x="50" y="285"/>
                      </a:cubicBezTo>
                      <a:cubicBezTo>
                        <a:pt x="62" y="289"/>
                        <a:pt x="189" y="276"/>
                        <a:pt x="211" y="2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6398031" y="261749"/>
                  <a:ext cx="1124170" cy="163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34" extrusionOk="0">
                      <a:moveTo>
                        <a:pt x="0" y="5"/>
                      </a:moveTo>
                      <a:cubicBezTo>
                        <a:pt x="0" y="12"/>
                        <a:pt x="1" y="19"/>
                        <a:pt x="5" y="24"/>
                      </a:cubicBezTo>
                      <a:cubicBezTo>
                        <a:pt x="9" y="30"/>
                        <a:pt x="14" y="33"/>
                        <a:pt x="20" y="33"/>
                      </a:cubicBezTo>
                      <a:cubicBezTo>
                        <a:pt x="26" y="34"/>
                        <a:pt x="32" y="31"/>
                        <a:pt x="35" y="25"/>
                      </a:cubicBezTo>
                      <a:cubicBezTo>
                        <a:pt x="38" y="19"/>
                        <a:pt x="37" y="11"/>
                        <a:pt x="43" y="7"/>
                      </a:cubicBezTo>
                      <a:cubicBezTo>
                        <a:pt x="49" y="3"/>
                        <a:pt x="53" y="11"/>
                        <a:pt x="54" y="16"/>
                      </a:cubicBezTo>
                      <a:cubicBezTo>
                        <a:pt x="56" y="21"/>
                        <a:pt x="58" y="27"/>
                        <a:pt x="63" y="30"/>
                      </a:cubicBezTo>
                      <a:cubicBezTo>
                        <a:pt x="68" y="34"/>
                        <a:pt x="74" y="32"/>
                        <a:pt x="78" y="28"/>
                      </a:cubicBezTo>
                      <a:cubicBezTo>
                        <a:pt x="82" y="23"/>
                        <a:pt x="83" y="17"/>
                        <a:pt x="87" y="12"/>
                      </a:cubicBezTo>
                      <a:cubicBezTo>
                        <a:pt x="88" y="10"/>
                        <a:pt x="91" y="8"/>
                        <a:pt x="93" y="8"/>
                      </a:cubicBezTo>
                      <a:cubicBezTo>
                        <a:pt x="94" y="8"/>
                        <a:pt x="95" y="9"/>
                        <a:pt x="96" y="10"/>
                      </a:cubicBezTo>
                      <a:cubicBezTo>
                        <a:pt x="99" y="12"/>
                        <a:pt x="101" y="15"/>
                        <a:pt x="103" y="18"/>
                      </a:cubicBezTo>
                      <a:cubicBezTo>
                        <a:pt x="107" y="23"/>
                        <a:pt x="112" y="32"/>
                        <a:pt x="120" y="30"/>
                      </a:cubicBezTo>
                      <a:cubicBezTo>
                        <a:pt x="124" y="29"/>
                        <a:pt x="127" y="25"/>
                        <a:pt x="129" y="22"/>
                      </a:cubicBezTo>
                      <a:cubicBezTo>
                        <a:pt x="133" y="17"/>
                        <a:pt x="134" y="10"/>
                        <a:pt x="141" y="9"/>
                      </a:cubicBezTo>
                      <a:cubicBezTo>
                        <a:pt x="144" y="9"/>
                        <a:pt x="147" y="10"/>
                        <a:pt x="149" y="11"/>
                      </a:cubicBezTo>
                      <a:cubicBezTo>
                        <a:pt x="152" y="12"/>
                        <a:pt x="153" y="15"/>
                        <a:pt x="155" y="18"/>
                      </a:cubicBezTo>
                      <a:cubicBezTo>
                        <a:pt x="157" y="24"/>
                        <a:pt x="161" y="31"/>
                        <a:pt x="168" y="31"/>
                      </a:cubicBezTo>
                      <a:cubicBezTo>
                        <a:pt x="172" y="31"/>
                        <a:pt x="175" y="29"/>
                        <a:pt x="177" y="27"/>
                      </a:cubicBezTo>
                      <a:cubicBezTo>
                        <a:pt x="180" y="24"/>
                        <a:pt x="181" y="20"/>
                        <a:pt x="182" y="17"/>
                      </a:cubicBezTo>
                      <a:cubicBezTo>
                        <a:pt x="184" y="14"/>
                        <a:pt x="186" y="12"/>
                        <a:pt x="189" y="10"/>
                      </a:cubicBezTo>
                      <a:cubicBezTo>
                        <a:pt x="192" y="9"/>
                        <a:pt x="196" y="7"/>
                        <a:pt x="198" y="9"/>
                      </a:cubicBezTo>
                      <a:cubicBezTo>
                        <a:pt x="201" y="11"/>
                        <a:pt x="201" y="15"/>
                        <a:pt x="202" y="18"/>
                      </a:cubicBezTo>
                      <a:cubicBezTo>
                        <a:pt x="204" y="21"/>
                        <a:pt x="206" y="24"/>
                        <a:pt x="208" y="26"/>
                      </a:cubicBezTo>
                      <a:cubicBezTo>
                        <a:pt x="214" y="31"/>
                        <a:pt x="221" y="32"/>
                        <a:pt x="227" y="28"/>
                      </a:cubicBezTo>
                      <a:cubicBezTo>
                        <a:pt x="230" y="26"/>
                        <a:pt x="232" y="24"/>
                        <a:pt x="233" y="21"/>
                      </a:cubicBezTo>
                      <a:cubicBezTo>
                        <a:pt x="235" y="17"/>
                        <a:pt x="230" y="14"/>
                        <a:pt x="227" y="18"/>
                      </a:cubicBezTo>
                      <a:cubicBezTo>
                        <a:pt x="226" y="20"/>
                        <a:pt x="224" y="22"/>
                        <a:pt x="222" y="23"/>
                      </a:cubicBezTo>
                      <a:cubicBezTo>
                        <a:pt x="219" y="25"/>
                        <a:pt x="216" y="23"/>
                        <a:pt x="213" y="22"/>
                      </a:cubicBezTo>
                      <a:cubicBezTo>
                        <a:pt x="208" y="17"/>
                        <a:pt x="208" y="10"/>
                        <a:pt x="203" y="5"/>
                      </a:cubicBezTo>
                      <a:cubicBezTo>
                        <a:pt x="198" y="0"/>
                        <a:pt x="190" y="1"/>
                        <a:pt x="185" y="5"/>
                      </a:cubicBezTo>
                      <a:cubicBezTo>
                        <a:pt x="182" y="7"/>
                        <a:pt x="180" y="9"/>
                        <a:pt x="178" y="12"/>
                      </a:cubicBezTo>
                      <a:cubicBezTo>
                        <a:pt x="176" y="15"/>
                        <a:pt x="175" y="18"/>
                        <a:pt x="174" y="21"/>
                      </a:cubicBezTo>
                      <a:cubicBezTo>
                        <a:pt x="172" y="24"/>
                        <a:pt x="169" y="25"/>
                        <a:pt x="166" y="23"/>
                      </a:cubicBezTo>
                      <a:cubicBezTo>
                        <a:pt x="163" y="22"/>
                        <a:pt x="162" y="19"/>
                        <a:pt x="161" y="16"/>
                      </a:cubicBezTo>
                      <a:cubicBezTo>
                        <a:pt x="158" y="10"/>
                        <a:pt x="155" y="6"/>
                        <a:pt x="148" y="4"/>
                      </a:cubicBezTo>
                      <a:cubicBezTo>
                        <a:pt x="143" y="3"/>
                        <a:pt x="137" y="3"/>
                        <a:pt x="133" y="7"/>
                      </a:cubicBezTo>
                      <a:cubicBezTo>
                        <a:pt x="128" y="10"/>
                        <a:pt x="126" y="17"/>
                        <a:pt x="122" y="22"/>
                      </a:cubicBezTo>
                      <a:cubicBezTo>
                        <a:pt x="121" y="23"/>
                        <a:pt x="120" y="24"/>
                        <a:pt x="119" y="24"/>
                      </a:cubicBezTo>
                      <a:cubicBezTo>
                        <a:pt x="118" y="25"/>
                        <a:pt x="117" y="24"/>
                        <a:pt x="116" y="24"/>
                      </a:cubicBezTo>
                      <a:cubicBezTo>
                        <a:pt x="113" y="23"/>
                        <a:pt x="111" y="20"/>
                        <a:pt x="109" y="18"/>
                      </a:cubicBezTo>
                      <a:cubicBezTo>
                        <a:pt x="105" y="12"/>
                        <a:pt x="101" y="4"/>
                        <a:pt x="95" y="3"/>
                      </a:cubicBezTo>
                      <a:cubicBezTo>
                        <a:pt x="89" y="1"/>
                        <a:pt x="84" y="5"/>
                        <a:pt x="81" y="10"/>
                      </a:cubicBezTo>
                      <a:cubicBezTo>
                        <a:pt x="78" y="14"/>
                        <a:pt x="77" y="21"/>
                        <a:pt x="73" y="25"/>
                      </a:cubicBezTo>
                      <a:cubicBezTo>
                        <a:pt x="68" y="30"/>
                        <a:pt x="63" y="25"/>
                        <a:pt x="61" y="20"/>
                      </a:cubicBezTo>
                      <a:cubicBezTo>
                        <a:pt x="59" y="15"/>
                        <a:pt x="58" y="9"/>
                        <a:pt x="54" y="5"/>
                      </a:cubicBezTo>
                      <a:cubicBezTo>
                        <a:pt x="50" y="1"/>
                        <a:pt x="44" y="0"/>
                        <a:pt x="40" y="4"/>
                      </a:cubicBezTo>
                      <a:cubicBezTo>
                        <a:pt x="35" y="8"/>
                        <a:pt x="34" y="15"/>
                        <a:pt x="32" y="20"/>
                      </a:cubicBezTo>
                      <a:cubicBezTo>
                        <a:pt x="30" y="27"/>
                        <a:pt x="24" y="30"/>
                        <a:pt x="18" y="28"/>
                      </a:cubicBezTo>
                      <a:cubicBezTo>
                        <a:pt x="11" y="26"/>
                        <a:pt x="7" y="21"/>
                        <a:pt x="5" y="15"/>
                      </a:cubicBezTo>
                      <a:cubicBezTo>
                        <a:pt x="4" y="12"/>
                        <a:pt x="3" y="8"/>
                        <a:pt x="2" y="5"/>
                      </a:cubicBezTo>
                      <a:cubicBezTo>
                        <a:pt x="2" y="4"/>
                        <a:pt x="0" y="4"/>
                        <a:pt x="0" y="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7570175" y="650556"/>
                  <a:ext cx="645860" cy="76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6" extrusionOk="0">
                      <a:moveTo>
                        <a:pt x="2" y="16"/>
                      </a:moveTo>
                      <a:cubicBezTo>
                        <a:pt x="6" y="16"/>
                        <a:pt x="10" y="16"/>
                        <a:pt x="14" y="16"/>
                      </a:cubicBezTo>
                      <a:cubicBezTo>
                        <a:pt x="19" y="15"/>
                        <a:pt x="23" y="15"/>
                        <a:pt x="27" y="15"/>
                      </a:cubicBezTo>
                      <a:cubicBezTo>
                        <a:pt x="36" y="14"/>
                        <a:pt x="44" y="13"/>
                        <a:pt x="53" y="13"/>
                      </a:cubicBezTo>
                      <a:cubicBezTo>
                        <a:pt x="70" y="11"/>
                        <a:pt x="87" y="9"/>
                        <a:pt x="104" y="8"/>
                      </a:cubicBezTo>
                      <a:cubicBezTo>
                        <a:pt x="113" y="7"/>
                        <a:pt x="123" y="6"/>
                        <a:pt x="132" y="4"/>
                      </a:cubicBezTo>
                      <a:cubicBezTo>
                        <a:pt x="135" y="4"/>
                        <a:pt x="134" y="0"/>
                        <a:pt x="132" y="0"/>
                      </a:cubicBezTo>
                      <a:cubicBezTo>
                        <a:pt x="115" y="0"/>
                        <a:pt x="98" y="2"/>
                        <a:pt x="81" y="4"/>
                      </a:cubicBezTo>
                      <a:cubicBezTo>
                        <a:pt x="64" y="5"/>
                        <a:pt x="47" y="7"/>
                        <a:pt x="30" y="9"/>
                      </a:cubicBezTo>
                      <a:cubicBezTo>
                        <a:pt x="25" y="9"/>
                        <a:pt x="20" y="10"/>
                        <a:pt x="15" y="10"/>
                      </a:cubicBezTo>
                      <a:cubicBezTo>
                        <a:pt x="11" y="11"/>
                        <a:pt x="6" y="11"/>
                        <a:pt x="2" y="13"/>
                      </a:cubicBezTo>
                      <a:cubicBezTo>
                        <a:pt x="0" y="13"/>
                        <a:pt x="1" y="15"/>
                        <a:pt x="2" y="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7837971" y="750800"/>
                  <a:ext cx="148219" cy="38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8" extrusionOk="0">
                      <a:moveTo>
                        <a:pt x="1" y="7"/>
                      </a:moveTo>
                      <a:cubicBezTo>
                        <a:pt x="2" y="8"/>
                        <a:pt x="5" y="8"/>
                        <a:pt x="8" y="8"/>
                      </a:cubicBezTo>
                      <a:cubicBezTo>
                        <a:pt x="10" y="7"/>
                        <a:pt x="12" y="7"/>
                        <a:pt x="14" y="7"/>
                      </a:cubicBezTo>
                      <a:cubicBezTo>
                        <a:pt x="19" y="7"/>
                        <a:pt x="24" y="6"/>
                        <a:pt x="29" y="6"/>
                      </a:cubicBezTo>
                      <a:cubicBezTo>
                        <a:pt x="30" y="6"/>
                        <a:pt x="31" y="5"/>
                        <a:pt x="31" y="3"/>
                      </a:cubicBez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4" y="1"/>
                        <a:pt x="19" y="1"/>
                        <a:pt x="14" y="2"/>
                      </a:cubicBezTo>
                      <a:cubicBezTo>
                        <a:pt x="12" y="2"/>
                        <a:pt x="9" y="2"/>
                        <a:pt x="7" y="2"/>
                      </a:cubicBezTo>
                      <a:cubicBezTo>
                        <a:pt x="5" y="3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5915823" y="-79440"/>
                  <a:ext cx="1190761" cy="225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47" extrusionOk="0">
                      <a:moveTo>
                        <a:pt x="247" y="20"/>
                      </a:moveTo>
                      <a:cubicBezTo>
                        <a:pt x="245" y="4"/>
                        <a:pt x="231" y="3"/>
                        <a:pt x="220" y="4"/>
                      </a:cubicBezTo>
                      <a:cubicBezTo>
                        <a:pt x="200" y="5"/>
                        <a:pt x="37" y="0"/>
                        <a:pt x="19" y="7"/>
                      </a:cubicBezTo>
                      <a:cubicBezTo>
                        <a:pt x="13" y="9"/>
                        <a:pt x="7" y="12"/>
                        <a:pt x="4" y="18"/>
                      </a:cubicBezTo>
                      <a:cubicBezTo>
                        <a:pt x="0" y="24"/>
                        <a:pt x="0" y="33"/>
                        <a:pt x="4" y="38"/>
                      </a:cubicBezTo>
                      <a:cubicBezTo>
                        <a:pt x="8" y="43"/>
                        <a:pt x="14" y="44"/>
                        <a:pt x="20" y="44"/>
                      </a:cubicBezTo>
                      <a:cubicBezTo>
                        <a:pt x="54" y="47"/>
                        <a:pt x="175" y="47"/>
                        <a:pt x="208" y="46"/>
                      </a:cubicBezTo>
                      <a:cubicBezTo>
                        <a:pt x="217" y="46"/>
                        <a:pt x="226" y="46"/>
                        <a:pt x="234" y="42"/>
                      </a:cubicBezTo>
                      <a:cubicBezTo>
                        <a:pt x="243" y="39"/>
                        <a:pt x="249" y="29"/>
                        <a:pt x="247" y="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8554299" y="789479"/>
                  <a:ext cx="234142" cy="23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50" extrusionOk="0">
                      <a:moveTo>
                        <a:pt x="20" y="1"/>
                      </a:moveTo>
                      <a:cubicBezTo>
                        <a:pt x="17" y="0"/>
                        <a:pt x="13" y="0"/>
                        <a:pt x="10" y="1"/>
                      </a:cubicBezTo>
                      <a:cubicBezTo>
                        <a:pt x="5" y="4"/>
                        <a:pt x="4" y="9"/>
                        <a:pt x="2" y="14"/>
                      </a:cubicBezTo>
                      <a:cubicBezTo>
                        <a:pt x="1" y="21"/>
                        <a:pt x="0" y="29"/>
                        <a:pt x="0" y="37"/>
                      </a:cubicBezTo>
                      <a:cubicBezTo>
                        <a:pt x="0" y="38"/>
                        <a:pt x="0" y="40"/>
                        <a:pt x="0" y="42"/>
                      </a:cubicBezTo>
                      <a:cubicBezTo>
                        <a:pt x="2" y="46"/>
                        <a:pt x="7" y="47"/>
                        <a:pt x="11" y="47"/>
                      </a:cubicBezTo>
                      <a:cubicBezTo>
                        <a:pt x="18" y="48"/>
                        <a:pt x="26" y="49"/>
                        <a:pt x="33" y="49"/>
                      </a:cubicBezTo>
                      <a:cubicBezTo>
                        <a:pt x="34" y="49"/>
                        <a:pt x="36" y="50"/>
                        <a:pt x="37" y="49"/>
                      </a:cubicBezTo>
                      <a:cubicBezTo>
                        <a:pt x="41" y="48"/>
                        <a:pt x="43" y="44"/>
                        <a:pt x="44" y="40"/>
                      </a:cubicBezTo>
                      <a:cubicBezTo>
                        <a:pt x="46" y="32"/>
                        <a:pt x="48" y="23"/>
                        <a:pt x="48" y="15"/>
                      </a:cubicBezTo>
                      <a:cubicBezTo>
                        <a:pt x="49" y="3"/>
                        <a:pt x="29" y="2"/>
                        <a:pt x="20" y="1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8710049" y="353047"/>
                  <a:ext cx="301449" cy="340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71" extrusionOk="0">
                      <a:moveTo>
                        <a:pt x="20" y="7"/>
                      </a:moveTo>
                      <a:cubicBezTo>
                        <a:pt x="15" y="7"/>
                        <a:pt x="10" y="8"/>
                        <a:pt x="6" y="11"/>
                      </a:cubicBezTo>
                      <a:cubicBezTo>
                        <a:pt x="1" y="16"/>
                        <a:pt x="0" y="23"/>
                        <a:pt x="0" y="29"/>
                      </a:cubicBezTo>
                      <a:cubicBezTo>
                        <a:pt x="1" y="40"/>
                        <a:pt x="2" y="50"/>
                        <a:pt x="4" y="60"/>
                      </a:cubicBezTo>
                      <a:cubicBezTo>
                        <a:pt x="5" y="62"/>
                        <a:pt x="6" y="65"/>
                        <a:pt x="7" y="67"/>
                      </a:cubicBezTo>
                      <a:cubicBezTo>
                        <a:pt x="11" y="71"/>
                        <a:pt x="17" y="70"/>
                        <a:pt x="23" y="70"/>
                      </a:cubicBezTo>
                      <a:cubicBezTo>
                        <a:pt x="32" y="68"/>
                        <a:pt x="42" y="67"/>
                        <a:pt x="52" y="66"/>
                      </a:cubicBezTo>
                      <a:cubicBezTo>
                        <a:pt x="53" y="65"/>
                        <a:pt x="55" y="65"/>
                        <a:pt x="57" y="64"/>
                      </a:cubicBezTo>
                      <a:cubicBezTo>
                        <a:pt x="61" y="62"/>
                        <a:pt x="62" y="55"/>
                        <a:pt x="63" y="50"/>
                      </a:cubicBezTo>
                      <a:cubicBezTo>
                        <a:pt x="63" y="39"/>
                        <a:pt x="62" y="27"/>
                        <a:pt x="60" y="16"/>
                      </a:cubicBezTo>
                      <a:cubicBezTo>
                        <a:pt x="57" y="0"/>
                        <a:pt x="31" y="5"/>
                        <a:pt x="20" y="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0" name="Google Shape;1010;p26"/>
          <p:cNvGrpSpPr/>
          <p:nvPr/>
        </p:nvGrpSpPr>
        <p:grpSpPr>
          <a:xfrm rot="10800000" flipH="1">
            <a:off x="79997" y="-494633"/>
            <a:ext cx="9121127" cy="6021264"/>
            <a:chOff x="79997" y="-342233"/>
            <a:chExt cx="9121127" cy="6021264"/>
          </a:xfrm>
        </p:grpSpPr>
        <p:grpSp>
          <p:nvGrpSpPr>
            <p:cNvPr id="1011" name="Google Shape;1011;p26"/>
            <p:cNvGrpSpPr/>
            <p:nvPr/>
          </p:nvGrpSpPr>
          <p:grpSpPr>
            <a:xfrm rot="10800000">
              <a:off x="8099304" y="-342233"/>
              <a:ext cx="1101809" cy="1133603"/>
              <a:chOff x="-71750" y="3569325"/>
              <a:chExt cx="1595438" cy="1641476"/>
            </a:xfrm>
          </p:grpSpPr>
          <p:sp>
            <p:nvSpPr>
              <p:cNvPr id="1012" name="Google Shape;1012;p26"/>
              <p:cNvSpPr/>
              <p:nvPr/>
            </p:nvSpPr>
            <p:spPr>
              <a:xfrm>
                <a:off x="558488" y="3569325"/>
                <a:ext cx="333375" cy="296863"/>
              </a:xfrm>
              <a:custGeom>
                <a:avLst/>
                <a:gdLst/>
                <a:ahLst/>
                <a:cxnLst/>
                <a:rect l="l" t="t" r="r" b="b"/>
                <a:pathLst>
                  <a:path w="54" h="48" extrusionOk="0">
                    <a:moveTo>
                      <a:pt x="44" y="12"/>
                    </a:moveTo>
                    <a:cubicBezTo>
                      <a:pt x="42" y="8"/>
                      <a:pt x="39" y="6"/>
                      <a:pt x="36" y="4"/>
                    </a:cubicBezTo>
                    <a:cubicBezTo>
                      <a:pt x="27" y="0"/>
                      <a:pt x="16" y="1"/>
                      <a:pt x="9" y="7"/>
                    </a:cubicBezTo>
                    <a:cubicBezTo>
                      <a:pt x="1" y="14"/>
                      <a:pt x="0" y="26"/>
                      <a:pt x="6" y="33"/>
                    </a:cubicBezTo>
                    <a:cubicBezTo>
                      <a:pt x="9" y="36"/>
                      <a:pt x="13" y="38"/>
                      <a:pt x="16" y="40"/>
                    </a:cubicBezTo>
                    <a:cubicBezTo>
                      <a:pt x="34" y="48"/>
                      <a:pt x="54" y="31"/>
                      <a:pt x="44" y="1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13" name="Google Shape;1013;p26"/>
              <p:cNvSpPr/>
              <p:nvPr/>
            </p:nvSpPr>
            <p:spPr>
              <a:xfrm>
                <a:off x="-71750" y="3885238"/>
                <a:ext cx="1595438" cy="132556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14" extrusionOk="0">
                    <a:moveTo>
                      <a:pt x="245" y="214"/>
                    </a:move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51" y="0"/>
                      <a:pt x="115" y="1"/>
                      <a:pt x="167" y="26"/>
                    </a:cubicBezTo>
                    <a:cubicBezTo>
                      <a:pt x="193" y="39"/>
                      <a:pt x="218" y="58"/>
                      <a:pt x="232" y="84"/>
                    </a:cubicBezTo>
                    <a:cubicBezTo>
                      <a:pt x="257" y="131"/>
                      <a:pt x="258" y="176"/>
                      <a:pt x="245" y="21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14" name="Google Shape;1014;p26"/>
              <p:cNvSpPr/>
              <p:nvPr/>
            </p:nvSpPr>
            <p:spPr>
              <a:xfrm>
                <a:off x="-35237" y="3990013"/>
                <a:ext cx="1403350" cy="116522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88" extrusionOk="0">
                    <a:moveTo>
                      <a:pt x="220" y="150"/>
                    </a:moveTo>
                    <a:cubicBezTo>
                      <a:pt x="219" y="148"/>
                      <a:pt x="218" y="146"/>
                      <a:pt x="216" y="145"/>
                    </a:cubicBezTo>
                    <a:cubicBezTo>
                      <a:pt x="217" y="143"/>
                      <a:pt x="218" y="141"/>
                      <a:pt x="219" y="139"/>
                    </a:cubicBezTo>
                    <a:cubicBezTo>
                      <a:pt x="223" y="127"/>
                      <a:pt x="219" y="113"/>
                      <a:pt x="209" y="104"/>
                    </a:cubicBezTo>
                    <a:cubicBezTo>
                      <a:pt x="210" y="103"/>
                      <a:pt x="210" y="101"/>
                      <a:pt x="210" y="100"/>
                    </a:cubicBezTo>
                    <a:cubicBezTo>
                      <a:pt x="211" y="85"/>
                      <a:pt x="199" y="73"/>
                      <a:pt x="187" y="67"/>
                    </a:cubicBezTo>
                    <a:cubicBezTo>
                      <a:pt x="183" y="66"/>
                      <a:pt x="178" y="65"/>
                      <a:pt x="173" y="65"/>
                    </a:cubicBezTo>
                    <a:cubicBezTo>
                      <a:pt x="173" y="57"/>
                      <a:pt x="169" y="49"/>
                      <a:pt x="162" y="44"/>
                    </a:cubicBezTo>
                    <a:cubicBezTo>
                      <a:pt x="155" y="38"/>
                      <a:pt x="145" y="37"/>
                      <a:pt x="135" y="39"/>
                    </a:cubicBezTo>
                    <a:cubicBezTo>
                      <a:pt x="134" y="34"/>
                      <a:pt x="131" y="29"/>
                      <a:pt x="127" y="26"/>
                    </a:cubicBezTo>
                    <a:cubicBezTo>
                      <a:pt x="119" y="16"/>
                      <a:pt x="105" y="14"/>
                      <a:pt x="93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87" y="6"/>
                      <a:pt x="74" y="0"/>
                      <a:pt x="61" y="2"/>
                    </a:cubicBezTo>
                    <a:cubicBezTo>
                      <a:pt x="55" y="3"/>
                      <a:pt x="50" y="5"/>
                      <a:pt x="46" y="9"/>
                    </a:cubicBezTo>
                    <a:cubicBezTo>
                      <a:pt x="37" y="3"/>
                      <a:pt x="25" y="4"/>
                      <a:pt x="16" y="10"/>
                    </a:cubicBezTo>
                    <a:cubicBezTo>
                      <a:pt x="10" y="14"/>
                      <a:pt x="5" y="20"/>
                      <a:pt x="1" y="26"/>
                    </a:cubicBezTo>
                    <a:cubicBezTo>
                      <a:pt x="0" y="28"/>
                      <a:pt x="3" y="30"/>
                      <a:pt x="5" y="28"/>
                    </a:cubicBezTo>
                    <a:cubicBezTo>
                      <a:pt x="11" y="19"/>
                      <a:pt x="20" y="10"/>
                      <a:pt x="32" y="10"/>
                    </a:cubicBezTo>
                    <a:cubicBezTo>
                      <a:pt x="35" y="10"/>
                      <a:pt x="39" y="11"/>
                      <a:pt x="42" y="13"/>
                    </a:cubicBezTo>
                    <a:cubicBezTo>
                      <a:pt x="38" y="17"/>
                      <a:pt x="35" y="22"/>
                      <a:pt x="35" y="27"/>
                    </a:cubicBezTo>
                    <a:cubicBezTo>
                      <a:pt x="35" y="33"/>
                      <a:pt x="42" y="38"/>
                      <a:pt x="48" y="34"/>
                    </a:cubicBezTo>
                    <a:cubicBezTo>
                      <a:pt x="54" y="31"/>
                      <a:pt x="55" y="23"/>
                      <a:pt x="52" y="17"/>
                    </a:cubicBezTo>
                    <a:cubicBezTo>
                      <a:pt x="51" y="15"/>
                      <a:pt x="50" y="14"/>
                      <a:pt x="4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8" y="6"/>
                      <a:pt x="68" y="5"/>
                      <a:pt x="76" y="9"/>
                    </a:cubicBezTo>
                    <a:cubicBezTo>
                      <a:pt x="81" y="12"/>
                      <a:pt x="85" y="16"/>
                      <a:pt x="88" y="20"/>
                    </a:cubicBezTo>
                    <a:cubicBezTo>
                      <a:pt x="83" y="23"/>
                      <a:pt x="80" y="26"/>
                      <a:pt x="77" y="31"/>
                    </a:cubicBezTo>
                    <a:cubicBezTo>
                      <a:pt x="74" y="36"/>
                      <a:pt x="74" y="44"/>
                      <a:pt x="82" y="46"/>
                    </a:cubicBezTo>
                    <a:cubicBezTo>
                      <a:pt x="88" y="48"/>
                      <a:pt x="94" y="43"/>
                      <a:pt x="96" y="37"/>
                    </a:cubicBezTo>
                    <a:cubicBezTo>
                      <a:pt x="97" y="33"/>
                      <a:pt x="97" y="28"/>
                      <a:pt x="95" y="23"/>
                    </a:cubicBezTo>
                    <a:cubicBezTo>
                      <a:pt x="99" y="22"/>
                      <a:pt x="104" y="21"/>
                      <a:pt x="108" y="22"/>
                    </a:cubicBezTo>
                    <a:cubicBezTo>
                      <a:pt x="118" y="23"/>
                      <a:pt x="125" y="30"/>
                      <a:pt x="129" y="39"/>
                    </a:cubicBezTo>
                    <a:cubicBezTo>
                      <a:pt x="129" y="39"/>
                      <a:pt x="129" y="40"/>
                      <a:pt x="129" y="41"/>
                    </a:cubicBezTo>
                    <a:cubicBezTo>
                      <a:pt x="128" y="41"/>
                      <a:pt x="127" y="41"/>
                      <a:pt x="126" y="42"/>
                    </a:cubicBezTo>
                    <a:cubicBezTo>
                      <a:pt x="120" y="45"/>
                      <a:pt x="114" y="51"/>
                      <a:pt x="116" y="58"/>
                    </a:cubicBezTo>
                    <a:cubicBezTo>
                      <a:pt x="118" y="65"/>
                      <a:pt x="126" y="67"/>
                      <a:pt x="131" y="63"/>
                    </a:cubicBezTo>
                    <a:cubicBezTo>
                      <a:pt x="137" y="58"/>
                      <a:pt x="137" y="51"/>
                      <a:pt x="136" y="44"/>
                    </a:cubicBezTo>
                    <a:cubicBezTo>
                      <a:pt x="139" y="44"/>
                      <a:pt x="141" y="44"/>
                      <a:pt x="144" y="44"/>
                    </a:cubicBezTo>
                    <a:cubicBezTo>
                      <a:pt x="153" y="44"/>
                      <a:pt x="161" y="49"/>
                      <a:pt x="165" y="57"/>
                    </a:cubicBezTo>
                    <a:cubicBezTo>
                      <a:pt x="166" y="59"/>
                      <a:pt x="167" y="62"/>
                      <a:pt x="167" y="65"/>
                    </a:cubicBezTo>
                    <a:cubicBezTo>
                      <a:pt x="166" y="65"/>
                      <a:pt x="165" y="66"/>
                      <a:pt x="165" y="66"/>
                    </a:cubicBezTo>
                    <a:cubicBezTo>
                      <a:pt x="158" y="68"/>
                      <a:pt x="152" y="72"/>
                      <a:pt x="150" y="79"/>
                    </a:cubicBezTo>
                    <a:cubicBezTo>
                      <a:pt x="149" y="82"/>
                      <a:pt x="149" y="86"/>
                      <a:pt x="151" y="88"/>
                    </a:cubicBezTo>
                    <a:cubicBezTo>
                      <a:pt x="153" y="91"/>
                      <a:pt x="157" y="91"/>
                      <a:pt x="160" y="90"/>
                    </a:cubicBezTo>
                    <a:cubicBezTo>
                      <a:pt x="166" y="87"/>
                      <a:pt x="170" y="82"/>
                      <a:pt x="172" y="76"/>
                    </a:cubicBezTo>
                    <a:cubicBezTo>
                      <a:pt x="173" y="74"/>
                      <a:pt x="173" y="72"/>
                      <a:pt x="173" y="71"/>
                    </a:cubicBezTo>
                    <a:cubicBezTo>
                      <a:pt x="181" y="71"/>
                      <a:pt x="189" y="74"/>
                      <a:pt x="195" y="80"/>
                    </a:cubicBezTo>
                    <a:cubicBezTo>
                      <a:pt x="200" y="85"/>
                      <a:pt x="204" y="93"/>
                      <a:pt x="203" y="100"/>
                    </a:cubicBezTo>
                    <a:cubicBezTo>
                      <a:pt x="198" y="98"/>
                      <a:pt x="191" y="97"/>
                      <a:pt x="186" y="102"/>
                    </a:cubicBezTo>
                    <a:cubicBezTo>
                      <a:pt x="182" y="105"/>
                      <a:pt x="181" y="112"/>
                      <a:pt x="184" y="117"/>
                    </a:cubicBezTo>
                    <a:cubicBezTo>
                      <a:pt x="188" y="123"/>
                      <a:pt x="197" y="121"/>
                      <a:pt x="202" y="117"/>
                    </a:cubicBezTo>
                    <a:cubicBezTo>
                      <a:pt x="204" y="115"/>
                      <a:pt x="205" y="113"/>
                      <a:pt x="207" y="111"/>
                    </a:cubicBezTo>
                    <a:cubicBezTo>
                      <a:pt x="209" y="113"/>
                      <a:pt x="210" y="115"/>
                      <a:pt x="211" y="118"/>
                    </a:cubicBezTo>
                    <a:cubicBezTo>
                      <a:pt x="215" y="125"/>
                      <a:pt x="214" y="134"/>
                      <a:pt x="211" y="141"/>
                    </a:cubicBezTo>
                    <a:cubicBezTo>
                      <a:pt x="209" y="140"/>
                      <a:pt x="207" y="139"/>
                      <a:pt x="205" y="139"/>
                    </a:cubicBezTo>
                    <a:cubicBezTo>
                      <a:pt x="198" y="138"/>
                      <a:pt x="190" y="141"/>
                      <a:pt x="190" y="149"/>
                    </a:cubicBezTo>
                    <a:cubicBezTo>
                      <a:pt x="191" y="157"/>
                      <a:pt x="200" y="159"/>
                      <a:pt x="206" y="156"/>
                    </a:cubicBezTo>
                    <a:cubicBezTo>
                      <a:pt x="208" y="155"/>
                      <a:pt x="210" y="153"/>
                      <a:pt x="212" y="151"/>
                    </a:cubicBezTo>
                    <a:cubicBezTo>
                      <a:pt x="217" y="156"/>
                      <a:pt x="217" y="164"/>
                      <a:pt x="214" y="170"/>
                    </a:cubicBezTo>
                    <a:cubicBezTo>
                      <a:pt x="212" y="174"/>
                      <a:pt x="209" y="178"/>
                      <a:pt x="205" y="181"/>
                    </a:cubicBezTo>
                    <a:cubicBezTo>
                      <a:pt x="202" y="183"/>
                      <a:pt x="206" y="188"/>
                      <a:pt x="209" y="186"/>
                    </a:cubicBezTo>
                    <a:cubicBezTo>
                      <a:pt x="221" y="178"/>
                      <a:pt x="227" y="163"/>
                      <a:pt x="220" y="150"/>
                    </a:cubicBezTo>
                    <a:close/>
                    <a:moveTo>
                      <a:pt x="46" y="28"/>
                    </a:moveTo>
                    <a:cubicBezTo>
                      <a:pt x="44" y="29"/>
                      <a:pt x="43" y="30"/>
                      <a:pt x="41" y="29"/>
                    </a:cubicBezTo>
                    <a:cubicBezTo>
                      <a:pt x="40" y="27"/>
                      <a:pt x="41" y="24"/>
                      <a:pt x="42" y="22"/>
                    </a:cubicBezTo>
                    <a:cubicBezTo>
                      <a:pt x="43" y="20"/>
                      <a:pt x="44" y="18"/>
                      <a:pt x="45" y="16"/>
                    </a:cubicBezTo>
                    <a:cubicBezTo>
                      <a:pt x="48" y="20"/>
                      <a:pt x="49" y="25"/>
                      <a:pt x="46" y="28"/>
                    </a:cubicBezTo>
                    <a:close/>
                    <a:moveTo>
                      <a:pt x="91" y="31"/>
                    </a:moveTo>
                    <a:cubicBezTo>
                      <a:pt x="91" y="35"/>
                      <a:pt x="89" y="42"/>
                      <a:pt x="84" y="41"/>
                    </a:cubicBezTo>
                    <a:cubicBezTo>
                      <a:pt x="78" y="41"/>
                      <a:pt x="82" y="33"/>
                      <a:pt x="84" y="31"/>
                    </a:cubicBezTo>
                    <a:cubicBezTo>
                      <a:pt x="85" y="29"/>
                      <a:pt x="87" y="27"/>
                      <a:pt x="90" y="26"/>
                    </a:cubicBezTo>
                    <a:cubicBezTo>
                      <a:pt x="90" y="27"/>
                      <a:pt x="91" y="29"/>
                      <a:pt x="91" y="31"/>
                    </a:cubicBezTo>
                    <a:close/>
                    <a:moveTo>
                      <a:pt x="130" y="53"/>
                    </a:moveTo>
                    <a:cubicBezTo>
                      <a:pt x="129" y="55"/>
                      <a:pt x="128" y="57"/>
                      <a:pt x="126" y="58"/>
                    </a:cubicBezTo>
                    <a:cubicBezTo>
                      <a:pt x="124" y="59"/>
                      <a:pt x="122" y="58"/>
                      <a:pt x="122" y="56"/>
                    </a:cubicBezTo>
                    <a:cubicBezTo>
                      <a:pt x="121" y="51"/>
                      <a:pt x="127" y="48"/>
                      <a:pt x="130" y="46"/>
                    </a:cubicBezTo>
                    <a:cubicBezTo>
                      <a:pt x="131" y="49"/>
                      <a:pt x="130" y="51"/>
                      <a:pt x="130" y="53"/>
                    </a:cubicBezTo>
                    <a:close/>
                    <a:moveTo>
                      <a:pt x="163" y="80"/>
                    </a:moveTo>
                    <a:cubicBezTo>
                      <a:pt x="162" y="81"/>
                      <a:pt x="160" y="82"/>
                      <a:pt x="159" y="83"/>
                    </a:cubicBezTo>
                    <a:cubicBezTo>
                      <a:pt x="157" y="84"/>
                      <a:pt x="155" y="84"/>
                      <a:pt x="155" y="82"/>
                    </a:cubicBezTo>
                    <a:cubicBezTo>
                      <a:pt x="156" y="77"/>
                      <a:pt x="161" y="73"/>
                      <a:pt x="165" y="72"/>
                    </a:cubicBezTo>
                    <a:cubicBezTo>
                      <a:pt x="166" y="72"/>
                      <a:pt x="166" y="72"/>
                      <a:pt x="167" y="72"/>
                    </a:cubicBezTo>
                    <a:cubicBezTo>
                      <a:pt x="166" y="74"/>
                      <a:pt x="165" y="77"/>
                      <a:pt x="163" y="80"/>
                    </a:cubicBezTo>
                    <a:close/>
                    <a:moveTo>
                      <a:pt x="192" y="114"/>
                    </a:moveTo>
                    <a:cubicBezTo>
                      <a:pt x="188" y="114"/>
                      <a:pt x="188" y="110"/>
                      <a:pt x="190" y="108"/>
                    </a:cubicBezTo>
                    <a:cubicBezTo>
                      <a:pt x="192" y="103"/>
                      <a:pt x="198" y="105"/>
                      <a:pt x="201" y="106"/>
                    </a:cubicBezTo>
                    <a:cubicBezTo>
                      <a:pt x="200" y="110"/>
                      <a:pt x="196" y="115"/>
                      <a:pt x="192" y="114"/>
                    </a:cubicBezTo>
                    <a:close/>
                    <a:moveTo>
                      <a:pt x="201" y="151"/>
                    </a:moveTo>
                    <a:cubicBezTo>
                      <a:pt x="200" y="151"/>
                      <a:pt x="197" y="151"/>
                      <a:pt x="197" y="149"/>
                    </a:cubicBezTo>
                    <a:cubicBezTo>
                      <a:pt x="196" y="147"/>
                      <a:pt x="199" y="145"/>
                      <a:pt x="200" y="145"/>
                    </a:cubicBezTo>
                    <a:cubicBezTo>
                      <a:pt x="203" y="145"/>
                      <a:pt x="205" y="145"/>
                      <a:pt x="207" y="146"/>
                    </a:cubicBezTo>
                    <a:cubicBezTo>
                      <a:pt x="207" y="146"/>
                      <a:pt x="207" y="146"/>
                      <a:pt x="207" y="146"/>
                    </a:cubicBezTo>
                    <a:cubicBezTo>
                      <a:pt x="205" y="148"/>
                      <a:pt x="204" y="150"/>
                      <a:pt x="201" y="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15" name="Google Shape;1015;p26"/>
              <p:cNvSpPr/>
              <p:nvPr/>
            </p:nvSpPr>
            <p:spPr>
              <a:xfrm>
                <a:off x="1004575" y="3921750"/>
                <a:ext cx="481013" cy="4524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3" extrusionOk="0">
                    <a:moveTo>
                      <a:pt x="2" y="4"/>
                    </a:moveTo>
                    <a:cubicBezTo>
                      <a:pt x="13" y="10"/>
                      <a:pt x="24" y="16"/>
                      <a:pt x="34" y="24"/>
                    </a:cubicBezTo>
                    <a:cubicBezTo>
                      <a:pt x="44" y="32"/>
                      <a:pt x="53" y="42"/>
                      <a:pt x="61" y="53"/>
                    </a:cubicBezTo>
                    <a:cubicBezTo>
                      <a:pt x="65" y="59"/>
                      <a:pt x="69" y="65"/>
                      <a:pt x="73" y="71"/>
                    </a:cubicBezTo>
                    <a:cubicBezTo>
                      <a:pt x="74" y="73"/>
                      <a:pt x="78" y="72"/>
                      <a:pt x="77" y="69"/>
                    </a:cubicBezTo>
                    <a:cubicBezTo>
                      <a:pt x="72" y="57"/>
                      <a:pt x="64" y="46"/>
                      <a:pt x="55" y="36"/>
                    </a:cubicBezTo>
                    <a:cubicBezTo>
                      <a:pt x="46" y="26"/>
                      <a:pt x="35" y="17"/>
                      <a:pt x="24" y="10"/>
                    </a:cubicBezTo>
                    <a:cubicBezTo>
                      <a:pt x="17" y="7"/>
                      <a:pt x="10" y="3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16" name="Google Shape;1016;p26"/>
              <p:cNvSpPr/>
              <p:nvPr/>
            </p:nvSpPr>
            <p:spPr>
              <a:xfrm>
                <a:off x="1263338" y="3966200"/>
                <a:ext cx="153988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25" h="23" extrusionOk="0">
                    <a:moveTo>
                      <a:pt x="1" y="3"/>
                    </a:moveTo>
                    <a:cubicBezTo>
                      <a:pt x="2" y="5"/>
                      <a:pt x="4" y="6"/>
                      <a:pt x="5" y="7"/>
                    </a:cubicBezTo>
                    <a:cubicBezTo>
                      <a:pt x="7" y="9"/>
                      <a:pt x="9" y="10"/>
                      <a:pt x="10" y="12"/>
                    </a:cubicBezTo>
                    <a:cubicBezTo>
                      <a:pt x="12" y="13"/>
                      <a:pt x="13" y="15"/>
                      <a:pt x="15" y="16"/>
                    </a:cubicBezTo>
                    <a:cubicBezTo>
                      <a:pt x="16" y="18"/>
                      <a:pt x="17" y="19"/>
                      <a:pt x="19" y="21"/>
                    </a:cubicBezTo>
                    <a:cubicBezTo>
                      <a:pt x="21" y="23"/>
                      <a:pt x="25" y="20"/>
                      <a:pt x="23" y="18"/>
                    </a:cubicBezTo>
                    <a:cubicBezTo>
                      <a:pt x="21" y="14"/>
                      <a:pt x="18" y="10"/>
                      <a:pt x="14" y="7"/>
                    </a:cubicBezTo>
                    <a:cubicBezTo>
                      <a:pt x="12" y="6"/>
                      <a:pt x="11" y="5"/>
                      <a:pt x="9" y="4"/>
                    </a:cubicBezTo>
                    <a:cubicBezTo>
                      <a:pt x="7" y="2"/>
                      <a:pt x="4" y="1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1017" name="Google Shape;1017;p26"/>
              <p:cNvGrpSpPr/>
              <p:nvPr/>
            </p:nvGrpSpPr>
            <p:grpSpPr>
              <a:xfrm>
                <a:off x="169550" y="4461500"/>
                <a:ext cx="630238" cy="514351"/>
                <a:chOff x="169550" y="4461500"/>
                <a:chExt cx="630238" cy="514351"/>
              </a:xfrm>
            </p:grpSpPr>
            <p:sp>
              <p:nvSpPr>
                <p:cNvPr id="1018" name="Google Shape;1018;p26"/>
                <p:cNvSpPr/>
                <p:nvPr/>
              </p:nvSpPr>
              <p:spPr>
                <a:xfrm>
                  <a:off x="398150" y="4813925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6" y="10"/>
                        <a:pt x="17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4" y="18"/>
                        <a:pt x="7" y="18"/>
                        <a:pt x="10" y="17"/>
                      </a:cubicBezTo>
                      <a:cubicBezTo>
                        <a:pt x="13" y="17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19" name="Google Shape;1019;p26"/>
                <p:cNvSpPr/>
                <p:nvPr/>
              </p:nvSpPr>
              <p:spPr>
                <a:xfrm>
                  <a:off x="695013" y="4721850"/>
                  <a:ext cx="104775" cy="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" extrusionOk="0">
                      <a:moveTo>
                        <a:pt x="17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6" y="6"/>
                        <a:pt x="15" y="6"/>
                        <a:pt x="15" y="5"/>
                      </a:cubicBezTo>
                      <a:cubicBezTo>
                        <a:pt x="9" y="0"/>
                        <a:pt x="1" y="7"/>
                        <a:pt x="1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5"/>
                        <a:pt x="1" y="16"/>
                        <a:pt x="2" y="16"/>
                      </a:cubicBezTo>
                      <a:cubicBezTo>
                        <a:pt x="4" y="18"/>
                        <a:pt x="8" y="19"/>
                        <a:pt x="11" y="18"/>
                      </a:cubicBezTo>
                      <a:cubicBezTo>
                        <a:pt x="13" y="17"/>
                        <a:pt x="16" y="14"/>
                        <a:pt x="17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20" name="Google Shape;1020;p26"/>
                <p:cNvSpPr/>
                <p:nvPr/>
              </p:nvSpPr>
              <p:spPr>
                <a:xfrm>
                  <a:off x="218763" y="4461500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7" y="11"/>
                      </a:moveTo>
                      <a:cubicBezTo>
                        <a:pt x="17" y="9"/>
                        <a:pt x="17" y="8"/>
                        <a:pt x="16" y="7"/>
                      </a:cubicBezTo>
                      <a:cubicBezTo>
                        <a:pt x="16" y="6"/>
                        <a:pt x="15" y="5"/>
                        <a:pt x="15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1" y="14"/>
                      </a:cubicBezTo>
                      <a:cubicBezTo>
                        <a:pt x="1" y="15"/>
                        <a:pt x="1" y="15"/>
                        <a:pt x="2" y="16"/>
                      </a:cubicBezTo>
                      <a:cubicBezTo>
                        <a:pt x="4" y="18"/>
                        <a:pt x="8" y="18"/>
                        <a:pt x="10" y="17"/>
                      </a:cubicBezTo>
                      <a:cubicBezTo>
                        <a:pt x="13" y="16"/>
                        <a:pt x="16" y="14"/>
                        <a:pt x="17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21" name="Google Shape;1021;p26"/>
                <p:cNvSpPr/>
                <p:nvPr/>
              </p:nvSpPr>
              <p:spPr>
                <a:xfrm>
                  <a:off x="466413" y="4659938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4" y="18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22" name="Google Shape;1022;p26"/>
                <p:cNvSpPr/>
                <p:nvPr/>
              </p:nvSpPr>
              <p:spPr>
                <a:xfrm>
                  <a:off x="194950" y="4659938"/>
                  <a:ext cx="9842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3" y="18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23" name="Google Shape;1023;p26"/>
                <p:cNvSpPr/>
                <p:nvPr/>
              </p:nvSpPr>
              <p:spPr>
                <a:xfrm>
                  <a:off x="169550" y="4856788"/>
                  <a:ext cx="104775" cy="11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" extrusionOk="0">
                      <a:moveTo>
                        <a:pt x="16" y="12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6" y="6"/>
                        <a:pt x="15" y="6"/>
                        <a:pt x="14" y="5"/>
                      </a:cubicBezTo>
                      <a:cubicBezTo>
                        <a:pt x="9" y="0"/>
                        <a:pt x="1" y="7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5"/>
                        <a:pt x="1" y="16"/>
                        <a:pt x="2" y="16"/>
                      </a:cubicBezTo>
                      <a:cubicBezTo>
                        <a:pt x="4" y="18"/>
                        <a:pt x="7" y="19"/>
                        <a:pt x="10" y="18"/>
                      </a:cubicBezTo>
                      <a:cubicBezTo>
                        <a:pt x="13" y="17"/>
                        <a:pt x="16" y="14"/>
                        <a:pt x="16" y="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24" name="Google Shape;1024;p26"/>
                <p:cNvSpPr/>
                <p:nvPr/>
              </p:nvSpPr>
              <p:spPr>
                <a:xfrm>
                  <a:off x="545788" y="4856788"/>
                  <a:ext cx="100013" cy="11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9" extrusionOk="0">
                      <a:moveTo>
                        <a:pt x="16" y="12"/>
                      </a:moveTo>
                      <a:cubicBezTo>
                        <a:pt x="16" y="10"/>
                        <a:pt x="16" y="8"/>
                        <a:pt x="16" y="7"/>
                      </a:cubicBezTo>
                      <a:cubicBezTo>
                        <a:pt x="15" y="6"/>
                        <a:pt x="15" y="6"/>
                        <a:pt x="14" y="5"/>
                      </a:cubicBezTo>
                      <a:cubicBezTo>
                        <a:pt x="9" y="0"/>
                        <a:pt x="0" y="7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5"/>
                        <a:pt x="1" y="16"/>
                        <a:pt x="1" y="16"/>
                      </a:cubicBezTo>
                      <a:cubicBezTo>
                        <a:pt x="3" y="18"/>
                        <a:pt x="7" y="19"/>
                        <a:pt x="10" y="18"/>
                      </a:cubicBezTo>
                      <a:cubicBezTo>
                        <a:pt x="13" y="17"/>
                        <a:pt x="15" y="14"/>
                        <a:pt x="16" y="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1025" name="Google Shape;1025;p26"/>
              <p:cNvSpPr/>
              <p:nvPr/>
            </p:nvSpPr>
            <p:spPr>
              <a:xfrm>
                <a:off x="342588" y="3797925"/>
                <a:ext cx="209550" cy="1857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0" extrusionOk="0">
                    <a:moveTo>
                      <a:pt x="27" y="7"/>
                    </a:moveTo>
                    <a:cubicBezTo>
                      <a:pt x="26" y="5"/>
                      <a:pt x="24" y="4"/>
                      <a:pt x="22" y="3"/>
                    </a:cubicBezTo>
                    <a:cubicBezTo>
                      <a:pt x="17" y="0"/>
                      <a:pt x="10" y="0"/>
                      <a:pt x="5" y="5"/>
                    </a:cubicBezTo>
                    <a:cubicBezTo>
                      <a:pt x="1" y="9"/>
                      <a:pt x="0" y="16"/>
                      <a:pt x="4" y="21"/>
                    </a:cubicBezTo>
                    <a:cubicBezTo>
                      <a:pt x="6" y="23"/>
                      <a:pt x="8" y="24"/>
                      <a:pt x="10" y="25"/>
                    </a:cubicBezTo>
                    <a:cubicBezTo>
                      <a:pt x="21" y="30"/>
                      <a:pt x="34" y="19"/>
                      <a:pt x="27" y="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26" name="Google Shape;1026;p26"/>
            <p:cNvGrpSpPr/>
            <p:nvPr/>
          </p:nvGrpSpPr>
          <p:grpSpPr>
            <a:xfrm rot="10800000">
              <a:off x="79997" y="4270721"/>
              <a:ext cx="2474188" cy="1408310"/>
              <a:chOff x="5915823" y="-660501"/>
              <a:chExt cx="3138637" cy="1786515"/>
            </a:xfrm>
          </p:grpSpPr>
          <p:sp>
            <p:nvSpPr>
              <p:cNvPr id="1027" name="Google Shape;1027;p26"/>
              <p:cNvSpPr/>
              <p:nvPr/>
            </p:nvSpPr>
            <p:spPr>
              <a:xfrm>
                <a:off x="8582940" y="842465"/>
                <a:ext cx="234858" cy="239871"/>
              </a:xfrm>
              <a:custGeom>
                <a:avLst/>
                <a:gdLst/>
                <a:ahLst/>
                <a:cxnLst/>
                <a:rect l="l" t="t" r="r" b="b"/>
                <a:pathLst>
                  <a:path w="49" h="50" extrusionOk="0">
                    <a:moveTo>
                      <a:pt x="20" y="1"/>
                    </a:moveTo>
                    <a:cubicBezTo>
                      <a:pt x="17" y="0"/>
                      <a:pt x="13" y="0"/>
                      <a:pt x="10" y="1"/>
                    </a:cubicBezTo>
                    <a:cubicBezTo>
                      <a:pt x="5" y="4"/>
                      <a:pt x="4" y="9"/>
                      <a:pt x="2" y="14"/>
                    </a:cubicBezTo>
                    <a:cubicBezTo>
                      <a:pt x="1" y="21"/>
                      <a:pt x="0" y="29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2" y="46"/>
                      <a:pt x="7" y="47"/>
                      <a:pt x="11" y="47"/>
                    </a:cubicBezTo>
                    <a:cubicBezTo>
                      <a:pt x="18" y="48"/>
                      <a:pt x="26" y="49"/>
                      <a:pt x="33" y="49"/>
                    </a:cubicBezTo>
                    <a:cubicBezTo>
                      <a:pt x="34" y="49"/>
                      <a:pt x="36" y="50"/>
                      <a:pt x="37" y="49"/>
                    </a:cubicBezTo>
                    <a:cubicBezTo>
                      <a:pt x="41" y="48"/>
                      <a:pt x="43" y="44"/>
                      <a:pt x="44" y="40"/>
                    </a:cubicBezTo>
                    <a:cubicBezTo>
                      <a:pt x="46" y="32"/>
                      <a:pt x="48" y="23"/>
                      <a:pt x="48" y="15"/>
                    </a:cubicBezTo>
                    <a:cubicBezTo>
                      <a:pt x="49" y="3"/>
                      <a:pt x="29" y="2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28" name="Google Shape;1028;p26"/>
              <p:cNvSpPr/>
              <p:nvPr/>
            </p:nvSpPr>
            <p:spPr>
              <a:xfrm>
                <a:off x="8753011" y="401021"/>
                <a:ext cx="301449" cy="34083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1" extrusionOk="0">
                    <a:moveTo>
                      <a:pt x="19" y="7"/>
                    </a:moveTo>
                    <a:cubicBezTo>
                      <a:pt x="14" y="7"/>
                      <a:pt x="9" y="8"/>
                      <a:pt x="6" y="11"/>
                    </a:cubicBezTo>
                    <a:cubicBezTo>
                      <a:pt x="1" y="16"/>
                      <a:pt x="0" y="23"/>
                      <a:pt x="0" y="29"/>
                    </a:cubicBezTo>
                    <a:cubicBezTo>
                      <a:pt x="0" y="40"/>
                      <a:pt x="2" y="50"/>
                      <a:pt x="4" y="60"/>
                    </a:cubicBezTo>
                    <a:cubicBezTo>
                      <a:pt x="5" y="62"/>
                      <a:pt x="5" y="65"/>
                      <a:pt x="7" y="66"/>
                    </a:cubicBezTo>
                    <a:cubicBezTo>
                      <a:pt x="10" y="71"/>
                      <a:pt x="17" y="70"/>
                      <a:pt x="22" y="70"/>
                    </a:cubicBezTo>
                    <a:cubicBezTo>
                      <a:pt x="32" y="68"/>
                      <a:pt x="42" y="67"/>
                      <a:pt x="51" y="66"/>
                    </a:cubicBezTo>
                    <a:cubicBezTo>
                      <a:pt x="53" y="65"/>
                      <a:pt x="55" y="65"/>
                      <a:pt x="56" y="64"/>
                    </a:cubicBezTo>
                    <a:cubicBezTo>
                      <a:pt x="61" y="62"/>
                      <a:pt x="62" y="55"/>
                      <a:pt x="62" y="50"/>
                    </a:cubicBezTo>
                    <a:cubicBezTo>
                      <a:pt x="63" y="38"/>
                      <a:pt x="62" y="27"/>
                      <a:pt x="60" y="16"/>
                    </a:cubicBezTo>
                    <a:cubicBezTo>
                      <a:pt x="57" y="0"/>
                      <a:pt x="31" y="5"/>
                      <a:pt x="19" y="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29" name="Google Shape;1029;p26"/>
              <p:cNvSpPr/>
              <p:nvPr/>
            </p:nvSpPr>
            <p:spPr>
              <a:xfrm>
                <a:off x="7306675" y="-660501"/>
                <a:ext cx="1311054" cy="1387672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89" extrusionOk="0">
                    <a:moveTo>
                      <a:pt x="211" y="273"/>
                    </a:moveTo>
                    <a:cubicBezTo>
                      <a:pt x="222" y="271"/>
                      <a:pt x="232" y="270"/>
                      <a:pt x="243" y="266"/>
                    </a:cubicBezTo>
                    <a:cubicBezTo>
                      <a:pt x="255" y="262"/>
                      <a:pt x="267" y="258"/>
                      <a:pt x="271" y="245"/>
                    </a:cubicBezTo>
                    <a:cubicBezTo>
                      <a:pt x="274" y="236"/>
                      <a:pt x="259" y="91"/>
                      <a:pt x="256" y="83"/>
                    </a:cubicBezTo>
                    <a:cubicBezTo>
                      <a:pt x="254" y="79"/>
                      <a:pt x="253" y="74"/>
                      <a:pt x="251" y="70"/>
                    </a:cubicBezTo>
                    <a:cubicBezTo>
                      <a:pt x="247" y="64"/>
                      <a:pt x="242" y="59"/>
                      <a:pt x="235" y="57"/>
                    </a:cubicBezTo>
                    <a:cubicBezTo>
                      <a:pt x="226" y="54"/>
                      <a:pt x="217" y="53"/>
                      <a:pt x="208" y="53"/>
                    </a:cubicBezTo>
                    <a:cubicBezTo>
                      <a:pt x="196" y="53"/>
                      <a:pt x="185" y="53"/>
                      <a:pt x="173" y="54"/>
                    </a:cubicBezTo>
                    <a:cubicBezTo>
                      <a:pt x="148" y="55"/>
                      <a:pt x="123" y="57"/>
                      <a:pt x="99" y="63"/>
                    </a:cubicBezTo>
                    <a:cubicBezTo>
                      <a:pt x="94" y="64"/>
                      <a:pt x="88" y="65"/>
                      <a:pt x="84" y="68"/>
                    </a:cubicBezTo>
                    <a:cubicBezTo>
                      <a:pt x="86" y="67"/>
                      <a:pt x="87" y="66"/>
                      <a:pt x="89" y="66"/>
                    </a:cubicBezTo>
                    <a:cubicBezTo>
                      <a:pt x="81" y="68"/>
                      <a:pt x="75" y="71"/>
                      <a:pt x="70" y="79"/>
                    </a:cubicBezTo>
                    <a:cubicBezTo>
                      <a:pt x="66" y="85"/>
                      <a:pt x="64" y="93"/>
                      <a:pt x="63" y="101"/>
                    </a:cubicBezTo>
                    <a:cubicBezTo>
                      <a:pt x="61" y="113"/>
                      <a:pt x="69" y="184"/>
                      <a:pt x="71" y="194"/>
                    </a:cubicBezTo>
                    <a:cubicBezTo>
                      <a:pt x="73" y="207"/>
                      <a:pt x="78" y="223"/>
                      <a:pt x="90" y="230"/>
                    </a:cubicBezTo>
                    <a:cubicBezTo>
                      <a:pt x="101" y="237"/>
                      <a:pt x="114" y="236"/>
                      <a:pt x="126" y="235"/>
                    </a:cubicBezTo>
                    <a:cubicBezTo>
                      <a:pt x="143" y="234"/>
                      <a:pt x="159" y="232"/>
                      <a:pt x="174" y="227"/>
                    </a:cubicBezTo>
                    <a:cubicBezTo>
                      <a:pt x="181" y="225"/>
                      <a:pt x="186" y="223"/>
                      <a:pt x="191" y="218"/>
                    </a:cubicBezTo>
                    <a:cubicBezTo>
                      <a:pt x="196" y="213"/>
                      <a:pt x="199" y="205"/>
                      <a:pt x="200" y="197"/>
                    </a:cubicBezTo>
                    <a:cubicBezTo>
                      <a:pt x="201" y="189"/>
                      <a:pt x="200" y="179"/>
                      <a:pt x="199" y="170"/>
                    </a:cubicBezTo>
                    <a:cubicBezTo>
                      <a:pt x="199" y="172"/>
                      <a:pt x="199" y="174"/>
                      <a:pt x="199" y="176"/>
                    </a:cubicBezTo>
                    <a:cubicBezTo>
                      <a:pt x="199" y="171"/>
                      <a:pt x="199" y="165"/>
                      <a:pt x="198" y="159"/>
                    </a:cubicBezTo>
                    <a:cubicBezTo>
                      <a:pt x="196" y="151"/>
                      <a:pt x="191" y="143"/>
                      <a:pt x="184" y="138"/>
                    </a:cubicBezTo>
                    <a:cubicBezTo>
                      <a:pt x="177" y="133"/>
                      <a:pt x="168" y="132"/>
                      <a:pt x="160" y="132"/>
                    </a:cubicBezTo>
                    <a:cubicBezTo>
                      <a:pt x="148" y="131"/>
                      <a:pt x="129" y="130"/>
                      <a:pt x="130" y="147"/>
                    </a:cubicBezTo>
                    <a:cubicBezTo>
                      <a:pt x="130" y="152"/>
                      <a:pt x="130" y="157"/>
                      <a:pt x="132" y="161"/>
                    </a:cubicBezTo>
                    <a:cubicBezTo>
                      <a:pt x="132" y="164"/>
                      <a:pt x="133" y="166"/>
                      <a:pt x="134" y="168"/>
                    </a:cubicBezTo>
                    <a:cubicBezTo>
                      <a:pt x="140" y="175"/>
                      <a:pt x="150" y="169"/>
                      <a:pt x="157" y="174"/>
                    </a:cubicBezTo>
                    <a:cubicBezTo>
                      <a:pt x="163" y="178"/>
                      <a:pt x="159" y="191"/>
                      <a:pt x="153" y="193"/>
                    </a:cubicBezTo>
                    <a:cubicBezTo>
                      <a:pt x="150" y="194"/>
                      <a:pt x="147" y="194"/>
                      <a:pt x="144" y="194"/>
                    </a:cubicBezTo>
                    <a:cubicBezTo>
                      <a:pt x="130" y="195"/>
                      <a:pt x="118" y="198"/>
                      <a:pt x="112" y="183"/>
                    </a:cubicBezTo>
                    <a:cubicBezTo>
                      <a:pt x="107" y="170"/>
                      <a:pt x="106" y="156"/>
                      <a:pt x="105" y="142"/>
                    </a:cubicBezTo>
                    <a:cubicBezTo>
                      <a:pt x="105" y="144"/>
                      <a:pt x="105" y="146"/>
                      <a:pt x="105" y="148"/>
                    </a:cubicBezTo>
                    <a:cubicBezTo>
                      <a:pt x="104" y="135"/>
                      <a:pt x="102" y="123"/>
                      <a:pt x="107" y="111"/>
                    </a:cubicBezTo>
                    <a:cubicBezTo>
                      <a:pt x="107" y="110"/>
                      <a:pt x="108" y="109"/>
                      <a:pt x="108" y="108"/>
                    </a:cubicBezTo>
                    <a:cubicBezTo>
                      <a:pt x="113" y="102"/>
                      <a:pt x="120" y="102"/>
                      <a:pt x="127" y="102"/>
                    </a:cubicBezTo>
                    <a:cubicBezTo>
                      <a:pt x="136" y="100"/>
                      <a:pt x="145" y="99"/>
                      <a:pt x="154" y="99"/>
                    </a:cubicBezTo>
                    <a:cubicBezTo>
                      <a:pt x="153" y="99"/>
                      <a:pt x="151" y="99"/>
                      <a:pt x="149" y="99"/>
                    </a:cubicBezTo>
                    <a:cubicBezTo>
                      <a:pt x="163" y="98"/>
                      <a:pt x="177" y="97"/>
                      <a:pt x="191" y="95"/>
                    </a:cubicBezTo>
                    <a:cubicBezTo>
                      <a:pt x="196" y="95"/>
                      <a:pt x="201" y="94"/>
                      <a:pt x="206" y="96"/>
                    </a:cubicBezTo>
                    <a:cubicBezTo>
                      <a:pt x="217" y="102"/>
                      <a:pt x="220" y="117"/>
                      <a:pt x="222" y="128"/>
                    </a:cubicBezTo>
                    <a:cubicBezTo>
                      <a:pt x="224" y="146"/>
                      <a:pt x="234" y="212"/>
                      <a:pt x="223" y="226"/>
                    </a:cubicBezTo>
                    <a:cubicBezTo>
                      <a:pt x="205" y="249"/>
                      <a:pt x="83" y="249"/>
                      <a:pt x="78" y="247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6" y="247"/>
                      <a:pt x="75" y="247"/>
                      <a:pt x="74" y="246"/>
                    </a:cubicBezTo>
                    <a:cubicBezTo>
                      <a:pt x="72" y="246"/>
                      <a:pt x="71" y="245"/>
                      <a:pt x="70" y="245"/>
                    </a:cubicBezTo>
                    <a:cubicBezTo>
                      <a:pt x="69" y="244"/>
                      <a:pt x="67" y="243"/>
                      <a:pt x="72" y="246"/>
                    </a:cubicBezTo>
                    <a:cubicBezTo>
                      <a:pt x="71" y="245"/>
                      <a:pt x="70" y="245"/>
                      <a:pt x="69" y="244"/>
                    </a:cubicBezTo>
                    <a:cubicBezTo>
                      <a:pt x="68" y="244"/>
                      <a:pt x="67" y="243"/>
                      <a:pt x="66" y="242"/>
                    </a:cubicBezTo>
                    <a:cubicBezTo>
                      <a:pt x="66" y="242"/>
                      <a:pt x="65" y="242"/>
                      <a:pt x="65" y="241"/>
                    </a:cubicBezTo>
                    <a:cubicBezTo>
                      <a:pt x="63" y="240"/>
                      <a:pt x="67" y="244"/>
                      <a:pt x="66" y="242"/>
                    </a:cubicBezTo>
                    <a:cubicBezTo>
                      <a:pt x="65" y="241"/>
                      <a:pt x="64" y="240"/>
                      <a:pt x="63" y="239"/>
                    </a:cubicBezTo>
                    <a:cubicBezTo>
                      <a:pt x="62" y="239"/>
                      <a:pt x="62" y="238"/>
                      <a:pt x="62" y="238"/>
                    </a:cubicBezTo>
                    <a:cubicBezTo>
                      <a:pt x="59" y="235"/>
                      <a:pt x="63" y="241"/>
                      <a:pt x="62" y="238"/>
                    </a:cubicBezTo>
                    <a:cubicBezTo>
                      <a:pt x="61" y="236"/>
                      <a:pt x="60" y="235"/>
                      <a:pt x="59" y="234"/>
                    </a:cubicBezTo>
                    <a:cubicBezTo>
                      <a:pt x="59" y="233"/>
                      <a:pt x="59" y="232"/>
                      <a:pt x="58" y="232"/>
                    </a:cubicBezTo>
                    <a:cubicBezTo>
                      <a:pt x="58" y="231"/>
                      <a:pt x="58" y="231"/>
                      <a:pt x="58" y="231"/>
                    </a:cubicBezTo>
                    <a:cubicBezTo>
                      <a:pt x="58" y="230"/>
                      <a:pt x="58" y="230"/>
                      <a:pt x="58" y="231"/>
                    </a:cubicBezTo>
                    <a:cubicBezTo>
                      <a:pt x="58" y="231"/>
                      <a:pt x="58" y="232"/>
                      <a:pt x="59" y="232"/>
                    </a:cubicBezTo>
                    <a:cubicBezTo>
                      <a:pt x="58" y="231"/>
                      <a:pt x="58" y="231"/>
                      <a:pt x="58" y="230"/>
                    </a:cubicBezTo>
                    <a:cubicBezTo>
                      <a:pt x="58" y="229"/>
                      <a:pt x="58" y="229"/>
                      <a:pt x="58" y="228"/>
                    </a:cubicBezTo>
                    <a:cubicBezTo>
                      <a:pt x="57" y="226"/>
                      <a:pt x="57" y="224"/>
                      <a:pt x="57" y="222"/>
                    </a:cubicBezTo>
                    <a:cubicBezTo>
                      <a:pt x="56" y="221"/>
                      <a:pt x="56" y="219"/>
                      <a:pt x="56" y="217"/>
                    </a:cubicBezTo>
                    <a:cubicBezTo>
                      <a:pt x="56" y="216"/>
                      <a:pt x="55" y="210"/>
                      <a:pt x="56" y="216"/>
                    </a:cubicBezTo>
                    <a:cubicBezTo>
                      <a:pt x="56" y="211"/>
                      <a:pt x="45" y="138"/>
                      <a:pt x="42" y="118"/>
                    </a:cubicBezTo>
                    <a:cubicBezTo>
                      <a:pt x="41" y="108"/>
                      <a:pt x="41" y="97"/>
                      <a:pt x="43" y="86"/>
                    </a:cubicBezTo>
                    <a:cubicBezTo>
                      <a:pt x="45" y="75"/>
                      <a:pt x="52" y="65"/>
                      <a:pt x="62" y="58"/>
                    </a:cubicBezTo>
                    <a:cubicBezTo>
                      <a:pt x="82" y="43"/>
                      <a:pt x="195" y="36"/>
                      <a:pt x="207" y="34"/>
                    </a:cubicBezTo>
                    <a:cubicBezTo>
                      <a:pt x="211" y="32"/>
                      <a:pt x="216" y="31"/>
                      <a:pt x="220" y="29"/>
                    </a:cubicBezTo>
                    <a:cubicBezTo>
                      <a:pt x="228" y="24"/>
                      <a:pt x="235" y="17"/>
                      <a:pt x="227" y="9"/>
                    </a:cubicBezTo>
                    <a:cubicBezTo>
                      <a:pt x="225" y="8"/>
                      <a:pt x="224" y="7"/>
                      <a:pt x="222" y="6"/>
                    </a:cubicBezTo>
                    <a:cubicBezTo>
                      <a:pt x="214" y="1"/>
                      <a:pt x="204" y="0"/>
                      <a:pt x="195" y="0"/>
                    </a:cubicBezTo>
                    <a:cubicBezTo>
                      <a:pt x="166" y="1"/>
                      <a:pt x="138" y="5"/>
                      <a:pt x="110" y="7"/>
                    </a:cubicBezTo>
                    <a:cubicBezTo>
                      <a:pt x="90" y="9"/>
                      <a:pt x="69" y="10"/>
                      <a:pt x="50" y="14"/>
                    </a:cubicBezTo>
                    <a:cubicBezTo>
                      <a:pt x="42" y="15"/>
                      <a:pt x="34" y="16"/>
                      <a:pt x="27" y="19"/>
                    </a:cubicBezTo>
                    <a:cubicBezTo>
                      <a:pt x="3" y="29"/>
                      <a:pt x="0" y="51"/>
                      <a:pt x="1" y="73"/>
                    </a:cubicBezTo>
                    <a:cubicBezTo>
                      <a:pt x="2" y="81"/>
                      <a:pt x="8" y="183"/>
                      <a:pt x="13" y="226"/>
                    </a:cubicBezTo>
                    <a:cubicBezTo>
                      <a:pt x="14" y="237"/>
                      <a:pt x="16" y="248"/>
                      <a:pt x="21" y="258"/>
                    </a:cubicBezTo>
                    <a:cubicBezTo>
                      <a:pt x="27" y="271"/>
                      <a:pt x="37" y="280"/>
                      <a:pt x="50" y="285"/>
                    </a:cubicBezTo>
                    <a:cubicBezTo>
                      <a:pt x="62" y="289"/>
                      <a:pt x="189" y="276"/>
                      <a:pt x="211" y="2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0" name="Google Shape;1030;p26"/>
              <p:cNvSpPr/>
              <p:nvPr/>
            </p:nvSpPr>
            <p:spPr>
              <a:xfrm>
                <a:off x="6398031" y="261749"/>
                <a:ext cx="1124170" cy="16325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4" extrusionOk="0">
                    <a:moveTo>
                      <a:pt x="0" y="5"/>
                    </a:moveTo>
                    <a:cubicBezTo>
                      <a:pt x="0" y="12"/>
                      <a:pt x="1" y="19"/>
                      <a:pt x="5" y="24"/>
                    </a:cubicBezTo>
                    <a:cubicBezTo>
                      <a:pt x="9" y="30"/>
                      <a:pt x="14" y="33"/>
                      <a:pt x="20" y="33"/>
                    </a:cubicBezTo>
                    <a:cubicBezTo>
                      <a:pt x="26" y="34"/>
                      <a:pt x="32" y="31"/>
                      <a:pt x="35" y="25"/>
                    </a:cubicBezTo>
                    <a:cubicBezTo>
                      <a:pt x="38" y="19"/>
                      <a:pt x="37" y="11"/>
                      <a:pt x="43" y="7"/>
                    </a:cubicBezTo>
                    <a:cubicBezTo>
                      <a:pt x="49" y="3"/>
                      <a:pt x="53" y="11"/>
                      <a:pt x="54" y="16"/>
                    </a:cubicBezTo>
                    <a:cubicBezTo>
                      <a:pt x="56" y="21"/>
                      <a:pt x="58" y="27"/>
                      <a:pt x="63" y="30"/>
                    </a:cubicBezTo>
                    <a:cubicBezTo>
                      <a:pt x="68" y="34"/>
                      <a:pt x="74" y="32"/>
                      <a:pt x="78" y="28"/>
                    </a:cubicBezTo>
                    <a:cubicBezTo>
                      <a:pt x="82" y="23"/>
                      <a:pt x="83" y="17"/>
                      <a:pt x="87" y="12"/>
                    </a:cubicBezTo>
                    <a:cubicBezTo>
                      <a:pt x="88" y="10"/>
                      <a:pt x="91" y="8"/>
                      <a:pt x="93" y="8"/>
                    </a:cubicBezTo>
                    <a:cubicBezTo>
                      <a:pt x="94" y="8"/>
                      <a:pt x="95" y="9"/>
                      <a:pt x="96" y="10"/>
                    </a:cubicBezTo>
                    <a:cubicBezTo>
                      <a:pt x="99" y="12"/>
                      <a:pt x="101" y="15"/>
                      <a:pt x="103" y="18"/>
                    </a:cubicBezTo>
                    <a:cubicBezTo>
                      <a:pt x="107" y="23"/>
                      <a:pt x="112" y="32"/>
                      <a:pt x="120" y="30"/>
                    </a:cubicBezTo>
                    <a:cubicBezTo>
                      <a:pt x="124" y="29"/>
                      <a:pt x="127" y="25"/>
                      <a:pt x="129" y="22"/>
                    </a:cubicBezTo>
                    <a:cubicBezTo>
                      <a:pt x="133" y="17"/>
                      <a:pt x="134" y="10"/>
                      <a:pt x="141" y="9"/>
                    </a:cubicBezTo>
                    <a:cubicBezTo>
                      <a:pt x="144" y="9"/>
                      <a:pt x="147" y="10"/>
                      <a:pt x="149" y="11"/>
                    </a:cubicBezTo>
                    <a:cubicBezTo>
                      <a:pt x="152" y="12"/>
                      <a:pt x="153" y="15"/>
                      <a:pt x="155" y="18"/>
                    </a:cubicBezTo>
                    <a:cubicBezTo>
                      <a:pt x="157" y="24"/>
                      <a:pt x="161" y="31"/>
                      <a:pt x="168" y="31"/>
                    </a:cubicBezTo>
                    <a:cubicBezTo>
                      <a:pt x="172" y="31"/>
                      <a:pt x="175" y="29"/>
                      <a:pt x="177" y="27"/>
                    </a:cubicBezTo>
                    <a:cubicBezTo>
                      <a:pt x="180" y="24"/>
                      <a:pt x="181" y="20"/>
                      <a:pt x="182" y="17"/>
                    </a:cubicBezTo>
                    <a:cubicBezTo>
                      <a:pt x="184" y="14"/>
                      <a:pt x="186" y="12"/>
                      <a:pt x="189" y="10"/>
                    </a:cubicBezTo>
                    <a:cubicBezTo>
                      <a:pt x="192" y="9"/>
                      <a:pt x="196" y="7"/>
                      <a:pt x="198" y="9"/>
                    </a:cubicBezTo>
                    <a:cubicBezTo>
                      <a:pt x="201" y="11"/>
                      <a:pt x="201" y="15"/>
                      <a:pt x="202" y="18"/>
                    </a:cubicBezTo>
                    <a:cubicBezTo>
                      <a:pt x="204" y="21"/>
                      <a:pt x="206" y="24"/>
                      <a:pt x="208" y="26"/>
                    </a:cubicBezTo>
                    <a:cubicBezTo>
                      <a:pt x="214" y="31"/>
                      <a:pt x="221" y="32"/>
                      <a:pt x="227" y="28"/>
                    </a:cubicBezTo>
                    <a:cubicBezTo>
                      <a:pt x="230" y="26"/>
                      <a:pt x="232" y="24"/>
                      <a:pt x="233" y="21"/>
                    </a:cubicBezTo>
                    <a:cubicBezTo>
                      <a:pt x="235" y="17"/>
                      <a:pt x="230" y="14"/>
                      <a:pt x="227" y="18"/>
                    </a:cubicBezTo>
                    <a:cubicBezTo>
                      <a:pt x="226" y="20"/>
                      <a:pt x="224" y="22"/>
                      <a:pt x="222" y="23"/>
                    </a:cubicBezTo>
                    <a:cubicBezTo>
                      <a:pt x="219" y="25"/>
                      <a:pt x="216" y="23"/>
                      <a:pt x="213" y="22"/>
                    </a:cubicBezTo>
                    <a:cubicBezTo>
                      <a:pt x="208" y="17"/>
                      <a:pt x="208" y="10"/>
                      <a:pt x="203" y="5"/>
                    </a:cubicBezTo>
                    <a:cubicBezTo>
                      <a:pt x="198" y="0"/>
                      <a:pt x="190" y="1"/>
                      <a:pt x="185" y="5"/>
                    </a:cubicBezTo>
                    <a:cubicBezTo>
                      <a:pt x="182" y="7"/>
                      <a:pt x="180" y="9"/>
                      <a:pt x="178" y="12"/>
                    </a:cubicBezTo>
                    <a:cubicBezTo>
                      <a:pt x="176" y="15"/>
                      <a:pt x="175" y="18"/>
                      <a:pt x="174" y="21"/>
                    </a:cubicBezTo>
                    <a:cubicBezTo>
                      <a:pt x="172" y="24"/>
                      <a:pt x="169" y="25"/>
                      <a:pt x="166" y="23"/>
                    </a:cubicBezTo>
                    <a:cubicBezTo>
                      <a:pt x="163" y="22"/>
                      <a:pt x="162" y="19"/>
                      <a:pt x="161" y="16"/>
                    </a:cubicBezTo>
                    <a:cubicBezTo>
                      <a:pt x="158" y="10"/>
                      <a:pt x="155" y="6"/>
                      <a:pt x="148" y="4"/>
                    </a:cubicBezTo>
                    <a:cubicBezTo>
                      <a:pt x="143" y="3"/>
                      <a:pt x="137" y="3"/>
                      <a:pt x="133" y="7"/>
                    </a:cubicBezTo>
                    <a:cubicBezTo>
                      <a:pt x="128" y="10"/>
                      <a:pt x="126" y="17"/>
                      <a:pt x="122" y="22"/>
                    </a:cubicBezTo>
                    <a:cubicBezTo>
                      <a:pt x="121" y="23"/>
                      <a:pt x="120" y="24"/>
                      <a:pt x="119" y="24"/>
                    </a:cubicBezTo>
                    <a:cubicBezTo>
                      <a:pt x="118" y="25"/>
                      <a:pt x="117" y="24"/>
                      <a:pt x="116" y="24"/>
                    </a:cubicBezTo>
                    <a:cubicBezTo>
                      <a:pt x="113" y="23"/>
                      <a:pt x="111" y="20"/>
                      <a:pt x="109" y="18"/>
                    </a:cubicBezTo>
                    <a:cubicBezTo>
                      <a:pt x="105" y="12"/>
                      <a:pt x="101" y="4"/>
                      <a:pt x="95" y="3"/>
                    </a:cubicBezTo>
                    <a:cubicBezTo>
                      <a:pt x="89" y="1"/>
                      <a:pt x="84" y="5"/>
                      <a:pt x="81" y="10"/>
                    </a:cubicBezTo>
                    <a:cubicBezTo>
                      <a:pt x="78" y="14"/>
                      <a:pt x="77" y="21"/>
                      <a:pt x="73" y="25"/>
                    </a:cubicBezTo>
                    <a:cubicBezTo>
                      <a:pt x="68" y="30"/>
                      <a:pt x="63" y="25"/>
                      <a:pt x="61" y="20"/>
                    </a:cubicBezTo>
                    <a:cubicBezTo>
                      <a:pt x="59" y="15"/>
                      <a:pt x="58" y="9"/>
                      <a:pt x="54" y="5"/>
                    </a:cubicBezTo>
                    <a:cubicBezTo>
                      <a:pt x="50" y="1"/>
                      <a:pt x="44" y="0"/>
                      <a:pt x="40" y="4"/>
                    </a:cubicBezTo>
                    <a:cubicBezTo>
                      <a:pt x="35" y="8"/>
                      <a:pt x="34" y="15"/>
                      <a:pt x="32" y="20"/>
                    </a:cubicBezTo>
                    <a:cubicBezTo>
                      <a:pt x="30" y="27"/>
                      <a:pt x="24" y="30"/>
                      <a:pt x="18" y="28"/>
                    </a:cubicBezTo>
                    <a:cubicBezTo>
                      <a:pt x="11" y="26"/>
                      <a:pt x="7" y="21"/>
                      <a:pt x="5" y="15"/>
                    </a:cubicBezTo>
                    <a:cubicBezTo>
                      <a:pt x="4" y="12"/>
                      <a:pt x="3" y="8"/>
                      <a:pt x="2" y="5"/>
                    </a:cubicBezTo>
                    <a:cubicBezTo>
                      <a:pt x="2" y="4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1" name="Google Shape;1031;p26"/>
              <p:cNvSpPr/>
              <p:nvPr/>
            </p:nvSpPr>
            <p:spPr>
              <a:xfrm>
                <a:off x="7570175" y="650556"/>
                <a:ext cx="645860" cy="7661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6" extrusionOk="0">
                    <a:moveTo>
                      <a:pt x="2" y="16"/>
                    </a:moveTo>
                    <a:cubicBezTo>
                      <a:pt x="6" y="16"/>
                      <a:pt x="10" y="16"/>
                      <a:pt x="14" y="16"/>
                    </a:cubicBezTo>
                    <a:cubicBezTo>
                      <a:pt x="19" y="15"/>
                      <a:pt x="23" y="15"/>
                      <a:pt x="27" y="15"/>
                    </a:cubicBezTo>
                    <a:cubicBezTo>
                      <a:pt x="36" y="14"/>
                      <a:pt x="44" y="13"/>
                      <a:pt x="53" y="13"/>
                    </a:cubicBezTo>
                    <a:cubicBezTo>
                      <a:pt x="70" y="11"/>
                      <a:pt x="87" y="9"/>
                      <a:pt x="104" y="8"/>
                    </a:cubicBezTo>
                    <a:cubicBezTo>
                      <a:pt x="113" y="7"/>
                      <a:pt x="123" y="6"/>
                      <a:pt x="132" y="4"/>
                    </a:cubicBezTo>
                    <a:cubicBezTo>
                      <a:pt x="135" y="4"/>
                      <a:pt x="134" y="0"/>
                      <a:pt x="132" y="0"/>
                    </a:cubicBezTo>
                    <a:cubicBezTo>
                      <a:pt x="115" y="0"/>
                      <a:pt x="98" y="2"/>
                      <a:pt x="81" y="4"/>
                    </a:cubicBezTo>
                    <a:cubicBezTo>
                      <a:pt x="64" y="5"/>
                      <a:pt x="47" y="7"/>
                      <a:pt x="30" y="9"/>
                    </a:cubicBezTo>
                    <a:cubicBezTo>
                      <a:pt x="25" y="9"/>
                      <a:pt x="20" y="10"/>
                      <a:pt x="15" y="10"/>
                    </a:cubicBezTo>
                    <a:cubicBezTo>
                      <a:pt x="11" y="11"/>
                      <a:pt x="6" y="11"/>
                      <a:pt x="2" y="13"/>
                    </a:cubicBezTo>
                    <a:cubicBezTo>
                      <a:pt x="0" y="13"/>
                      <a:pt x="1" y="15"/>
                      <a:pt x="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2" name="Google Shape;1032;p26"/>
              <p:cNvSpPr/>
              <p:nvPr/>
            </p:nvSpPr>
            <p:spPr>
              <a:xfrm>
                <a:off x="7837971" y="750800"/>
                <a:ext cx="148219" cy="38666"/>
              </a:xfrm>
              <a:custGeom>
                <a:avLst/>
                <a:gdLst/>
                <a:ahLst/>
                <a:cxnLst/>
                <a:rect l="l" t="t" r="r" b="b"/>
                <a:pathLst>
                  <a:path w="31" h="8" extrusionOk="0">
                    <a:moveTo>
                      <a:pt x="1" y="7"/>
                    </a:moveTo>
                    <a:cubicBezTo>
                      <a:pt x="2" y="8"/>
                      <a:pt x="5" y="8"/>
                      <a:pt x="8" y="8"/>
                    </a:cubicBezTo>
                    <a:cubicBezTo>
                      <a:pt x="10" y="7"/>
                      <a:pt x="12" y="7"/>
                      <a:pt x="14" y="7"/>
                    </a:cubicBezTo>
                    <a:cubicBezTo>
                      <a:pt x="19" y="7"/>
                      <a:pt x="24" y="6"/>
                      <a:pt x="29" y="6"/>
                    </a:cubicBezTo>
                    <a:cubicBezTo>
                      <a:pt x="30" y="6"/>
                      <a:pt x="31" y="5"/>
                      <a:pt x="31" y="3"/>
                    </a:cubicBezTo>
                    <a:cubicBezTo>
                      <a:pt x="31" y="2"/>
                      <a:pt x="30" y="0"/>
                      <a:pt x="29" y="0"/>
                    </a:cubicBezTo>
                    <a:cubicBezTo>
                      <a:pt x="24" y="1"/>
                      <a:pt x="19" y="1"/>
                      <a:pt x="14" y="2"/>
                    </a:cubicBezTo>
                    <a:cubicBezTo>
                      <a:pt x="12" y="2"/>
                      <a:pt x="9" y="2"/>
                      <a:pt x="7" y="2"/>
                    </a:cubicBezTo>
                    <a:cubicBezTo>
                      <a:pt x="5" y="3"/>
                      <a:pt x="2" y="3"/>
                      <a:pt x="0" y="5"/>
                    </a:cubicBezTo>
                    <a:cubicBezTo>
                      <a:pt x="0" y="5"/>
                      <a:pt x="0" y="6"/>
                      <a:pt x="1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3" name="Google Shape;1033;p26"/>
              <p:cNvSpPr/>
              <p:nvPr/>
            </p:nvSpPr>
            <p:spPr>
              <a:xfrm>
                <a:off x="5915823" y="-79440"/>
                <a:ext cx="1190761" cy="22555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7" extrusionOk="0">
                    <a:moveTo>
                      <a:pt x="247" y="20"/>
                    </a:moveTo>
                    <a:cubicBezTo>
                      <a:pt x="245" y="4"/>
                      <a:pt x="231" y="3"/>
                      <a:pt x="220" y="4"/>
                    </a:cubicBezTo>
                    <a:cubicBezTo>
                      <a:pt x="200" y="5"/>
                      <a:pt x="37" y="0"/>
                      <a:pt x="19" y="7"/>
                    </a:cubicBezTo>
                    <a:cubicBezTo>
                      <a:pt x="13" y="9"/>
                      <a:pt x="7" y="12"/>
                      <a:pt x="4" y="18"/>
                    </a:cubicBezTo>
                    <a:cubicBezTo>
                      <a:pt x="0" y="24"/>
                      <a:pt x="0" y="33"/>
                      <a:pt x="4" y="38"/>
                    </a:cubicBezTo>
                    <a:cubicBezTo>
                      <a:pt x="8" y="43"/>
                      <a:pt x="14" y="44"/>
                      <a:pt x="20" y="44"/>
                    </a:cubicBezTo>
                    <a:cubicBezTo>
                      <a:pt x="54" y="47"/>
                      <a:pt x="175" y="47"/>
                      <a:pt x="208" y="46"/>
                    </a:cubicBezTo>
                    <a:cubicBezTo>
                      <a:pt x="217" y="46"/>
                      <a:pt x="226" y="46"/>
                      <a:pt x="234" y="42"/>
                    </a:cubicBezTo>
                    <a:cubicBezTo>
                      <a:pt x="243" y="39"/>
                      <a:pt x="249" y="29"/>
                      <a:pt x="247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4" name="Google Shape;1034;p26"/>
              <p:cNvSpPr/>
              <p:nvPr/>
            </p:nvSpPr>
            <p:spPr>
              <a:xfrm>
                <a:off x="8554299" y="886142"/>
                <a:ext cx="234142" cy="239871"/>
              </a:xfrm>
              <a:custGeom>
                <a:avLst/>
                <a:gdLst/>
                <a:ahLst/>
                <a:cxnLst/>
                <a:rect l="l" t="t" r="r" b="b"/>
                <a:pathLst>
                  <a:path w="49" h="50" extrusionOk="0">
                    <a:moveTo>
                      <a:pt x="20" y="1"/>
                    </a:moveTo>
                    <a:cubicBezTo>
                      <a:pt x="17" y="0"/>
                      <a:pt x="13" y="0"/>
                      <a:pt x="10" y="1"/>
                    </a:cubicBezTo>
                    <a:cubicBezTo>
                      <a:pt x="5" y="4"/>
                      <a:pt x="4" y="9"/>
                      <a:pt x="2" y="14"/>
                    </a:cubicBezTo>
                    <a:cubicBezTo>
                      <a:pt x="1" y="21"/>
                      <a:pt x="0" y="29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2" y="46"/>
                      <a:pt x="7" y="47"/>
                      <a:pt x="11" y="47"/>
                    </a:cubicBezTo>
                    <a:cubicBezTo>
                      <a:pt x="18" y="48"/>
                      <a:pt x="26" y="49"/>
                      <a:pt x="33" y="49"/>
                    </a:cubicBezTo>
                    <a:cubicBezTo>
                      <a:pt x="34" y="49"/>
                      <a:pt x="36" y="50"/>
                      <a:pt x="37" y="49"/>
                    </a:cubicBezTo>
                    <a:cubicBezTo>
                      <a:pt x="41" y="48"/>
                      <a:pt x="43" y="44"/>
                      <a:pt x="44" y="40"/>
                    </a:cubicBezTo>
                    <a:cubicBezTo>
                      <a:pt x="46" y="32"/>
                      <a:pt x="48" y="23"/>
                      <a:pt x="48" y="15"/>
                    </a:cubicBezTo>
                    <a:cubicBezTo>
                      <a:pt x="49" y="3"/>
                      <a:pt x="29" y="2"/>
                      <a:pt x="2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5" name="Google Shape;1035;p26"/>
              <p:cNvSpPr/>
              <p:nvPr/>
            </p:nvSpPr>
            <p:spPr>
              <a:xfrm>
                <a:off x="8710049" y="353047"/>
                <a:ext cx="301449" cy="34083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1" extrusionOk="0">
                    <a:moveTo>
                      <a:pt x="20" y="7"/>
                    </a:moveTo>
                    <a:cubicBezTo>
                      <a:pt x="15" y="7"/>
                      <a:pt x="10" y="8"/>
                      <a:pt x="6" y="11"/>
                    </a:cubicBezTo>
                    <a:cubicBezTo>
                      <a:pt x="1" y="16"/>
                      <a:pt x="0" y="23"/>
                      <a:pt x="0" y="29"/>
                    </a:cubicBezTo>
                    <a:cubicBezTo>
                      <a:pt x="1" y="40"/>
                      <a:pt x="2" y="50"/>
                      <a:pt x="4" y="60"/>
                    </a:cubicBezTo>
                    <a:cubicBezTo>
                      <a:pt x="5" y="62"/>
                      <a:pt x="6" y="65"/>
                      <a:pt x="7" y="67"/>
                    </a:cubicBezTo>
                    <a:cubicBezTo>
                      <a:pt x="11" y="71"/>
                      <a:pt x="17" y="70"/>
                      <a:pt x="23" y="70"/>
                    </a:cubicBezTo>
                    <a:cubicBezTo>
                      <a:pt x="32" y="68"/>
                      <a:pt x="42" y="67"/>
                      <a:pt x="52" y="66"/>
                    </a:cubicBezTo>
                    <a:cubicBezTo>
                      <a:pt x="53" y="65"/>
                      <a:pt x="55" y="65"/>
                      <a:pt x="57" y="64"/>
                    </a:cubicBezTo>
                    <a:cubicBezTo>
                      <a:pt x="61" y="62"/>
                      <a:pt x="62" y="55"/>
                      <a:pt x="63" y="50"/>
                    </a:cubicBezTo>
                    <a:cubicBezTo>
                      <a:pt x="63" y="39"/>
                      <a:pt x="62" y="27"/>
                      <a:pt x="60" y="16"/>
                    </a:cubicBezTo>
                    <a:cubicBezTo>
                      <a:pt x="57" y="0"/>
                      <a:pt x="31" y="5"/>
                      <a:pt x="20" y="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36" name="Google Shape;1036;p26"/>
            <p:cNvGrpSpPr/>
            <p:nvPr/>
          </p:nvGrpSpPr>
          <p:grpSpPr>
            <a:xfrm rot="10800000" flipH="1">
              <a:off x="130025" y="84729"/>
              <a:ext cx="842514" cy="439733"/>
              <a:chOff x="107100" y="221563"/>
              <a:chExt cx="842514" cy="439733"/>
            </a:xfrm>
          </p:grpSpPr>
          <p:grpSp>
            <p:nvGrpSpPr>
              <p:cNvPr id="1037" name="Google Shape;1037;p26"/>
              <p:cNvGrpSpPr/>
              <p:nvPr/>
            </p:nvGrpSpPr>
            <p:grpSpPr>
              <a:xfrm rot="-4500040" flipH="1">
                <a:off x="562665" y="230059"/>
                <a:ext cx="216550" cy="518985"/>
                <a:chOff x="8629097" y="2844390"/>
                <a:chExt cx="216557" cy="519000"/>
              </a:xfrm>
            </p:grpSpPr>
            <p:sp>
              <p:nvSpPr>
                <p:cNvPr id="1038" name="Google Shape;1038;p26"/>
                <p:cNvSpPr/>
                <p:nvPr/>
              </p:nvSpPr>
              <p:spPr>
                <a:xfrm rot="31">
                  <a:off x="8661761" y="3057314"/>
                  <a:ext cx="75009" cy="8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5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5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39" name="Google Shape;1039;p26"/>
                <p:cNvSpPr/>
                <p:nvPr/>
              </p:nvSpPr>
              <p:spPr>
                <a:xfrm rot="31">
                  <a:off x="8765805" y="2953273"/>
                  <a:ext cx="79849" cy="8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" extrusionOk="0">
                      <a:moveTo>
                        <a:pt x="16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5" y="6"/>
                        <a:pt x="15" y="6"/>
                        <a:pt x="14" y="5"/>
                      </a:cubicBezTo>
                      <a:cubicBezTo>
                        <a:pt x="9" y="0"/>
                        <a:pt x="1" y="7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1" y="16"/>
                        <a:pt x="2" y="16"/>
                      </a:cubicBezTo>
                      <a:cubicBezTo>
                        <a:pt x="4" y="18"/>
                        <a:pt x="7" y="19"/>
                        <a:pt x="10" y="18"/>
                      </a:cubicBezTo>
                      <a:cubicBezTo>
                        <a:pt x="13" y="17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0" name="Google Shape;1040;p26"/>
                <p:cNvSpPr/>
                <p:nvPr/>
              </p:nvSpPr>
              <p:spPr>
                <a:xfrm rot="31">
                  <a:off x="8629098" y="3278705"/>
                  <a:ext cx="79849" cy="8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6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1" y="14"/>
                      </a:cubicBezTo>
                      <a:cubicBezTo>
                        <a:pt x="1" y="15"/>
                        <a:pt x="1" y="15"/>
                        <a:pt x="2" y="16"/>
                      </a:cubicBezTo>
                      <a:cubicBezTo>
                        <a:pt x="4" y="18"/>
                        <a:pt x="7" y="18"/>
                        <a:pt x="10" y="17"/>
                      </a:cubicBezTo>
                      <a:cubicBezTo>
                        <a:pt x="13" y="16"/>
                        <a:pt x="16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1" name="Google Shape;1041;p26"/>
                <p:cNvSpPr/>
                <p:nvPr/>
              </p:nvSpPr>
              <p:spPr>
                <a:xfrm rot="31">
                  <a:off x="8760967" y="3104496"/>
                  <a:ext cx="79849" cy="8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2" name="Google Shape;1042;p26"/>
                <p:cNvSpPr/>
                <p:nvPr/>
              </p:nvSpPr>
              <p:spPr>
                <a:xfrm rot="31">
                  <a:off x="8699264" y="2844391"/>
                  <a:ext cx="76220" cy="84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6" y="6"/>
                      </a:cubicBezTo>
                      <a:cubicBezTo>
                        <a:pt x="15" y="6"/>
                        <a:pt x="15" y="5"/>
                        <a:pt x="14" y="4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2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1043" name="Google Shape;1043;p26"/>
              <p:cNvSpPr/>
              <p:nvPr/>
            </p:nvSpPr>
            <p:spPr>
              <a:xfrm rot="-4500030" flipH="1">
                <a:off x="119869" y="348757"/>
                <a:ext cx="254064" cy="221392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44" y="11"/>
                    </a:moveTo>
                    <a:cubicBezTo>
                      <a:pt x="42" y="8"/>
                      <a:pt x="39" y="5"/>
                      <a:pt x="35" y="4"/>
                    </a:cubicBezTo>
                    <a:cubicBezTo>
                      <a:pt x="27" y="0"/>
                      <a:pt x="16" y="1"/>
                      <a:pt x="9" y="7"/>
                    </a:cubicBezTo>
                    <a:cubicBezTo>
                      <a:pt x="2" y="13"/>
                      <a:pt x="0" y="25"/>
                      <a:pt x="7" y="32"/>
                    </a:cubicBezTo>
                    <a:cubicBezTo>
                      <a:pt x="9" y="35"/>
                      <a:pt x="13" y="37"/>
                      <a:pt x="16" y="39"/>
                    </a:cubicBezTo>
                    <a:cubicBezTo>
                      <a:pt x="34" y="47"/>
                      <a:pt x="54" y="30"/>
                      <a:pt x="44" y="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4" name="Google Shape;1044;p26"/>
              <p:cNvSpPr/>
              <p:nvPr/>
            </p:nvSpPr>
            <p:spPr>
              <a:xfrm rot="-4500031" flipH="1">
                <a:off x="464831" y="218355"/>
                <a:ext cx="127032" cy="17421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2" y="11"/>
                    </a:moveTo>
                    <a:cubicBezTo>
                      <a:pt x="1" y="13"/>
                      <a:pt x="0" y="16"/>
                      <a:pt x="0" y="18"/>
                    </a:cubicBezTo>
                    <a:cubicBezTo>
                      <a:pt x="0" y="25"/>
                      <a:pt x="3" y="31"/>
                      <a:pt x="9" y="34"/>
                    </a:cubicBezTo>
                    <a:cubicBezTo>
                      <a:pt x="15" y="37"/>
                      <a:pt x="23" y="34"/>
                      <a:pt x="26" y="28"/>
                    </a:cubicBezTo>
                    <a:cubicBezTo>
                      <a:pt x="27" y="26"/>
                      <a:pt x="27" y="23"/>
                      <a:pt x="27" y="20"/>
                    </a:cubicBezTo>
                    <a:cubicBezTo>
                      <a:pt x="27" y="7"/>
                      <a:pt x="12" y="0"/>
                      <a:pt x="2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45" name="Google Shape;1045;p26"/>
            <p:cNvGrpSpPr/>
            <p:nvPr/>
          </p:nvGrpSpPr>
          <p:grpSpPr>
            <a:xfrm>
              <a:off x="8473708" y="4253264"/>
              <a:ext cx="727416" cy="890233"/>
              <a:chOff x="8281731" y="4135336"/>
              <a:chExt cx="878734" cy="1075420"/>
            </a:xfrm>
          </p:grpSpPr>
          <p:sp>
            <p:nvSpPr>
              <p:cNvPr id="1046" name="Google Shape;1046;p26"/>
              <p:cNvSpPr/>
              <p:nvPr/>
            </p:nvSpPr>
            <p:spPr>
              <a:xfrm rot="-1067908" flipH="1">
                <a:off x="8615994" y="4178133"/>
                <a:ext cx="418921" cy="887065"/>
              </a:xfrm>
              <a:custGeom>
                <a:avLst/>
                <a:gdLst/>
                <a:ahLst/>
                <a:cxnLst/>
                <a:rect l="l" t="t" r="r" b="b"/>
                <a:pathLst>
                  <a:path w="46" h="97" extrusionOk="0">
                    <a:moveTo>
                      <a:pt x="2" y="31"/>
                    </a:moveTo>
                    <a:cubicBezTo>
                      <a:pt x="0" y="23"/>
                      <a:pt x="0" y="14"/>
                      <a:pt x="5" y="7"/>
                    </a:cubicBezTo>
                    <a:cubicBezTo>
                      <a:pt x="10" y="0"/>
                      <a:pt x="20" y="1"/>
                      <a:pt x="27" y="6"/>
                    </a:cubicBezTo>
                    <a:cubicBezTo>
                      <a:pt x="38" y="15"/>
                      <a:pt x="41" y="31"/>
                      <a:pt x="43" y="44"/>
                    </a:cubicBezTo>
                    <a:cubicBezTo>
                      <a:pt x="45" y="60"/>
                      <a:pt x="46" y="77"/>
                      <a:pt x="42" y="92"/>
                    </a:cubicBezTo>
                    <a:cubicBezTo>
                      <a:pt x="41" y="94"/>
                      <a:pt x="41" y="96"/>
                      <a:pt x="39" y="97"/>
                    </a:cubicBezTo>
                    <a:cubicBezTo>
                      <a:pt x="38" y="97"/>
                      <a:pt x="37" y="97"/>
                      <a:pt x="35" y="97"/>
                    </a:cubicBezTo>
                    <a:cubicBezTo>
                      <a:pt x="29" y="94"/>
                      <a:pt x="26" y="88"/>
                      <a:pt x="23" y="82"/>
                    </a:cubicBezTo>
                    <a:cubicBezTo>
                      <a:pt x="17" y="68"/>
                      <a:pt x="9" y="56"/>
                      <a:pt x="5" y="42"/>
                    </a:cubicBezTo>
                    <a:cubicBezTo>
                      <a:pt x="3" y="39"/>
                      <a:pt x="2" y="35"/>
                      <a:pt x="2" y="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7" name="Google Shape;1047;p26"/>
              <p:cNvSpPr/>
              <p:nvPr/>
            </p:nvSpPr>
            <p:spPr>
              <a:xfrm rot="-1067908" flipH="1">
                <a:off x="8353864" y="4625840"/>
                <a:ext cx="310002" cy="520509"/>
              </a:xfrm>
              <a:custGeom>
                <a:avLst/>
                <a:gdLst/>
                <a:ahLst/>
                <a:cxnLst/>
                <a:rect l="l" t="t" r="r" b="b"/>
                <a:pathLst>
                  <a:path w="34" h="57" extrusionOk="0">
                    <a:moveTo>
                      <a:pt x="4" y="14"/>
                    </a:moveTo>
                    <a:cubicBezTo>
                      <a:pt x="4" y="12"/>
                      <a:pt x="4" y="11"/>
                      <a:pt x="5" y="9"/>
                    </a:cubicBezTo>
                    <a:cubicBezTo>
                      <a:pt x="8" y="4"/>
                      <a:pt x="14" y="0"/>
                      <a:pt x="20" y="1"/>
                    </a:cubicBezTo>
                    <a:cubicBezTo>
                      <a:pt x="34" y="5"/>
                      <a:pt x="24" y="33"/>
                      <a:pt x="19" y="41"/>
                    </a:cubicBezTo>
                    <a:cubicBezTo>
                      <a:pt x="16" y="45"/>
                      <a:pt x="13" y="50"/>
                      <a:pt x="9" y="53"/>
                    </a:cubicBezTo>
                    <a:cubicBezTo>
                      <a:pt x="8" y="55"/>
                      <a:pt x="7" y="56"/>
                      <a:pt x="5" y="56"/>
                    </a:cubicBezTo>
                    <a:cubicBezTo>
                      <a:pt x="4" y="57"/>
                      <a:pt x="2" y="56"/>
                      <a:pt x="1" y="55"/>
                    </a:cubicBezTo>
                    <a:cubicBezTo>
                      <a:pt x="0" y="54"/>
                      <a:pt x="0" y="53"/>
                      <a:pt x="0" y="51"/>
                    </a:cubicBezTo>
                    <a:cubicBezTo>
                      <a:pt x="1" y="42"/>
                      <a:pt x="2" y="32"/>
                      <a:pt x="3" y="22"/>
                    </a:cubicBezTo>
                    <a:cubicBezTo>
                      <a:pt x="3" y="19"/>
                      <a:pt x="3" y="17"/>
                      <a:pt x="4" y="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8" name="Google Shape;1048;p26"/>
              <p:cNvSpPr/>
              <p:nvPr/>
            </p:nvSpPr>
            <p:spPr>
              <a:xfrm rot="-1067908" flipH="1">
                <a:off x="8399930" y="4945269"/>
                <a:ext cx="272299" cy="229359"/>
              </a:xfrm>
              <a:custGeom>
                <a:avLst/>
                <a:gdLst/>
                <a:ahLst/>
                <a:cxnLst/>
                <a:rect l="l" t="t" r="r" b="b"/>
                <a:pathLst>
                  <a:path w="30" h="25" extrusionOk="0">
                    <a:moveTo>
                      <a:pt x="2" y="24"/>
                    </a:moveTo>
                    <a:cubicBezTo>
                      <a:pt x="5" y="23"/>
                      <a:pt x="8" y="22"/>
                      <a:pt x="11" y="21"/>
                    </a:cubicBezTo>
                    <a:cubicBezTo>
                      <a:pt x="13" y="19"/>
                      <a:pt x="16" y="18"/>
                      <a:pt x="19" y="16"/>
                    </a:cubicBezTo>
                    <a:cubicBezTo>
                      <a:pt x="23" y="12"/>
                      <a:pt x="27" y="9"/>
                      <a:pt x="30" y="3"/>
                    </a:cubicBezTo>
                    <a:cubicBezTo>
                      <a:pt x="30" y="2"/>
                      <a:pt x="28" y="0"/>
                      <a:pt x="27" y="2"/>
                    </a:cubicBezTo>
                    <a:cubicBezTo>
                      <a:pt x="24" y="6"/>
                      <a:pt x="20" y="10"/>
                      <a:pt x="16" y="13"/>
                    </a:cubicBezTo>
                    <a:cubicBezTo>
                      <a:pt x="14" y="15"/>
                      <a:pt x="11" y="16"/>
                      <a:pt x="9" y="18"/>
                    </a:cubicBezTo>
                    <a:cubicBezTo>
                      <a:pt x="6" y="20"/>
                      <a:pt x="4" y="21"/>
                      <a:pt x="1" y="23"/>
                    </a:cubicBezTo>
                    <a:cubicBezTo>
                      <a:pt x="0" y="23"/>
                      <a:pt x="1" y="25"/>
                      <a:pt x="2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9" name="Google Shape;1049;p26"/>
              <p:cNvSpPr/>
              <p:nvPr/>
            </p:nvSpPr>
            <p:spPr>
              <a:xfrm rot="-1067908" flipH="1">
                <a:off x="8659159" y="4463228"/>
                <a:ext cx="73311" cy="639901"/>
              </a:xfrm>
              <a:custGeom>
                <a:avLst/>
                <a:gdLst/>
                <a:ahLst/>
                <a:cxnLst/>
                <a:rect l="l" t="t" r="r" b="b"/>
                <a:pathLst>
                  <a:path w="8" h="70" extrusionOk="0">
                    <a:moveTo>
                      <a:pt x="1" y="1"/>
                    </a:moveTo>
                    <a:cubicBezTo>
                      <a:pt x="3" y="13"/>
                      <a:pt x="4" y="24"/>
                      <a:pt x="5" y="36"/>
                    </a:cubicBezTo>
                    <a:cubicBezTo>
                      <a:pt x="5" y="42"/>
                      <a:pt x="5" y="47"/>
                      <a:pt x="5" y="53"/>
                    </a:cubicBezTo>
                    <a:cubicBezTo>
                      <a:pt x="4" y="58"/>
                      <a:pt x="3" y="63"/>
                      <a:pt x="1" y="68"/>
                    </a:cubicBezTo>
                    <a:cubicBezTo>
                      <a:pt x="1" y="69"/>
                      <a:pt x="2" y="70"/>
                      <a:pt x="2" y="69"/>
                    </a:cubicBezTo>
                    <a:cubicBezTo>
                      <a:pt x="5" y="65"/>
                      <a:pt x="7" y="60"/>
                      <a:pt x="7" y="54"/>
                    </a:cubicBezTo>
                    <a:cubicBezTo>
                      <a:pt x="8" y="49"/>
                      <a:pt x="8" y="43"/>
                      <a:pt x="8" y="37"/>
                    </a:cubicBezTo>
                    <a:cubicBezTo>
                      <a:pt x="8" y="25"/>
                      <a:pt x="6" y="13"/>
                      <a:pt x="2" y="1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0" name="Google Shape;1050;p26"/>
              <p:cNvSpPr/>
              <p:nvPr/>
            </p:nvSpPr>
            <p:spPr>
              <a:xfrm rot="-1067908" flipH="1">
                <a:off x="8796906" y="4310545"/>
                <a:ext cx="163379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8" h="39" extrusionOk="0">
                    <a:moveTo>
                      <a:pt x="2" y="3"/>
                    </a:moveTo>
                    <a:cubicBezTo>
                      <a:pt x="0" y="5"/>
                      <a:pt x="0" y="8"/>
                      <a:pt x="1" y="11"/>
                    </a:cubicBezTo>
                    <a:cubicBezTo>
                      <a:pt x="3" y="20"/>
                      <a:pt x="6" y="28"/>
                      <a:pt x="12" y="35"/>
                    </a:cubicBezTo>
                    <a:cubicBezTo>
                      <a:pt x="13" y="37"/>
                      <a:pt x="15" y="39"/>
                      <a:pt x="16" y="38"/>
                    </a:cubicBezTo>
                    <a:cubicBezTo>
                      <a:pt x="18" y="37"/>
                      <a:pt x="18" y="35"/>
                      <a:pt x="18" y="34"/>
                    </a:cubicBezTo>
                    <a:cubicBezTo>
                      <a:pt x="18" y="26"/>
                      <a:pt x="17" y="17"/>
                      <a:pt x="14" y="10"/>
                    </a:cubicBezTo>
                    <a:cubicBezTo>
                      <a:pt x="13" y="7"/>
                      <a:pt x="12" y="3"/>
                      <a:pt x="10" y="1"/>
                    </a:cubicBezTo>
                    <a:cubicBezTo>
                      <a:pt x="7" y="0"/>
                      <a:pt x="3" y="0"/>
                      <a:pt x="2" y="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1" name="Google Shape;1051;p26"/>
              <p:cNvSpPr/>
              <p:nvPr/>
            </p:nvSpPr>
            <p:spPr>
              <a:xfrm rot="-1067908" flipH="1">
                <a:off x="8593350" y="4181678"/>
                <a:ext cx="336184" cy="210508"/>
              </a:xfrm>
              <a:custGeom>
                <a:avLst/>
                <a:gdLst/>
                <a:ahLst/>
                <a:cxnLst/>
                <a:rect l="l" t="t" r="r" b="b"/>
                <a:pathLst>
                  <a:path w="37" h="23" extrusionOk="0">
                    <a:moveTo>
                      <a:pt x="1" y="15"/>
                    </a:moveTo>
                    <a:cubicBezTo>
                      <a:pt x="2" y="15"/>
                      <a:pt x="3" y="13"/>
                      <a:pt x="4" y="12"/>
                    </a:cubicBezTo>
                    <a:cubicBezTo>
                      <a:pt x="5" y="10"/>
                      <a:pt x="6" y="9"/>
                      <a:pt x="7" y="8"/>
                    </a:cubicBezTo>
                    <a:cubicBezTo>
                      <a:pt x="10" y="5"/>
                      <a:pt x="14" y="3"/>
                      <a:pt x="18" y="4"/>
                    </a:cubicBezTo>
                    <a:cubicBezTo>
                      <a:pt x="26" y="7"/>
                      <a:pt x="29" y="15"/>
                      <a:pt x="34" y="21"/>
                    </a:cubicBezTo>
                    <a:cubicBezTo>
                      <a:pt x="35" y="23"/>
                      <a:pt x="37" y="21"/>
                      <a:pt x="37" y="19"/>
                    </a:cubicBezTo>
                    <a:cubicBezTo>
                      <a:pt x="33" y="11"/>
                      <a:pt x="26" y="2"/>
                      <a:pt x="17" y="1"/>
                    </a:cubicBezTo>
                    <a:cubicBezTo>
                      <a:pt x="13" y="0"/>
                      <a:pt x="9" y="2"/>
                      <a:pt x="6" y="5"/>
                    </a:cubicBezTo>
                    <a:cubicBezTo>
                      <a:pt x="4" y="6"/>
                      <a:pt x="2" y="8"/>
                      <a:pt x="1" y="10"/>
                    </a:cubicBezTo>
                    <a:cubicBezTo>
                      <a:pt x="1" y="11"/>
                      <a:pt x="0" y="13"/>
                      <a:pt x="0" y="15"/>
                    </a:cubicBezTo>
                    <a:cubicBezTo>
                      <a:pt x="0" y="15"/>
                      <a:pt x="1" y="15"/>
                      <a:pt x="1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720000" y="1236563"/>
            <a:ext cx="7704000" cy="3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0" name="Google Shape;100;p4"/>
          <p:cNvGrpSpPr/>
          <p:nvPr/>
        </p:nvGrpSpPr>
        <p:grpSpPr>
          <a:xfrm>
            <a:off x="-49652" y="-95336"/>
            <a:ext cx="9317402" cy="5289393"/>
            <a:chOff x="-49652" y="-95336"/>
            <a:chExt cx="9317402" cy="5289393"/>
          </a:xfrm>
        </p:grpSpPr>
        <p:grpSp>
          <p:nvGrpSpPr>
            <p:cNvPr id="101" name="Google Shape;101;p4"/>
            <p:cNvGrpSpPr/>
            <p:nvPr/>
          </p:nvGrpSpPr>
          <p:grpSpPr>
            <a:xfrm flipH="1">
              <a:off x="7676139" y="4296015"/>
              <a:ext cx="1498056" cy="898031"/>
              <a:chOff x="1784476" y="3277515"/>
              <a:chExt cx="1498056" cy="898031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1876685" y="3277515"/>
                <a:ext cx="1405847" cy="898031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7" extrusionOk="0">
                    <a:moveTo>
                      <a:pt x="2" y="25"/>
                    </a:moveTo>
                    <a:cubicBezTo>
                      <a:pt x="0" y="16"/>
                      <a:pt x="1" y="5"/>
                      <a:pt x="10" y="2"/>
                    </a:cubicBezTo>
                    <a:cubicBezTo>
                      <a:pt x="17" y="0"/>
                      <a:pt x="24" y="2"/>
                      <a:pt x="30" y="5"/>
                    </a:cubicBezTo>
                    <a:cubicBezTo>
                      <a:pt x="36" y="8"/>
                      <a:pt x="42" y="13"/>
                      <a:pt x="47" y="17"/>
                    </a:cubicBezTo>
                    <a:cubicBezTo>
                      <a:pt x="51" y="21"/>
                      <a:pt x="56" y="26"/>
                      <a:pt x="61" y="29"/>
                    </a:cubicBezTo>
                    <a:cubicBezTo>
                      <a:pt x="67" y="32"/>
                      <a:pt x="74" y="33"/>
                      <a:pt x="81" y="36"/>
                    </a:cubicBezTo>
                    <a:cubicBezTo>
                      <a:pt x="88" y="38"/>
                      <a:pt x="95" y="42"/>
                      <a:pt x="102" y="45"/>
                    </a:cubicBezTo>
                    <a:cubicBezTo>
                      <a:pt x="108" y="48"/>
                      <a:pt x="115" y="53"/>
                      <a:pt x="118" y="59"/>
                    </a:cubicBezTo>
                    <a:cubicBezTo>
                      <a:pt x="121" y="63"/>
                      <a:pt x="121" y="70"/>
                      <a:pt x="116" y="73"/>
                    </a:cubicBezTo>
                    <a:cubicBezTo>
                      <a:pt x="112" y="77"/>
                      <a:pt x="106" y="77"/>
                      <a:pt x="101" y="77"/>
                    </a:cubicBezTo>
                    <a:cubicBezTo>
                      <a:pt x="97" y="77"/>
                      <a:pt x="74" y="77"/>
                      <a:pt x="66" y="77"/>
                    </a:cubicBezTo>
                    <a:cubicBezTo>
                      <a:pt x="63" y="76"/>
                      <a:pt x="60" y="76"/>
                      <a:pt x="57" y="74"/>
                    </a:cubicBezTo>
                    <a:cubicBezTo>
                      <a:pt x="54" y="71"/>
                      <a:pt x="52" y="67"/>
                      <a:pt x="49" y="64"/>
                    </a:cubicBezTo>
                    <a:cubicBezTo>
                      <a:pt x="47" y="60"/>
                      <a:pt x="43" y="58"/>
                      <a:pt x="39" y="56"/>
                    </a:cubicBezTo>
                    <a:cubicBezTo>
                      <a:pt x="35" y="53"/>
                      <a:pt x="30" y="52"/>
                      <a:pt x="25" y="50"/>
                    </a:cubicBezTo>
                    <a:cubicBezTo>
                      <a:pt x="17" y="47"/>
                      <a:pt x="8" y="41"/>
                      <a:pt x="4" y="32"/>
                    </a:cubicBezTo>
                    <a:cubicBezTo>
                      <a:pt x="3" y="30"/>
                      <a:pt x="3" y="28"/>
                      <a:pt x="2" y="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1784476" y="3405805"/>
                <a:ext cx="626751" cy="583988"/>
              </a:xfrm>
              <a:custGeom>
                <a:avLst/>
                <a:gdLst/>
                <a:ahLst/>
                <a:cxnLst/>
                <a:rect l="l" t="t" r="r" b="b"/>
                <a:pathLst>
                  <a:path w="54" h="50" extrusionOk="0">
                    <a:moveTo>
                      <a:pt x="20" y="40"/>
                    </a:moveTo>
                    <a:cubicBezTo>
                      <a:pt x="42" y="50"/>
                      <a:pt x="54" y="13"/>
                      <a:pt x="32" y="6"/>
                    </a:cubicBezTo>
                    <a:cubicBezTo>
                      <a:pt x="11" y="0"/>
                      <a:pt x="0" y="32"/>
                      <a:pt x="20" y="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2272247" y="3476632"/>
                <a:ext cx="173726" cy="15100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6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3" y="9"/>
                      <a:pt x="9" y="13"/>
                      <a:pt x="12" y="10"/>
                    </a:cubicBezTo>
                    <a:cubicBezTo>
                      <a:pt x="15" y="6"/>
                      <a:pt x="10" y="2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2468691" y="3534095"/>
                <a:ext cx="175062" cy="152344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6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3" y="9"/>
                      <a:pt x="9" y="13"/>
                      <a:pt x="12" y="10"/>
                    </a:cubicBezTo>
                    <a:cubicBezTo>
                      <a:pt x="15" y="6"/>
                      <a:pt x="10" y="2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2423255" y="3662385"/>
                <a:ext cx="138981" cy="12829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5" y="1"/>
                    </a:move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3" y="7"/>
                      <a:pt x="8" y="11"/>
                      <a:pt x="10" y="8"/>
                    </a:cubicBezTo>
                    <a:cubicBezTo>
                      <a:pt x="12" y="4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2725271" y="3896247"/>
                <a:ext cx="138981" cy="116263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2631726" y="3721185"/>
                <a:ext cx="138981" cy="12829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5" y="1"/>
                    </a:moveTo>
                    <a:cubicBezTo>
                      <a:pt x="3" y="0"/>
                      <a:pt x="1" y="0"/>
                      <a:pt x="1" y="2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2" y="7"/>
                      <a:pt x="7" y="11"/>
                      <a:pt x="10" y="8"/>
                    </a:cubicBezTo>
                    <a:cubicBezTo>
                      <a:pt x="12" y="4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2131929" y="3558150"/>
                <a:ext cx="140317" cy="116263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2480718" y="3825421"/>
                <a:ext cx="138981" cy="117599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2423255" y="3393778"/>
                <a:ext cx="138981" cy="117599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2317683" y="3767957"/>
                <a:ext cx="140317" cy="116263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13" name="Google Shape;113;p4"/>
            <p:cNvGrpSpPr/>
            <p:nvPr/>
          </p:nvGrpSpPr>
          <p:grpSpPr>
            <a:xfrm>
              <a:off x="8180849" y="-95336"/>
              <a:ext cx="1086901" cy="1839941"/>
              <a:chOff x="8180849" y="-95336"/>
              <a:chExt cx="1086901" cy="1839941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8180849" y="-95336"/>
                <a:ext cx="1086901" cy="104244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29" extrusionOk="0">
                    <a:moveTo>
                      <a:pt x="49" y="64"/>
                    </a:moveTo>
                    <a:cubicBezTo>
                      <a:pt x="44" y="68"/>
                      <a:pt x="39" y="73"/>
                      <a:pt x="37" y="79"/>
                    </a:cubicBezTo>
                    <a:cubicBezTo>
                      <a:pt x="34" y="85"/>
                      <a:pt x="34" y="93"/>
                      <a:pt x="38" y="98"/>
                    </a:cubicBezTo>
                    <a:cubicBezTo>
                      <a:pt x="44" y="105"/>
                      <a:pt x="57" y="103"/>
                      <a:pt x="66" y="98"/>
                    </a:cubicBezTo>
                    <a:cubicBezTo>
                      <a:pt x="78" y="91"/>
                      <a:pt x="87" y="81"/>
                      <a:pt x="94" y="69"/>
                    </a:cubicBezTo>
                    <a:cubicBezTo>
                      <a:pt x="102" y="57"/>
                      <a:pt x="110" y="43"/>
                      <a:pt x="116" y="30"/>
                    </a:cubicBezTo>
                    <a:cubicBezTo>
                      <a:pt x="110" y="44"/>
                      <a:pt x="105" y="59"/>
                      <a:pt x="100" y="73"/>
                    </a:cubicBezTo>
                    <a:cubicBezTo>
                      <a:pt x="95" y="86"/>
                      <a:pt x="87" y="101"/>
                      <a:pt x="90" y="116"/>
                    </a:cubicBezTo>
                    <a:cubicBezTo>
                      <a:pt x="92" y="122"/>
                      <a:pt x="98" y="129"/>
                      <a:pt x="105" y="129"/>
                    </a:cubicBezTo>
                    <a:cubicBezTo>
                      <a:pt x="111" y="129"/>
                      <a:pt x="116" y="125"/>
                      <a:pt x="119" y="120"/>
                    </a:cubicBezTo>
                    <a:cubicBezTo>
                      <a:pt x="122" y="115"/>
                      <a:pt x="123" y="109"/>
                      <a:pt x="124" y="104"/>
                    </a:cubicBezTo>
                    <a:cubicBezTo>
                      <a:pt x="128" y="76"/>
                      <a:pt x="131" y="48"/>
                      <a:pt x="133" y="20"/>
                    </a:cubicBezTo>
                    <a:cubicBezTo>
                      <a:pt x="133" y="15"/>
                      <a:pt x="133" y="11"/>
                      <a:pt x="134" y="6"/>
                    </a:cubicBezTo>
                    <a:cubicBezTo>
                      <a:pt x="134" y="1"/>
                      <a:pt x="135" y="0"/>
                      <a:pt x="129" y="0"/>
                    </a:cubicBezTo>
                    <a:cubicBezTo>
                      <a:pt x="109" y="1"/>
                      <a:pt x="88" y="3"/>
                      <a:pt x="67" y="3"/>
                    </a:cubicBezTo>
                    <a:cubicBezTo>
                      <a:pt x="56" y="4"/>
                      <a:pt x="44" y="3"/>
                      <a:pt x="33" y="6"/>
                    </a:cubicBezTo>
                    <a:cubicBezTo>
                      <a:pt x="21" y="8"/>
                      <a:pt x="0" y="21"/>
                      <a:pt x="10" y="36"/>
                    </a:cubicBezTo>
                    <a:cubicBezTo>
                      <a:pt x="13" y="39"/>
                      <a:pt x="17" y="41"/>
                      <a:pt x="21" y="42"/>
                    </a:cubicBezTo>
                    <a:cubicBezTo>
                      <a:pt x="33" y="45"/>
                      <a:pt x="45" y="43"/>
                      <a:pt x="56" y="39"/>
                    </a:cubicBezTo>
                    <a:cubicBezTo>
                      <a:pt x="73" y="34"/>
                      <a:pt x="89" y="25"/>
                      <a:pt x="105" y="16"/>
                    </a:cubicBezTo>
                    <a:cubicBezTo>
                      <a:pt x="103" y="17"/>
                      <a:pt x="101" y="19"/>
                      <a:pt x="99" y="21"/>
                    </a:cubicBezTo>
                    <a:cubicBezTo>
                      <a:pt x="97" y="22"/>
                      <a:pt x="95" y="24"/>
                      <a:pt x="92" y="26"/>
                    </a:cubicBezTo>
                    <a:cubicBezTo>
                      <a:pt x="87" y="30"/>
                      <a:pt x="83" y="34"/>
                      <a:pt x="78" y="38"/>
                    </a:cubicBezTo>
                    <a:cubicBezTo>
                      <a:pt x="68" y="47"/>
                      <a:pt x="59" y="55"/>
                      <a:pt x="49" y="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8715835" y="1092464"/>
                <a:ext cx="336762" cy="314044"/>
              </a:xfrm>
              <a:custGeom>
                <a:avLst/>
                <a:gdLst/>
                <a:ahLst/>
                <a:cxnLst/>
                <a:rect l="l" t="t" r="r" b="b"/>
                <a:pathLst>
                  <a:path w="29" h="27" extrusionOk="0">
                    <a:moveTo>
                      <a:pt x="10" y="0"/>
                    </a:moveTo>
                    <a:cubicBezTo>
                      <a:pt x="7" y="1"/>
                      <a:pt x="5" y="1"/>
                      <a:pt x="4" y="3"/>
                    </a:cubicBezTo>
                    <a:cubicBezTo>
                      <a:pt x="0" y="6"/>
                      <a:pt x="0" y="11"/>
                      <a:pt x="1" y="15"/>
                    </a:cubicBezTo>
                    <a:cubicBezTo>
                      <a:pt x="3" y="19"/>
                      <a:pt x="6" y="22"/>
                      <a:pt x="10" y="24"/>
                    </a:cubicBezTo>
                    <a:cubicBezTo>
                      <a:pt x="12" y="25"/>
                      <a:pt x="14" y="26"/>
                      <a:pt x="17" y="27"/>
                    </a:cubicBezTo>
                    <a:cubicBezTo>
                      <a:pt x="19" y="27"/>
                      <a:pt x="22" y="27"/>
                      <a:pt x="24" y="25"/>
                    </a:cubicBezTo>
                    <a:cubicBezTo>
                      <a:pt x="27" y="24"/>
                      <a:pt x="28" y="21"/>
                      <a:pt x="29" y="18"/>
                    </a:cubicBezTo>
                    <a:cubicBezTo>
                      <a:pt x="29" y="13"/>
                      <a:pt x="28" y="7"/>
                      <a:pt x="24" y="4"/>
                    </a:cubicBezTo>
                    <a:cubicBezTo>
                      <a:pt x="21" y="0"/>
                      <a:pt x="14" y="0"/>
                      <a:pt x="10" y="0"/>
                    </a:cubicBezTo>
                    <a:close/>
                  </a:path>
                </a:pathLst>
              </a:custGeom>
              <a:solidFill>
                <a:srgbClr val="CBE2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8334534" y="65753"/>
                <a:ext cx="627699" cy="194417"/>
              </a:xfrm>
              <a:custGeom>
                <a:avLst/>
                <a:gdLst/>
                <a:ahLst/>
                <a:cxnLst/>
                <a:rect l="l" t="t" r="r" b="b"/>
                <a:pathLst>
                  <a:path w="78" h="24" extrusionOk="0">
                    <a:moveTo>
                      <a:pt x="1" y="22"/>
                    </a:moveTo>
                    <a:cubicBezTo>
                      <a:pt x="4" y="22"/>
                      <a:pt x="7" y="23"/>
                      <a:pt x="10" y="23"/>
                    </a:cubicBezTo>
                    <a:cubicBezTo>
                      <a:pt x="14" y="24"/>
                      <a:pt x="17" y="23"/>
                      <a:pt x="20" y="23"/>
                    </a:cubicBezTo>
                    <a:cubicBezTo>
                      <a:pt x="27" y="22"/>
                      <a:pt x="33" y="21"/>
                      <a:pt x="40" y="19"/>
                    </a:cubicBezTo>
                    <a:cubicBezTo>
                      <a:pt x="46" y="17"/>
                      <a:pt x="52" y="15"/>
                      <a:pt x="58" y="12"/>
                    </a:cubicBezTo>
                    <a:cubicBezTo>
                      <a:pt x="64" y="9"/>
                      <a:pt x="71" y="6"/>
                      <a:pt x="76" y="2"/>
                    </a:cubicBezTo>
                    <a:cubicBezTo>
                      <a:pt x="78" y="1"/>
                      <a:pt x="77" y="0"/>
                      <a:pt x="75" y="0"/>
                    </a:cubicBezTo>
                    <a:cubicBezTo>
                      <a:pt x="69" y="3"/>
                      <a:pt x="64" y="6"/>
                      <a:pt x="58" y="9"/>
                    </a:cubicBezTo>
                    <a:cubicBezTo>
                      <a:pt x="52" y="12"/>
                      <a:pt x="46" y="14"/>
                      <a:pt x="39" y="16"/>
                    </a:cubicBezTo>
                    <a:cubicBezTo>
                      <a:pt x="33" y="18"/>
                      <a:pt x="27" y="19"/>
                      <a:pt x="20" y="20"/>
                    </a:cubicBezTo>
                    <a:cubicBezTo>
                      <a:pt x="17" y="21"/>
                      <a:pt x="14" y="21"/>
                      <a:pt x="11" y="21"/>
                    </a:cubicBezTo>
                    <a:cubicBezTo>
                      <a:pt x="7" y="21"/>
                      <a:pt x="4" y="22"/>
                      <a:pt x="1" y="21"/>
                    </a:cubicBezTo>
                    <a:cubicBezTo>
                      <a:pt x="0" y="21"/>
                      <a:pt x="0" y="22"/>
                      <a:pt x="1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8422486" y="251838"/>
                <a:ext cx="346253" cy="500856"/>
              </a:xfrm>
              <a:custGeom>
                <a:avLst/>
                <a:gdLst/>
                <a:ahLst/>
                <a:cxnLst/>
                <a:rect l="l" t="t" r="r" b="b"/>
                <a:pathLst>
                  <a:path w="43" h="62" extrusionOk="0">
                    <a:moveTo>
                      <a:pt x="42" y="0"/>
                    </a:moveTo>
                    <a:cubicBezTo>
                      <a:pt x="30" y="8"/>
                      <a:pt x="17" y="15"/>
                      <a:pt x="9" y="27"/>
                    </a:cubicBezTo>
                    <a:cubicBezTo>
                      <a:pt x="3" y="37"/>
                      <a:pt x="0" y="53"/>
                      <a:pt x="13" y="59"/>
                    </a:cubicBezTo>
                    <a:cubicBezTo>
                      <a:pt x="20" y="62"/>
                      <a:pt x="28" y="60"/>
                      <a:pt x="35" y="57"/>
                    </a:cubicBezTo>
                    <a:cubicBezTo>
                      <a:pt x="36" y="57"/>
                      <a:pt x="36" y="55"/>
                      <a:pt x="35" y="55"/>
                    </a:cubicBezTo>
                    <a:cubicBezTo>
                      <a:pt x="27" y="57"/>
                      <a:pt x="18" y="60"/>
                      <a:pt x="11" y="54"/>
                    </a:cubicBezTo>
                    <a:cubicBezTo>
                      <a:pt x="4" y="49"/>
                      <a:pt x="6" y="39"/>
                      <a:pt x="9" y="33"/>
                    </a:cubicBezTo>
                    <a:cubicBezTo>
                      <a:pt x="16" y="19"/>
                      <a:pt x="31" y="11"/>
                      <a:pt x="43" y="1"/>
                    </a:cubicBezTo>
                    <a:cubicBezTo>
                      <a:pt x="43" y="1"/>
                      <a:pt x="43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8744668" y="518468"/>
                <a:ext cx="152758" cy="162015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1" y="19"/>
                    </a:moveTo>
                    <a:cubicBezTo>
                      <a:pt x="2" y="19"/>
                      <a:pt x="2" y="19"/>
                      <a:pt x="3" y="19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4" y="17"/>
                      <a:pt x="5" y="17"/>
                      <a:pt x="6" y="16"/>
                    </a:cubicBezTo>
                    <a:cubicBezTo>
                      <a:pt x="7" y="15"/>
                      <a:pt x="9" y="13"/>
                      <a:pt x="10" y="12"/>
                    </a:cubicBezTo>
                    <a:cubicBezTo>
                      <a:pt x="13" y="9"/>
                      <a:pt x="16" y="6"/>
                      <a:pt x="18" y="3"/>
                    </a:cubicBezTo>
                    <a:cubicBezTo>
                      <a:pt x="19" y="1"/>
                      <a:pt x="17" y="0"/>
                      <a:pt x="16" y="1"/>
                    </a:cubicBezTo>
                    <a:cubicBezTo>
                      <a:pt x="13" y="4"/>
                      <a:pt x="11" y="7"/>
                      <a:pt x="8" y="10"/>
                    </a:cubicBezTo>
                    <a:cubicBezTo>
                      <a:pt x="7" y="11"/>
                      <a:pt x="6" y="13"/>
                      <a:pt x="5" y="14"/>
                    </a:cubicBezTo>
                    <a:cubicBezTo>
                      <a:pt x="4" y="15"/>
                      <a:pt x="3" y="16"/>
                      <a:pt x="3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0" y="19"/>
                      <a:pt x="1" y="20"/>
                      <a:pt x="1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8905759" y="494397"/>
                <a:ext cx="313849" cy="468453"/>
              </a:xfrm>
              <a:custGeom>
                <a:avLst/>
                <a:gdLst/>
                <a:ahLst/>
                <a:cxnLst/>
                <a:rect l="l" t="t" r="r" b="b"/>
                <a:pathLst>
                  <a:path w="39" h="58" extrusionOk="0">
                    <a:moveTo>
                      <a:pt x="7" y="8"/>
                    </a:moveTo>
                    <a:cubicBezTo>
                      <a:pt x="3" y="16"/>
                      <a:pt x="0" y="25"/>
                      <a:pt x="0" y="34"/>
                    </a:cubicBezTo>
                    <a:cubicBezTo>
                      <a:pt x="0" y="41"/>
                      <a:pt x="1" y="49"/>
                      <a:pt x="7" y="54"/>
                    </a:cubicBezTo>
                    <a:cubicBezTo>
                      <a:pt x="13" y="58"/>
                      <a:pt x="20" y="58"/>
                      <a:pt x="25" y="53"/>
                    </a:cubicBezTo>
                    <a:cubicBezTo>
                      <a:pt x="30" y="47"/>
                      <a:pt x="31" y="39"/>
                      <a:pt x="33" y="33"/>
                    </a:cubicBezTo>
                    <a:cubicBezTo>
                      <a:pt x="35" y="22"/>
                      <a:pt x="38" y="12"/>
                      <a:pt x="38" y="1"/>
                    </a:cubicBezTo>
                    <a:cubicBezTo>
                      <a:pt x="39" y="0"/>
                      <a:pt x="37" y="0"/>
                      <a:pt x="37" y="1"/>
                    </a:cubicBezTo>
                    <a:cubicBezTo>
                      <a:pt x="34" y="11"/>
                      <a:pt x="32" y="21"/>
                      <a:pt x="30" y="31"/>
                    </a:cubicBezTo>
                    <a:cubicBezTo>
                      <a:pt x="28" y="38"/>
                      <a:pt x="27" y="48"/>
                      <a:pt x="20" y="52"/>
                    </a:cubicBezTo>
                    <a:cubicBezTo>
                      <a:pt x="16" y="55"/>
                      <a:pt x="11" y="53"/>
                      <a:pt x="8" y="51"/>
                    </a:cubicBezTo>
                    <a:cubicBezTo>
                      <a:pt x="5" y="48"/>
                      <a:pt x="4" y="43"/>
                      <a:pt x="3" y="38"/>
                    </a:cubicBezTo>
                    <a:cubicBezTo>
                      <a:pt x="2" y="28"/>
                      <a:pt x="7" y="19"/>
                      <a:pt x="8" y="9"/>
                    </a:cubicBezTo>
                    <a:cubicBezTo>
                      <a:pt x="8" y="8"/>
                      <a:pt x="7" y="8"/>
                      <a:pt x="7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703808" y="1092464"/>
                <a:ext cx="128290" cy="314044"/>
              </a:xfrm>
              <a:custGeom>
                <a:avLst/>
                <a:gdLst/>
                <a:ahLst/>
                <a:cxnLst/>
                <a:rect l="l" t="t" r="r" b="b"/>
                <a:pathLst>
                  <a:path w="11" h="27" extrusionOk="0">
                    <a:moveTo>
                      <a:pt x="7" y="0"/>
                    </a:moveTo>
                    <a:cubicBezTo>
                      <a:pt x="2" y="1"/>
                      <a:pt x="0" y="8"/>
                      <a:pt x="0" y="13"/>
                    </a:cubicBezTo>
                    <a:cubicBezTo>
                      <a:pt x="0" y="19"/>
                      <a:pt x="4" y="24"/>
                      <a:pt x="8" y="26"/>
                    </a:cubicBezTo>
                    <a:cubicBezTo>
                      <a:pt x="10" y="27"/>
                      <a:pt x="11" y="25"/>
                      <a:pt x="10" y="24"/>
                    </a:cubicBezTo>
                    <a:cubicBezTo>
                      <a:pt x="6" y="22"/>
                      <a:pt x="4" y="18"/>
                      <a:pt x="3" y="14"/>
                    </a:cubicBezTo>
                    <a:cubicBezTo>
                      <a:pt x="3" y="11"/>
                      <a:pt x="3" y="9"/>
                      <a:pt x="4" y="7"/>
                    </a:cubicBezTo>
                    <a:cubicBezTo>
                      <a:pt x="5" y="5"/>
                      <a:pt x="6" y="2"/>
                      <a:pt x="8" y="1"/>
                    </a:cubicBezTo>
                    <a:cubicBezTo>
                      <a:pt x="8" y="0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866844" y="1383790"/>
                <a:ext cx="92208" cy="46773"/>
              </a:xfrm>
              <a:custGeom>
                <a:avLst/>
                <a:gdLst/>
                <a:ahLst/>
                <a:cxnLst/>
                <a:rect l="l" t="t" r="r" b="b"/>
                <a:pathLst>
                  <a:path w="8" h="4" extrusionOk="0">
                    <a:moveTo>
                      <a:pt x="0" y="2"/>
                    </a:move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4"/>
                      <a:pt x="3" y="4"/>
                      <a:pt x="4" y="4"/>
                    </a:cubicBezTo>
                    <a:cubicBezTo>
                      <a:pt x="4" y="4"/>
                      <a:pt x="5" y="4"/>
                      <a:pt x="6" y="3"/>
                    </a:cubicBezTo>
                    <a:cubicBezTo>
                      <a:pt x="7" y="3"/>
                      <a:pt x="7" y="3"/>
                      <a:pt x="8" y="2"/>
                    </a:cubicBezTo>
                    <a:cubicBezTo>
                      <a:pt x="8" y="2"/>
                      <a:pt x="8" y="1"/>
                      <a:pt x="8" y="1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6" y="0"/>
                      <a:pt x="5" y="0"/>
                    </a:cubicBezTo>
                    <a:cubicBezTo>
                      <a:pt x="5" y="0"/>
                      <a:pt x="5" y="0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1"/>
                      <a:pt x="3" y="1"/>
                      <a:pt x="2" y="1"/>
                    </a:cubicBezTo>
                    <a:cubicBezTo>
                      <a:pt x="2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842789" y="1522771"/>
                <a:ext cx="232526" cy="22183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9" extrusionOk="0">
                    <a:moveTo>
                      <a:pt x="8" y="0"/>
                    </a:moveTo>
                    <a:cubicBezTo>
                      <a:pt x="7" y="0"/>
                      <a:pt x="5" y="1"/>
                      <a:pt x="4" y="2"/>
                    </a:cubicBezTo>
                    <a:cubicBezTo>
                      <a:pt x="0" y="5"/>
                      <a:pt x="0" y="12"/>
                      <a:pt x="4" y="15"/>
                    </a:cubicBezTo>
                    <a:cubicBezTo>
                      <a:pt x="5" y="18"/>
                      <a:pt x="8" y="19"/>
                      <a:pt x="11" y="18"/>
                    </a:cubicBezTo>
                    <a:cubicBezTo>
                      <a:pt x="14" y="17"/>
                      <a:pt x="15" y="15"/>
                      <a:pt x="18" y="13"/>
                    </a:cubicBezTo>
                    <a:cubicBezTo>
                      <a:pt x="20" y="12"/>
                      <a:pt x="20" y="10"/>
                      <a:pt x="19" y="7"/>
                    </a:cubicBezTo>
                    <a:cubicBezTo>
                      <a:pt x="18" y="3"/>
                      <a:pt x="13" y="0"/>
                      <a:pt x="8" y="0"/>
                    </a:cubicBezTo>
                    <a:close/>
                  </a:path>
                </a:pathLst>
              </a:custGeom>
              <a:solidFill>
                <a:srgbClr val="23CA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962233" y="389782"/>
                <a:ext cx="72213" cy="96283"/>
              </a:xfrm>
              <a:custGeom>
                <a:avLst/>
                <a:gdLst/>
                <a:ahLst/>
                <a:cxnLst/>
                <a:rect l="l" t="t" r="r" b="b"/>
                <a:pathLst>
                  <a:path w="9" h="12" extrusionOk="0">
                    <a:moveTo>
                      <a:pt x="1" y="9"/>
                    </a:moveTo>
                    <a:cubicBezTo>
                      <a:pt x="2" y="11"/>
                      <a:pt x="4" y="12"/>
                      <a:pt x="6" y="12"/>
                    </a:cubicBezTo>
                    <a:cubicBezTo>
                      <a:pt x="7" y="12"/>
                      <a:pt x="8" y="11"/>
                      <a:pt x="8" y="10"/>
                    </a:cubicBezTo>
                    <a:cubicBezTo>
                      <a:pt x="9" y="7"/>
                      <a:pt x="9" y="0"/>
                      <a:pt x="5" y="0"/>
                    </a:cubicBezTo>
                    <a:cubicBezTo>
                      <a:pt x="0" y="0"/>
                      <a:pt x="0" y="6"/>
                      <a:pt x="1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913165" y="260170"/>
                <a:ext cx="73139" cy="104615"/>
              </a:xfrm>
              <a:custGeom>
                <a:avLst/>
                <a:gdLst/>
                <a:ahLst/>
                <a:cxnLst/>
                <a:rect l="l" t="t" r="r" b="b"/>
                <a:pathLst>
                  <a:path w="9" h="13" extrusionOk="0">
                    <a:moveTo>
                      <a:pt x="1" y="9"/>
                    </a:moveTo>
                    <a:cubicBezTo>
                      <a:pt x="2" y="11"/>
                      <a:pt x="4" y="13"/>
                      <a:pt x="6" y="12"/>
                    </a:cubicBezTo>
                    <a:cubicBezTo>
                      <a:pt x="7" y="12"/>
                      <a:pt x="8" y="11"/>
                      <a:pt x="8" y="10"/>
                    </a:cubicBezTo>
                    <a:cubicBezTo>
                      <a:pt x="9" y="7"/>
                      <a:pt x="9" y="0"/>
                      <a:pt x="5" y="0"/>
                    </a:cubicBezTo>
                    <a:cubicBezTo>
                      <a:pt x="0" y="0"/>
                      <a:pt x="0" y="6"/>
                      <a:pt x="1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9002043" y="251838"/>
                <a:ext cx="63881" cy="80545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8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9002043" y="9280"/>
                <a:ext cx="56474" cy="81470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1" y="7"/>
                    </a:moveTo>
                    <a:cubicBezTo>
                      <a:pt x="2" y="9"/>
                      <a:pt x="3" y="10"/>
                      <a:pt x="4" y="10"/>
                    </a:cubicBezTo>
                    <a:cubicBezTo>
                      <a:pt x="5" y="10"/>
                      <a:pt x="6" y="9"/>
                      <a:pt x="7" y="8"/>
                    </a:cubicBezTo>
                    <a:cubicBezTo>
                      <a:pt x="7" y="5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8945568" y="123152"/>
                <a:ext cx="64807" cy="80545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2" y="8"/>
                    </a:moveTo>
                    <a:cubicBezTo>
                      <a:pt x="2" y="9"/>
                      <a:pt x="4" y="10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2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9065923" y="453662"/>
                <a:ext cx="64807" cy="81470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8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6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9058517" y="162962"/>
                <a:ext cx="63881" cy="80545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2" y="7"/>
                    </a:moveTo>
                    <a:cubicBezTo>
                      <a:pt x="2" y="9"/>
                      <a:pt x="4" y="10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5"/>
                      <a:pt x="8" y="0"/>
                      <a:pt x="4" y="0"/>
                    </a:cubicBezTo>
                    <a:cubicBezTo>
                      <a:pt x="0" y="0"/>
                      <a:pt x="1" y="5"/>
                      <a:pt x="2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0" name="Google Shape;130;p4"/>
              <p:cNvSpPr/>
              <p:nvPr/>
            </p:nvSpPr>
            <p:spPr>
              <a:xfrm>
                <a:off x="8857616" y="364785"/>
                <a:ext cx="63881" cy="88876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 extrusionOk="0">
                    <a:moveTo>
                      <a:pt x="2" y="8"/>
                    </a:moveTo>
                    <a:cubicBezTo>
                      <a:pt x="2" y="9"/>
                      <a:pt x="4" y="11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1" y="5"/>
                      <a:pt x="2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9098327" y="268503"/>
                <a:ext cx="64807" cy="88876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 extrusionOk="0">
                    <a:moveTo>
                      <a:pt x="1" y="8"/>
                    </a:moveTo>
                    <a:cubicBezTo>
                      <a:pt x="2" y="9"/>
                      <a:pt x="3" y="11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341940" y="65753"/>
                <a:ext cx="274040" cy="121280"/>
              </a:xfrm>
              <a:custGeom>
                <a:avLst/>
                <a:gdLst/>
                <a:ahLst/>
                <a:cxnLst/>
                <a:rect l="l" t="t" r="r" b="b"/>
                <a:pathLst>
                  <a:path w="34" h="15" extrusionOk="0">
                    <a:moveTo>
                      <a:pt x="9" y="4"/>
                    </a:moveTo>
                    <a:cubicBezTo>
                      <a:pt x="6" y="5"/>
                      <a:pt x="3" y="6"/>
                      <a:pt x="1" y="8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2"/>
                      <a:pt x="3" y="13"/>
                      <a:pt x="6" y="14"/>
                    </a:cubicBezTo>
                    <a:cubicBezTo>
                      <a:pt x="14" y="15"/>
                      <a:pt x="24" y="14"/>
                      <a:pt x="32" y="10"/>
                    </a:cubicBezTo>
                    <a:cubicBezTo>
                      <a:pt x="33" y="9"/>
                      <a:pt x="34" y="8"/>
                      <a:pt x="34" y="7"/>
                    </a:cubicBezTo>
                    <a:cubicBezTo>
                      <a:pt x="34" y="0"/>
                      <a:pt x="14" y="4"/>
                      <a:pt x="9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3" name="Google Shape;133;p4"/>
            <p:cNvGrpSpPr/>
            <p:nvPr/>
          </p:nvGrpSpPr>
          <p:grpSpPr>
            <a:xfrm>
              <a:off x="-49651" y="4279763"/>
              <a:ext cx="1293418" cy="914295"/>
              <a:chOff x="-49651" y="4279763"/>
              <a:chExt cx="1293418" cy="914295"/>
            </a:xfrm>
          </p:grpSpPr>
          <p:sp>
            <p:nvSpPr>
              <p:cNvPr id="134" name="Google Shape;134;p4"/>
              <p:cNvSpPr/>
              <p:nvPr/>
            </p:nvSpPr>
            <p:spPr>
              <a:xfrm>
                <a:off x="-49651" y="4279763"/>
                <a:ext cx="1293418" cy="914295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00" extrusionOk="0">
                    <a:moveTo>
                      <a:pt x="1" y="88"/>
                    </a:moveTo>
                    <a:cubicBezTo>
                      <a:pt x="1" y="90"/>
                      <a:pt x="1" y="92"/>
                      <a:pt x="2" y="94"/>
                    </a:cubicBezTo>
                    <a:cubicBezTo>
                      <a:pt x="5" y="100"/>
                      <a:pt x="14" y="98"/>
                      <a:pt x="22" y="98"/>
                    </a:cubicBezTo>
                    <a:cubicBezTo>
                      <a:pt x="58" y="98"/>
                      <a:pt x="78" y="98"/>
                      <a:pt x="111" y="98"/>
                    </a:cubicBezTo>
                    <a:cubicBezTo>
                      <a:pt x="114" y="98"/>
                      <a:pt x="117" y="98"/>
                      <a:pt x="120" y="98"/>
                    </a:cubicBezTo>
                    <a:cubicBezTo>
                      <a:pt x="123" y="98"/>
                      <a:pt x="126" y="98"/>
                      <a:pt x="129" y="98"/>
                    </a:cubicBezTo>
                    <a:cubicBezTo>
                      <a:pt x="131" y="98"/>
                      <a:pt x="134" y="98"/>
                      <a:pt x="137" y="97"/>
                    </a:cubicBezTo>
                    <a:cubicBezTo>
                      <a:pt x="140" y="96"/>
                      <a:pt x="142" y="92"/>
                      <a:pt x="139" y="89"/>
                    </a:cubicBezTo>
                    <a:cubicBezTo>
                      <a:pt x="138" y="88"/>
                      <a:pt x="136" y="88"/>
                      <a:pt x="135" y="87"/>
                    </a:cubicBezTo>
                    <a:cubicBezTo>
                      <a:pt x="129" y="85"/>
                      <a:pt x="122" y="84"/>
                      <a:pt x="116" y="82"/>
                    </a:cubicBezTo>
                    <a:cubicBezTo>
                      <a:pt x="108" y="80"/>
                      <a:pt x="101" y="77"/>
                      <a:pt x="94" y="72"/>
                    </a:cubicBezTo>
                    <a:cubicBezTo>
                      <a:pt x="87" y="67"/>
                      <a:pt x="84" y="60"/>
                      <a:pt x="77" y="54"/>
                    </a:cubicBezTo>
                    <a:cubicBezTo>
                      <a:pt x="70" y="48"/>
                      <a:pt x="60" y="46"/>
                      <a:pt x="50" y="49"/>
                    </a:cubicBezTo>
                    <a:cubicBezTo>
                      <a:pt x="46" y="50"/>
                      <a:pt x="42" y="52"/>
                      <a:pt x="38" y="52"/>
                    </a:cubicBezTo>
                    <a:cubicBezTo>
                      <a:pt x="30" y="52"/>
                      <a:pt x="25" y="44"/>
                      <a:pt x="22" y="37"/>
                    </a:cubicBezTo>
                    <a:cubicBezTo>
                      <a:pt x="19" y="31"/>
                      <a:pt x="15" y="7"/>
                      <a:pt x="10" y="4"/>
                    </a:cubicBezTo>
                    <a:cubicBezTo>
                      <a:pt x="4" y="0"/>
                      <a:pt x="1" y="10"/>
                      <a:pt x="1" y="15"/>
                    </a:cubicBezTo>
                    <a:cubicBezTo>
                      <a:pt x="0" y="40"/>
                      <a:pt x="1" y="63"/>
                      <a:pt x="1" y="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269776" y="4782468"/>
                <a:ext cx="846221" cy="338279"/>
              </a:xfrm>
              <a:custGeom>
                <a:avLst/>
                <a:gdLst/>
                <a:ahLst/>
                <a:cxnLst/>
                <a:rect l="l" t="t" r="r" b="b"/>
                <a:pathLst>
                  <a:path w="93" h="37" extrusionOk="0">
                    <a:moveTo>
                      <a:pt x="0" y="8"/>
                    </a:moveTo>
                    <a:cubicBezTo>
                      <a:pt x="10" y="11"/>
                      <a:pt x="18" y="4"/>
                      <a:pt x="27" y="4"/>
                    </a:cubicBezTo>
                    <a:cubicBezTo>
                      <a:pt x="31" y="5"/>
                      <a:pt x="34" y="8"/>
                      <a:pt x="37" y="11"/>
                    </a:cubicBezTo>
                    <a:cubicBezTo>
                      <a:pt x="39" y="15"/>
                      <a:pt x="41" y="18"/>
                      <a:pt x="43" y="22"/>
                    </a:cubicBezTo>
                    <a:cubicBezTo>
                      <a:pt x="48" y="28"/>
                      <a:pt x="54" y="33"/>
                      <a:pt x="62" y="35"/>
                    </a:cubicBezTo>
                    <a:cubicBezTo>
                      <a:pt x="67" y="36"/>
                      <a:pt x="72" y="36"/>
                      <a:pt x="76" y="36"/>
                    </a:cubicBezTo>
                    <a:cubicBezTo>
                      <a:pt x="79" y="36"/>
                      <a:pt x="82" y="37"/>
                      <a:pt x="84" y="37"/>
                    </a:cubicBezTo>
                    <a:cubicBezTo>
                      <a:pt x="86" y="37"/>
                      <a:pt x="89" y="37"/>
                      <a:pt x="91" y="36"/>
                    </a:cubicBezTo>
                    <a:cubicBezTo>
                      <a:pt x="93" y="36"/>
                      <a:pt x="93" y="34"/>
                      <a:pt x="91" y="33"/>
                    </a:cubicBezTo>
                    <a:cubicBezTo>
                      <a:pt x="89" y="33"/>
                      <a:pt x="86" y="33"/>
                      <a:pt x="84" y="33"/>
                    </a:cubicBezTo>
                    <a:cubicBezTo>
                      <a:pt x="82" y="33"/>
                      <a:pt x="79" y="33"/>
                      <a:pt x="76" y="33"/>
                    </a:cubicBezTo>
                    <a:cubicBezTo>
                      <a:pt x="72" y="32"/>
                      <a:pt x="67" y="32"/>
                      <a:pt x="62" y="31"/>
                    </a:cubicBezTo>
                    <a:cubicBezTo>
                      <a:pt x="53" y="29"/>
                      <a:pt x="48" y="22"/>
                      <a:pt x="43" y="15"/>
                    </a:cubicBezTo>
                    <a:cubicBezTo>
                      <a:pt x="39" y="9"/>
                      <a:pt x="36" y="1"/>
                      <a:pt x="27" y="1"/>
                    </a:cubicBezTo>
                    <a:cubicBezTo>
                      <a:pt x="18" y="0"/>
                      <a:pt x="10" y="8"/>
                      <a:pt x="1" y="7"/>
                    </a:cubicBezTo>
                    <a:cubicBezTo>
                      <a:pt x="0" y="7"/>
                      <a:pt x="0" y="8"/>
                      <a:pt x="0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442582" y="4892435"/>
                <a:ext cx="155001" cy="9111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0" extrusionOk="0">
                    <a:moveTo>
                      <a:pt x="2" y="2"/>
                    </a:moveTo>
                    <a:cubicBezTo>
                      <a:pt x="2" y="2"/>
                      <a:pt x="3" y="2"/>
                      <a:pt x="4" y="2"/>
                    </a:cubicBezTo>
                    <a:cubicBezTo>
                      <a:pt x="4" y="2"/>
                      <a:pt x="5" y="2"/>
                      <a:pt x="6" y="2"/>
                    </a:cubicBezTo>
                    <a:cubicBezTo>
                      <a:pt x="7" y="3"/>
                      <a:pt x="8" y="3"/>
                      <a:pt x="10" y="4"/>
                    </a:cubicBezTo>
                    <a:cubicBezTo>
                      <a:pt x="12" y="5"/>
                      <a:pt x="13" y="7"/>
                      <a:pt x="15" y="9"/>
                    </a:cubicBezTo>
                    <a:cubicBezTo>
                      <a:pt x="15" y="10"/>
                      <a:pt x="17" y="9"/>
                      <a:pt x="17" y="8"/>
                    </a:cubicBezTo>
                    <a:cubicBezTo>
                      <a:pt x="16" y="5"/>
                      <a:pt x="14" y="2"/>
                      <a:pt x="11" y="1"/>
                    </a:cubicBezTo>
                    <a:cubicBezTo>
                      <a:pt x="10" y="0"/>
                      <a:pt x="8" y="0"/>
                      <a:pt x="6" y="0"/>
                    </a:cubicBezTo>
                    <a:cubicBezTo>
                      <a:pt x="5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1"/>
                      <a:pt x="1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14235" y="4461994"/>
                <a:ext cx="46081" cy="457671"/>
              </a:xfrm>
              <a:custGeom>
                <a:avLst/>
                <a:gdLst/>
                <a:ahLst/>
                <a:cxnLst/>
                <a:rect l="l" t="t" r="r" b="b"/>
                <a:pathLst>
                  <a:path w="5" h="50" extrusionOk="0">
                    <a:moveTo>
                      <a:pt x="0" y="2"/>
                    </a:moveTo>
                    <a:cubicBezTo>
                      <a:pt x="0" y="5"/>
                      <a:pt x="0" y="9"/>
                      <a:pt x="0" y="13"/>
                    </a:cubicBezTo>
                    <a:cubicBezTo>
                      <a:pt x="0" y="17"/>
                      <a:pt x="0" y="21"/>
                      <a:pt x="0" y="25"/>
                    </a:cubicBezTo>
                    <a:cubicBezTo>
                      <a:pt x="0" y="29"/>
                      <a:pt x="0" y="33"/>
                      <a:pt x="1" y="37"/>
                    </a:cubicBezTo>
                    <a:cubicBezTo>
                      <a:pt x="1" y="41"/>
                      <a:pt x="1" y="45"/>
                      <a:pt x="2" y="49"/>
                    </a:cubicBezTo>
                    <a:cubicBezTo>
                      <a:pt x="2" y="50"/>
                      <a:pt x="4" y="50"/>
                      <a:pt x="4" y="49"/>
                    </a:cubicBezTo>
                    <a:cubicBezTo>
                      <a:pt x="5" y="45"/>
                      <a:pt x="4" y="41"/>
                      <a:pt x="4" y="38"/>
                    </a:cubicBezTo>
                    <a:cubicBezTo>
                      <a:pt x="4" y="33"/>
                      <a:pt x="4" y="29"/>
                      <a:pt x="4" y="25"/>
                    </a:cubicBezTo>
                    <a:cubicBezTo>
                      <a:pt x="4" y="21"/>
                      <a:pt x="4" y="17"/>
                      <a:pt x="3" y="13"/>
                    </a:cubicBezTo>
                    <a:cubicBezTo>
                      <a:pt x="3" y="10"/>
                      <a:pt x="3" y="6"/>
                      <a:pt x="3" y="2"/>
                    </a:cubicBezTo>
                    <a:cubicBezTo>
                      <a:pt x="3" y="0"/>
                      <a:pt x="1" y="0"/>
                      <a:pt x="0" y="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8" name="Google Shape;138;p4"/>
            <p:cNvGrpSpPr/>
            <p:nvPr/>
          </p:nvGrpSpPr>
          <p:grpSpPr>
            <a:xfrm>
              <a:off x="-49652" y="-18449"/>
              <a:ext cx="1230466" cy="1418707"/>
              <a:chOff x="-49649" y="-18440"/>
              <a:chExt cx="1453764" cy="1676166"/>
            </a:xfrm>
          </p:grpSpPr>
          <p:sp>
            <p:nvSpPr>
              <p:cNvPr id="139" name="Google Shape;139;p4"/>
              <p:cNvSpPr/>
              <p:nvPr/>
            </p:nvSpPr>
            <p:spPr>
              <a:xfrm flipH="1">
                <a:off x="-49649" y="267976"/>
                <a:ext cx="601591" cy="13897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99" extrusionOk="0">
                    <a:moveTo>
                      <a:pt x="1" y="32"/>
                    </a:moveTo>
                    <a:cubicBezTo>
                      <a:pt x="0" y="39"/>
                      <a:pt x="2" y="45"/>
                      <a:pt x="7" y="50"/>
                    </a:cubicBezTo>
                    <a:cubicBezTo>
                      <a:pt x="11" y="55"/>
                      <a:pt x="16" y="59"/>
                      <a:pt x="21" y="64"/>
                    </a:cubicBezTo>
                    <a:cubicBezTo>
                      <a:pt x="25" y="69"/>
                      <a:pt x="29" y="74"/>
                      <a:pt x="32" y="80"/>
                    </a:cubicBezTo>
                    <a:cubicBezTo>
                      <a:pt x="33" y="83"/>
                      <a:pt x="34" y="86"/>
                      <a:pt x="35" y="89"/>
                    </a:cubicBezTo>
                    <a:cubicBezTo>
                      <a:pt x="36" y="90"/>
                      <a:pt x="40" y="99"/>
                      <a:pt x="42" y="95"/>
                    </a:cubicBezTo>
                    <a:cubicBezTo>
                      <a:pt x="42" y="95"/>
                      <a:pt x="42" y="95"/>
                      <a:pt x="42" y="94"/>
                    </a:cubicBezTo>
                    <a:cubicBezTo>
                      <a:pt x="42" y="71"/>
                      <a:pt x="43" y="12"/>
                      <a:pt x="42" y="4"/>
                    </a:cubicBezTo>
                    <a:cubicBezTo>
                      <a:pt x="42" y="3"/>
                      <a:pt x="42" y="2"/>
                      <a:pt x="41" y="1"/>
                    </a:cubicBezTo>
                    <a:cubicBezTo>
                      <a:pt x="39" y="0"/>
                      <a:pt x="37" y="1"/>
                      <a:pt x="35" y="2"/>
                    </a:cubicBezTo>
                    <a:cubicBezTo>
                      <a:pt x="31" y="5"/>
                      <a:pt x="28" y="9"/>
                      <a:pt x="24" y="12"/>
                    </a:cubicBezTo>
                    <a:cubicBezTo>
                      <a:pt x="17" y="18"/>
                      <a:pt x="8" y="20"/>
                      <a:pt x="3" y="29"/>
                    </a:cubicBezTo>
                    <a:cubicBezTo>
                      <a:pt x="2" y="30"/>
                      <a:pt x="2" y="31"/>
                      <a:pt x="1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 flipH="1">
                <a:off x="544837" y="-18440"/>
                <a:ext cx="859277" cy="547906"/>
              </a:xfrm>
              <a:custGeom>
                <a:avLst/>
                <a:gdLst/>
                <a:ahLst/>
                <a:cxnLst/>
                <a:rect l="l" t="t" r="r" b="b"/>
                <a:pathLst>
                  <a:path w="74" h="47" extrusionOk="0">
                    <a:moveTo>
                      <a:pt x="73" y="32"/>
                    </a:moveTo>
                    <a:cubicBezTo>
                      <a:pt x="69" y="42"/>
                      <a:pt x="53" y="47"/>
                      <a:pt x="42" y="46"/>
                    </a:cubicBezTo>
                    <a:cubicBezTo>
                      <a:pt x="30" y="45"/>
                      <a:pt x="18" y="41"/>
                      <a:pt x="9" y="32"/>
                    </a:cubicBezTo>
                    <a:cubicBezTo>
                      <a:pt x="4" y="27"/>
                      <a:pt x="0" y="19"/>
                      <a:pt x="4" y="13"/>
                    </a:cubicBezTo>
                    <a:cubicBezTo>
                      <a:pt x="6" y="9"/>
                      <a:pt x="12" y="7"/>
                      <a:pt x="17" y="6"/>
                    </a:cubicBezTo>
                    <a:cubicBezTo>
                      <a:pt x="18" y="6"/>
                      <a:pt x="19" y="6"/>
                      <a:pt x="20" y="5"/>
                    </a:cubicBezTo>
                    <a:cubicBezTo>
                      <a:pt x="36" y="4"/>
                      <a:pt x="67" y="0"/>
                      <a:pt x="73" y="20"/>
                    </a:cubicBezTo>
                    <a:cubicBezTo>
                      <a:pt x="74" y="24"/>
                      <a:pt x="74" y="28"/>
                      <a:pt x="73" y="32"/>
                    </a:cubicBezTo>
                    <a:close/>
                  </a:path>
                </a:pathLst>
              </a:custGeom>
              <a:solidFill>
                <a:srgbClr val="E899A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 flipH="1">
                <a:off x="-7827" y="393439"/>
                <a:ext cx="447172" cy="1039096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8" y="59"/>
                    </a:moveTo>
                    <a:cubicBezTo>
                      <a:pt x="26" y="56"/>
                      <a:pt x="25" y="51"/>
                      <a:pt x="23" y="48"/>
                    </a:cubicBezTo>
                    <a:cubicBezTo>
                      <a:pt x="20" y="43"/>
                      <a:pt x="15" y="41"/>
                      <a:pt x="10" y="38"/>
                    </a:cubicBezTo>
                    <a:cubicBezTo>
                      <a:pt x="8" y="37"/>
                      <a:pt x="5" y="35"/>
                      <a:pt x="4" y="32"/>
                    </a:cubicBezTo>
                    <a:cubicBezTo>
                      <a:pt x="3" y="29"/>
                      <a:pt x="5" y="25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6"/>
                      <a:pt x="12" y="29"/>
                      <a:pt x="15" y="30"/>
                    </a:cubicBezTo>
                    <a:cubicBezTo>
                      <a:pt x="19" y="30"/>
                      <a:pt x="23" y="28"/>
                      <a:pt x="22" y="24"/>
                    </a:cubicBezTo>
                    <a:cubicBezTo>
                      <a:pt x="20" y="20"/>
                      <a:pt x="15" y="18"/>
                      <a:pt x="12" y="18"/>
                    </a:cubicBezTo>
                    <a:cubicBezTo>
                      <a:pt x="13" y="15"/>
                      <a:pt x="15" y="12"/>
                      <a:pt x="17" y="10"/>
                    </a:cubicBezTo>
                    <a:cubicBezTo>
                      <a:pt x="19" y="8"/>
                      <a:pt x="21" y="7"/>
                      <a:pt x="22" y="5"/>
                    </a:cubicBezTo>
                    <a:cubicBezTo>
                      <a:pt x="24" y="4"/>
                      <a:pt x="26" y="3"/>
                      <a:pt x="27" y="2"/>
                    </a:cubicBezTo>
                    <a:cubicBezTo>
                      <a:pt x="28" y="1"/>
                      <a:pt x="27" y="0"/>
                      <a:pt x="27" y="0"/>
                    </a:cubicBezTo>
                    <a:cubicBezTo>
                      <a:pt x="22" y="1"/>
                      <a:pt x="18" y="5"/>
                      <a:pt x="15" y="8"/>
                    </a:cubicBezTo>
                    <a:cubicBezTo>
                      <a:pt x="12" y="11"/>
                      <a:pt x="9" y="15"/>
                      <a:pt x="9" y="19"/>
                    </a:cubicBezTo>
                    <a:cubicBezTo>
                      <a:pt x="6" y="20"/>
                      <a:pt x="3" y="22"/>
                      <a:pt x="2" y="25"/>
                    </a:cubicBezTo>
                    <a:cubicBezTo>
                      <a:pt x="0" y="28"/>
                      <a:pt x="0" y="33"/>
                      <a:pt x="2" y="36"/>
                    </a:cubicBezTo>
                    <a:cubicBezTo>
                      <a:pt x="4" y="39"/>
                      <a:pt x="8" y="41"/>
                      <a:pt x="11" y="43"/>
                    </a:cubicBezTo>
                    <a:cubicBezTo>
                      <a:pt x="16" y="46"/>
                      <a:pt x="20" y="48"/>
                      <a:pt x="22" y="53"/>
                    </a:cubicBezTo>
                    <a:cubicBezTo>
                      <a:pt x="24" y="60"/>
                      <a:pt x="26" y="67"/>
                      <a:pt x="30" y="73"/>
                    </a:cubicBezTo>
                    <a:cubicBezTo>
                      <a:pt x="31" y="74"/>
                      <a:pt x="32" y="73"/>
                      <a:pt x="32" y="72"/>
                    </a:cubicBezTo>
                    <a:cubicBezTo>
                      <a:pt x="31" y="67"/>
                      <a:pt x="29" y="63"/>
                      <a:pt x="28" y="59"/>
                    </a:cubicBezTo>
                    <a:close/>
                    <a:moveTo>
                      <a:pt x="17" y="23"/>
                    </a:moveTo>
                    <a:cubicBezTo>
                      <a:pt x="18" y="24"/>
                      <a:pt x="19" y="25"/>
                      <a:pt x="18" y="26"/>
                    </a:cubicBezTo>
                    <a:cubicBezTo>
                      <a:pt x="17" y="27"/>
                      <a:pt x="16" y="26"/>
                      <a:pt x="15" y="26"/>
                    </a:cubicBezTo>
                    <a:cubicBezTo>
                      <a:pt x="13" y="25"/>
                      <a:pt x="12" y="24"/>
                      <a:pt x="12" y="22"/>
                    </a:cubicBezTo>
                    <a:cubicBezTo>
                      <a:pt x="14" y="22"/>
                      <a:pt x="15" y="22"/>
                      <a:pt x="17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 flipH="1">
                <a:off x="544838" y="-18440"/>
                <a:ext cx="661496" cy="372844"/>
              </a:xfrm>
              <a:custGeom>
                <a:avLst/>
                <a:gdLst/>
                <a:ahLst/>
                <a:cxnLst/>
                <a:rect l="l" t="t" r="r" b="b"/>
                <a:pathLst>
                  <a:path w="57" h="32" extrusionOk="0">
                    <a:moveTo>
                      <a:pt x="56" y="32"/>
                    </a:moveTo>
                    <a:cubicBezTo>
                      <a:pt x="55" y="31"/>
                      <a:pt x="55" y="31"/>
                      <a:pt x="54" y="31"/>
                    </a:cubicBezTo>
                    <a:cubicBezTo>
                      <a:pt x="52" y="29"/>
                      <a:pt x="51" y="27"/>
                      <a:pt x="49" y="26"/>
                    </a:cubicBezTo>
                    <a:cubicBezTo>
                      <a:pt x="44" y="20"/>
                      <a:pt x="35" y="17"/>
                      <a:pt x="27" y="16"/>
                    </a:cubicBezTo>
                    <a:cubicBezTo>
                      <a:pt x="19" y="15"/>
                      <a:pt x="11" y="15"/>
                      <a:pt x="4" y="11"/>
                    </a:cubicBezTo>
                    <a:cubicBezTo>
                      <a:pt x="2" y="10"/>
                      <a:pt x="0" y="8"/>
                      <a:pt x="0" y="6"/>
                    </a:cubicBezTo>
                    <a:cubicBezTo>
                      <a:pt x="1" y="6"/>
                      <a:pt x="2" y="6"/>
                      <a:pt x="3" y="5"/>
                    </a:cubicBezTo>
                    <a:cubicBezTo>
                      <a:pt x="19" y="4"/>
                      <a:pt x="50" y="0"/>
                      <a:pt x="56" y="20"/>
                    </a:cubicBezTo>
                    <a:cubicBezTo>
                      <a:pt x="57" y="24"/>
                      <a:pt x="57" y="28"/>
                      <a:pt x="56" y="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3" name="Google Shape;143;p4"/>
              <p:cNvSpPr/>
              <p:nvPr/>
            </p:nvSpPr>
            <p:spPr>
              <a:xfrm flipH="1">
                <a:off x="673128" y="156623"/>
                <a:ext cx="359479" cy="128290"/>
              </a:xfrm>
              <a:custGeom>
                <a:avLst/>
                <a:gdLst/>
                <a:ahLst/>
                <a:cxnLst/>
                <a:rect l="l" t="t" r="r" b="b"/>
                <a:pathLst>
                  <a:path w="31" h="11" extrusionOk="0">
                    <a:moveTo>
                      <a:pt x="1" y="2"/>
                    </a:moveTo>
                    <a:cubicBezTo>
                      <a:pt x="6" y="3"/>
                      <a:pt x="11" y="3"/>
                      <a:pt x="16" y="5"/>
                    </a:cubicBezTo>
                    <a:cubicBezTo>
                      <a:pt x="18" y="6"/>
                      <a:pt x="21" y="7"/>
                      <a:pt x="23" y="8"/>
                    </a:cubicBezTo>
                    <a:cubicBezTo>
                      <a:pt x="25" y="9"/>
                      <a:pt x="27" y="10"/>
                      <a:pt x="29" y="11"/>
                    </a:cubicBezTo>
                    <a:cubicBezTo>
                      <a:pt x="30" y="11"/>
                      <a:pt x="31" y="9"/>
                      <a:pt x="30" y="9"/>
                    </a:cubicBezTo>
                    <a:cubicBezTo>
                      <a:pt x="27" y="5"/>
                      <a:pt x="21" y="3"/>
                      <a:pt x="16" y="2"/>
                    </a:cubicBezTo>
                    <a:cubicBezTo>
                      <a:pt x="11" y="1"/>
                      <a:pt x="6" y="0"/>
                      <a:pt x="1" y="1"/>
                    </a:cubicBezTo>
                    <a:cubicBezTo>
                      <a:pt x="0" y="1"/>
                      <a:pt x="0" y="2"/>
                      <a:pt x="1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4" name="Google Shape;144;p4"/>
              <p:cNvSpPr/>
              <p:nvPr/>
            </p:nvSpPr>
            <p:spPr>
              <a:xfrm flipH="1">
                <a:off x="765336" y="260859"/>
                <a:ext cx="93545" cy="58800"/>
              </a:xfrm>
              <a:custGeom>
                <a:avLst/>
                <a:gdLst/>
                <a:ahLst/>
                <a:cxnLst/>
                <a:rect l="l" t="t" r="r" b="b"/>
                <a:pathLst>
                  <a:path w="8" h="5" extrusionOk="0">
                    <a:moveTo>
                      <a:pt x="0" y="1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3"/>
                      <a:pt x="3" y="3"/>
                    </a:cubicBezTo>
                    <a:cubicBezTo>
                      <a:pt x="3" y="3"/>
                      <a:pt x="4" y="3"/>
                      <a:pt x="4" y="3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5" y="4"/>
                      <a:pt x="5" y="4"/>
                      <a:pt x="6" y="5"/>
                    </a:cubicBezTo>
                    <a:cubicBezTo>
                      <a:pt x="6" y="5"/>
                      <a:pt x="7" y="5"/>
                      <a:pt x="7" y="5"/>
                    </a:cubicBezTo>
                    <a:cubicBezTo>
                      <a:pt x="8" y="4"/>
                      <a:pt x="8" y="4"/>
                      <a:pt x="7" y="3"/>
                    </a:cubicBezTo>
                    <a:cubicBezTo>
                      <a:pt x="7" y="3"/>
                      <a:pt x="7" y="2"/>
                      <a:pt x="6" y="2"/>
                    </a:cubicBezTo>
                    <a:cubicBezTo>
                      <a:pt x="6" y="1"/>
                      <a:pt x="5" y="1"/>
                      <a:pt x="5" y="1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7" name="Google Shape;417;p13"/>
          <p:cNvSpPr txBox="1">
            <a:spLocks noGrp="1"/>
          </p:cNvSpPr>
          <p:nvPr>
            <p:ph type="subTitle" idx="1"/>
          </p:nvPr>
        </p:nvSpPr>
        <p:spPr>
          <a:xfrm>
            <a:off x="1938301" y="221695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3"/>
          <p:cNvSpPr txBox="1">
            <a:spLocks noGrp="1"/>
          </p:cNvSpPr>
          <p:nvPr>
            <p:ph type="subTitle" idx="2"/>
          </p:nvPr>
        </p:nvSpPr>
        <p:spPr>
          <a:xfrm>
            <a:off x="1938301" y="402660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13"/>
          <p:cNvSpPr txBox="1">
            <a:spLocks noGrp="1"/>
          </p:cNvSpPr>
          <p:nvPr>
            <p:ph type="subTitle" idx="3"/>
          </p:nvPr>
        </p:nvSpPr>
        <p:spPr>
          <a:xfrm>
            <a:off x="5894199" y="4026575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3"/>
          <p:cNvSpPr txBox="1">
            <a:spLocks noGrp="1"/>
          </p:cNvSpPr>
          <p:nvPr>
            <p:ph type="subTitle" idx="4"/>
          </p:nvPr>
        </p:nvSpPr>
        <p:spPr>
          <a:xfrm>
            <a:off x="5894199" y="2216950"/>
            <a:ext cx="230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13"/>
          <p:cNvSpPr txBox="1">
            <a:spLocks noGrp="1"/>
          </p:cNvSpPr>
          <p:nvPr>
            <p:ph type="title" idx="5" hasCustomPrompt="1"/>
          </p:nvPr>
        </p:nvSpPr>
        <p:spPr>
          <a:xfrm>
            <a:off x="940100" y="1481275"/>
            <a:ext cx="845100" cy="81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2" name="Google Shape;422;p13"/>
          <p:cNvSpPr txBox="1">
            <a:spLocks noGrp="1"/>
          </p:cNvSpPr>
          <p:nvPr>
            <p:ph type="title" idx="6" hasCustomPrompt="1"/>
          </p:nvPr>
        </p:nvSpPr>
        <p:spPr>
          <a:xfrm>
            <a:off x="4896475" y="3290925"/>
            <a:ext cx="845100" cy="815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3" name="Google Shape;423;p13"/>
          <p:cNvSpPr txBox="1">
            <a:spLocks noGrp="1"/>
          </p:cNvSpPr>
          <p:nvPr>
            <p:ph type="title" idx="7" hasCustomPrompt="1"/>
          </p:nvPr>
        </p:nvSpPr>
        <p:spPr>
          <a:xfrm>
            <a:off x="940100" y="3290924"/>
            <a:ext cx="845100" cy="81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4" name="Google Shape;424;p13"/>
          <p:cNvSpPr txBox="1">
            <a:spLocks noGrp="1"/>
          </p:cNvSpPr>
          <p:nvPr>
            <p:ph type="title" idx="8" hasCustomPrompt="1"/>
          </p:nvPr>
        </p:nvSpPr>
        <p:spPr>
          <a:xfrm>
            <a:off x="4896475" y="1481275"/>
            <a:ext cx="845100" cy="815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9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5" name="Google Shape;425;p13"/>
          <p:cNvSpPr txBox="1">
            <a:spLocks noGrp="1"/>
          </p:cNvSpPr>
          <p:nvPr>
            <p:ph type="subTitle" idx="9"/>
          </p:nvPr>
        </p:nvSpPr>
        <p:spPr>
          <a:xfrm>
            <a:off x="1938301" y="1481275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Preahvihear"/>
                <a:ea typeface="Preahvihear"/>
                <a:cs typeface="Preahvihear"/>
                <a:sym typeface="Preahvihe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6" name="Google Shape;426;p13"/>
          <p:cNvSpPr txBox="1">
            <a:spLocks noGrp="1"/>
          </p:cNvSpPr>
          <p:nvPr>
            <p:ph type="subTitle" idx="13"/>
          </p:nvPr>
        </p:nvSpPr>
        <p:spPr>
          <a:xfrm>
            <a:off x="1938301" y="3290930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Preahvihear"/>
                <a:ea typeface="Preahvihear"/>
                <a:cs typeface="Preahvihear"/>
                <a:sym typeface="Preahvihe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7" name="Google Shape;427;p13"/>
          <p:cNvSpPr txBox="1">
            <a:spLocks noGrp="1"/>
          </p:cNvSpPr>
          <p:nvPr>
            <p:ph type="subTitle" idx="14"/>
          </p:nvPr>
        </p:nvSpPr>
        <p:spPr>
          <a:xfrm>
            <a:off x="5894200" y="3290930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Preahvihear"/>
                <a:ea typeface="Preahvihear"/>
                <a:cs typeface="Preahvihear"/>
                <a:sym typeface="Preahvihe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428" name="Google Shape;428;p13"/>
          <p:cNvSpPr txBox="1">
            <a:spLocks noGrp="1"/>
          </p:cNvSpPr>
          <p:nvPr>
            <p:ph type="subTitle" idx="15"/>
          </p:nvPr>
        </p:nvSpPr>
        <p:spPr>
          <a:xfrm>
            <a:off x="5894200" y="1481275"/>
            <a:ext cx="2309700" cy="8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latin typeface="Preahvihear"/>
                <a:ea typeface="Preahvihear"/>
                <a:cs typeface="Preahvihear"/>
                <a:sym typeface="Preahvihea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429" name="Google Shape;429;p13"/>
          <p:cNvGrpSpPr/>
          <p:nvPr/>
        </p:nvGrpSpPr>
        <p:grpSpPr>
          <a:xfrm>
            <a:off x="-132082" y="-1623101"/>
            <a:ext cx="9515232" cy="6782339"/>
            <a:chOff x="-132082" y="-1623101"/>
            <a:chExt cx="9515232" cy="6782339"/>
          </a:xfrm>
        </p:grpSpPr>
        <p:grpSp>
          <p:nvGrpSpPr>
            <p:cNvPr id="430" name="Google Shape;430;p13"/>
            <p:cNvGrpSpPr/>
            <p:nvPr/>
          </p:nvGrpSpPr>
          <p:grpSpPr>
            <a:xfrm>
              <a:off x="6177849" y="-1623101"/>
              <a:ext cx="3205301" cy="2869526"/>
              <a:chOff x="6177849" y="-1623101"/>
              <a:chExt cx="3205301" cy="2869526"/>
            </a:xfrm>
          </p:grpSpPr>
          <p:sp>
            <p:nvSpPr>
              <p:cNvPr id="431" name="Google Shape;431;p13"/>
              <p:cNvSpPr/>
              <p:nvPr/>
            </p:nvSpPr>
            <p:spPr>
              <a:xfrm>
                <a:off x="6177849" y="-1623101"/>
                <a:ext cx="3205301" cy="26069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33" extrusionOk="0">
                    <a:moveTo>
                      <a:pt x="117" y="98"/>
                    </a:moveTo>
                    <a:cubicBezTo>
                      <a:pt x="77" y="102"/>
                      <a:pt x="22" y="101"/>
                      <a:pt x="6" y="146"/>
                    </a:cubicBezTo>
                    <a:cubicBezTo>
                      <a:pt x="0" y="163"/>
                      <a:pt x="0" y="180"/>
                      <a:pt x="1" y="198"/>
                    </a:cubicBezTo>
                    <a:cubicBezTo>
                      <a:pt x="1" y="226"/>
                      <a:pt x="4" y="255"/>
                      <a:pt x="5" y="283"/>
                    </a:cubicBezTo>
                    <a:cubicBezTo>
                      <a:pt x="6" y="298"/>
                      <a:pt x="7" y="314"/>
                      <a:pt x="17" y="325"/>
                    </a:cubicBezTo>
                    <a:cubicBezTo>
                      <a:pt x="29" y="338"/>
                      <a:pt x="49" y="338"/>
                      <a:pt x="67" y="336"/>
                    </a:cubicBezTo>
                    <a:cubicBezTo>
                      <a:pt x="93" y="334"/>
                      <a:pt x="120" y="333"/>
                      <a:pt x="146" y="331"/>
                    </a:cubicBezTo>
                    <a:cubicBezTo>
                      <a:pt x="160" y="330"/>
                      <a:pt x="176" y="329"/>
                      <a:pt x="187" y="339"/>
                    </a:cubicBezTo>
                    <a:cubicBezTo>
                      <a:pt x="206" y="356"/>
                      <a:pt x="193" y="388"/>
                      <a:pt x="203" y="411"/>
                    </a:cubicBezTo>
                    <a:cubicBezTo>
                      <a:pt x="214" y="437"/>
                      <a:pt x="246" y="444"/>
                      <a:pt x="273" y="446"/>
                    </a:cubicBezTo>
                    <a:cubicBezTo>
                      <a:pt x="313" y="449"/>
                      <a:pt x="405" y="463"/>
                      <a:pt x="426" y="448"/>
                    </a:cubicBezTo>
                    <a:cubicBezTo>
                      <a:pt x="430" y="445"/>
                      <a:pt x="431" y="439"/>
                      <a:pt x="433" y="435"/>
                    </a:cubicBezTo>
                    <a:cubicBezTo>
                      <a:pt x="436" y="429"/>
                      <a:pt x="439" y="424"/>
                      <a:pt x="444" y="420"/>
                    </a:cubicBezTo>
                    <a:cubicBezTo>
                      <a:pt x="456" y="409"/>
                      <a:pt x="474" y="411"/>
                      <a:pt x="490" y="412"/>
                    </a:cubicBezTo>
                    <a:cubicBezTo>
                      <a:pt x="498" y="414"/>
                      <a:pt x="508" y="415"/>
                      <a:pt x="514" y="421"/>
                    </a:cubicBezTo>
                    <a:cubicBezTo>
                      <a:pt x="522" y="428"/>
                      <a:pt x="524" y="439"/>
                      <a:pt x="523" y="450"/>
                    </a:cubicBezTo>
                    <a:cubicBezTo>
                      <a:pt x="523" y="466"/>
                      <a:pt x="517" y="484"/>
                      <a:pt x="529" y="498"/>
                    </a:cubicBezTo>
                    <a:cubicBezTo>
                      <a:pt x="538" y="509"/>
                      <a:pt x="554" y="514"/>
                      <a:pt x="569" y="515"/>
                    </a:cubicBezTo>
                    <a:cubicBezTo>
                      <a:pt x="587" y="517"/>
                      <a:pt x="606" y="515"/>
                      <a:pt x="623" y="520"/>
                    </a:cubicBezTo>
                    <a:cubicBezTo>
                      <a:pt x="654" y="531"/>
                      <a:pt x="648" y="563"/>
                      <a:pt x="649" y="589"/>
                    </a:cubicBezTo>
                    <a:cubicBezTo>
                      <a:pt x="649" y="600"/>
                      <a:pt x="649" y="610"/>
                      <a:pt x="654" y="620"/>
                    </a:cubicBezTo>
                    <a:cubicBezTo>
                      <a:pt x="655" y="624"/>
                      <a:pt x="658" y="628"/>
                      <a:pt x="662" y="630"/>
                    </a:cubicBezTo>
                    <a:cubicBezTo>
                      <a:pt x="666" y="632"/>
                      <a:pt x="671" y="632"/>
                      <a:pt x="675" y="633"/>
                    </a:cubicBezTo>
                    <a:cubicBezTo>
                      <a:pt x="685" y="633"/>
                      <a:pt x="695" y="633"/>
                      <a:pt x="705" y="633"/>
                    </a:cubicBezTo>
                    <a:cubicBezTo>
                      <a:pt x="711" y="632"/>
                      <a:pt x="717" y="632"/>
                      <a:pt x="721" y="628"/>
                    </a:cubicBezTo>
                    <a:cubicBezTo>
                      <a:pt x="725" y="626"/>
                      <a:pt x="726" y="622"/>
                      <a:pt x="727" y="618"/>
                    </a:cubicBezTo>
                    <a:cubicBezTo>
                      <a:pt x="732" y="603"/>
                      <a:pt x="731" y="586"/>
                      <a:pt x="733" y="570"/>
                    </a:cubicBezTo>
                    <a:cubicBezTo>
                      <a:pt x="744" y="478"/>
                      <a:pt x="756" y="387"/>
                      <a:pt x="767" y="295"/>
                    </a:cubicBezTo>
                    <a:cubicBezTo>
                      <a:pt x="773" y="248"/>
                      <a:pt x="779" y="198"/>
                      <a:pt x="764" y="153"/>
                    </a:cubicBezTo>
                    <a:cubicBezTo>
                      <a:pt x="741" y="77"/>
                      <a:pt x="664" y="26"/>
                      <a:pt x="585" y="13"/>
                    </a:cubicBezTo>
                    <a:cubicBezTo>
                      <a:pt x="506" y="0"/>
                      <a:pt x="426" y="18"/>
                      <a:pt x="349" y="41"/>
                    </a:cubicBezTo>
                    <a:cubicBezTo>
                      <a:pt x="273" y="63"/>
                      <a:pt x="197" y="91"/>
                      <a:pt x="117" y="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2" name="Google Shape;432;p13"/>
              <p:cNvSpPr/>
              <p:nvPr/>
            </p:nvSpPr>
            <p:spPr>
              <a:xfrm>
                <a:off x="6329631" y="-347347"/>
                <a:ext cx="2814371" cy="124371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02" extrusionOk="0">
                    <a:moveTo>
                      <a:pt x="2" y="11"/>
                    </a:moveTo>
                    <a:cubicBezTo>
                      <a:pt x="18" y="11"/>
                      <a:pt x="35" y="10"/>
                      <a:pt x="51" y="9"/>
                    </a:cubicBezTo>
                    <a:cubicBezTo>
                      <a:pt x="68" y="8"/>
                      <a:pt x="85" y="6"/>
                      <a:pt x="102" y="6"/>
                    </a:cubicBezTo>
                    <a:cubicBezTo>
                      <a:pt x="110" y="5"/>
                      <a:pt x="118" y="5"/>
                      <a:pt x="125" y="5"/>
                    </a:cubicBezTo>
                    <a:cubicBezTo>
                      <a:pt x="134" y="5"/>
                      <a:pt x="142" y="6"/>
                      <a:pt x="150" y="9"/>
                    </a:cubicBezTo>
                    <a:cubicBezTo>
                      <a:pt x="157" y="12"/>
                      <a:pt x="161" y="17"/>
                      <a:pt x="164" y="24"/>
                    </a:cubicBezTo>
                    <a:cubicBezTo>
                      <a:pt x="168" y="31"/>
                      <a:pt x="170" y="39"/>
                      <a:pt x="171" y="48"/>
                    </a:cubicBezTo>
                    <a:cubicBezTo>
                      <a:pt x="172" y="62"/>
                      <a:pt x="170" y="76"/>
                      <a:pt x="175" y="90"/>
                    </a:cubicBezTo>
                    <a:cubicBezTo>
                      <a:pt x="181" y="103"/>
                      <a:pt x="194" y="110"/>
                      <a:pt x="207" y="114"/>
                    </a:cubicBezTo>
                    <a:cubicBezTo>
                      <a:pt x="225" y="119"/>
                      <a:pt x="244" y="121"/>
                      <a:pt x="262" y="123"/>
                    </a:cubicBezTo>
                    <a:cubicBezTo>
                      <a:pt x="281" y="125"/>
                      <a:pt x="301" y="126"/>
                      <a:pt x="320" y="128"/>
                    </a:cubicBezTo>
                    <a:cubicBezTo>
                      <a:pt x="338" y="130"/>
                      <a:pt x="357" y="131"/>
                      <a:pt x="375" y="125"/>
                    </a:cubicBezTo>
                    <a:cubicBezTo>
                      <a:pt x="388" y="120"/>
                      <a:pt x="393" y="106"/>
                      <a:pt x="401" y="95"/>
                    </a:cubicBezTo>
                    <a:cubicBezTo>
                      <a:pt x="409" y="85"/>
                      <a:pt x="423" y="83"/>
                      <a:pt x="435" y="84"/>
                    </a:cubicBezTo>
                    <a:cubicBezTo>
                      <a:pt x="448" y="84"/>
                      <a:pt x="462" y="86"/>
                      <a:pt x="474" y="91"/>
                    </a:cubicBezTo>
                    <a:cubicBezTo>
                      <a:pt x="488" y="97"/>
                      <a:pt x="498" y="107"/>
                      <a:pt x="500" y="122"/>
                    </a:cubicBezTo>
                    <a:cubicBezTo>
                      <a:pt x="501" y="134"/>
                      <a:pt x="500" y="147"/>
                      <a:pt x="503" y="159"/>
                    </a:cubicBezTo>
                    <a:cubicBezTo>
                      <a:pt x="508" y="173"/>
                      <a:pt x="520" y="181"/>
                      <a:pt x="534" y="184"/>
                    </a:cubicBezTo>
                    <a:cubicBezTo>
                      <a:pt x="543" y="185"/>
                      <a:pt x="551" y="186"/>
                      <a:pt x="560" y="187"/>
                    </a:cubicBezTo>
                    <a:cubicBezTo>
                      <a:pt x="570" y="188"/>
                      <a:pt x="580" y="189"/>
                      <a:pt x="589" y="191"/>
                    </a:cubicBezTo>
                    <a:cubicBezTo>
                      <a:pt x="595" y="193"/>
                      <a:pt x="602" y="194"/>
                      <a:pt x="607" y="198"/>
                    </a:cubicBezTo>
                    <a:cubicBezTo>
                      <a:pt x="614" y="203"/>
                      <a:pt x="615" y="212"/>
                      <a:pt x="616" y="220"/>
                    </a:cubicBezTo>
                    <a:cubicBezTo>
                      <a:pt x="616" y="239"/>
                      <a:pt x="615" y="259"/>
                      <a:pt x="616" y="278"/>
                    </a:cubicBezTo>
                    <a:cubicBezTo>
                      <a:pt x="616" y="285"/>
                      <a:pt x="618" y="293"/>
                      <a:pt x="625" y="297"/>
                    </a:cubicBezTo>
                    <a:cubicBezTo>
                      <a:pt x="630" y="300"/>
                      <a:pt x="636" y="301"/>
                      <a:pt x="642" y="301"/>
                    </a:cubicBezTo>
                    <a:cubicBezTo>
                      <a:pt x="652" y="302"/>
                      <a:pt x="662" y="302"/>
                      <a:pt x="672" y="302"/>
                    </a:cubicBezTo>
                    <a:cubicBezTo>
                      <a:pt x="674" y="302"/>
                      <a:pt x="676" y="302"/>
                      <a:pt x="677" y="302"/>
                    </a:cubicBezTo>
                    <a:cubicBezTo>
                      <a:pt x="678" y="302"/>
                      <a:pt x="680" y="302"/>
                      <a:pt x="679" y="302"/>
                    </a:cubicBezTo>
                    <a:cubicBezTo>
                      <a:pt x="679" y="302"/>
                      <a:pt x="679" y="302"/>
                      <a:pt x="679" y="302"/>
                    </a:cubicBezTo>
                    <a:cubicBezTo>
                      <a:pt x="684" y="302"/>
                      <a:pt x="684" y="295"/>
                      <a:pt x="679" y="295"/>
                    </a:cubicBezTo>
                    <a:cubicBezTo>
                      <a:pt x="679" y="295"/>
                      <a:pt x="679" y="295"/>
                      <a:pt x="679" y="295"/>
                    </a:cubicBezTo>
                    <a:cubicBezTo>
                      <a:pt x="680" y="295"/>
                      <a:pt x="678" y="295"/>
                      <a:pt x="677" y="295"/>
                    </a:cubicBezTo>
                    <a:cubicBezTo>
                      <a:pt x="675" y="295"/>
                      <a:pt x="673" y="295"/>
                      <a:pt x="672" y="294"/>
                    </a:cubicBezTo>
                    <a:cubicBezTo>
                      <a:pt x="666" y="294"/>
                      <a:pt x="661" y="294"/>
                      <a:pt x="656" y="294"/>
                    </a:cubicBezTo>
                    <a:cubicBezTo>
                      <a:pt x="651" y="294"/>
                      <a:pt x="647" y="294"/>
                      <a:pt x="642" y="293"/>
                    </a:cubicBezTo>
                    <a:cubicBezTo>
                      <a:pt x="636" y="293"/>
                      <a:pt x="629" y="293"/>
                      <a:pt x="626" y="288"/>
                    </a:cubicBezTo>
                    <a:cubicBezTo>
                      <a:pt x="624" y="284"/>
                      <a:pt x="624" y="280"/>
                      <a:pt x="624" y="277"/>
                    </a:cubicBezTo>
                    <a:cubicBezTo>
                      <a:pt x="624" y="272"/>
                      <a:pt x="624" y="267"/>
                      <a:pt x="624" y="261"/>
                    </a:cubicBezTo>
                    <a:cubicBezTo>
                      <a:pt x="624" y="252"/>
                      <a:pt x="624" y="242"/>
                      <a:pt x="624" y="232"/>
                    </a:cubicBezTo>
                    <a:cubicBezTo>
                      <a:pt x="624" y="223"/>
                      <a:pt x="624" y="213"/>
                      <a:pt x="621" y="205"/>
                    </a:cubicBezTo>
                    <a:cubicBezTo>
                      <a:pt x="619" y="198"/>
                      <a:pt x="614" y="193"/>
                      <a:pt x="608" y="190"/>
                    </a:cubicBezTo>
                    <a:cubicBezTo>
                      <a:pt x="602" y="186"/>
                      <a:pt x="595" y="185"/>
                      <a:pt x="588" y="183"/>
                    </a:cubicBezTo>
                    <a:cubicBezTo>
                      <a:pt x="579" y="181"/>
                      <a:pt x="569" y="180"/>
                      <a:pt x="559" y="179"/>
                    </a:cubicBezTo>
                    <a:cubicBezTo>
                      <a:pt x="545" y="177"/>
                      <a:pt x="524" y="178"/>
                      <a:pt x="515" y="164"/>
                    </a:cubicBezTo>
                    <a:cubicBezTo>
                      <a:pt x="507" y="155"/>
                      <a:pt x="509" y="141"/>
                      <a:pt x="508" y="129"/>
                    </a:cubicBezTo>
                    <a:cubicBezTo>
                      <a:pt x="507" y="115"/>
                      <a:pt x="504" y="103"/>
                      <a:pt x="493" y="93"/>
                    </a:cubicBezTo>
                    <a:cubicBezTo>
                      <a:pt x="482" y="84"/>
                      <a:pt x="468" y="81"/>
                      <a:pt x="455" y="79"/>
                    </a:cubicBezTo>
                    <a:cubicBezTo>
                      <a:pt x="441" y="76"/>
                      <a:pt x="427" y="75"/>
                      <a:pt x="414" y="79"/>
                    </a:cubicBezTo>
                    <a:cubicBezTo>
                      <a:pt x="408" y="81"/>
                      <a:pt x="403" y="83"/>
                      <a:pt x="399" y="87"/>
                    </a:cubicBezTo>
                    <a:cubicBezTo>
                      <a:pt x="394" y="92"/>
                      <a:pt x="391" y="99"/>
                      <a:pt x="388" y="104"/>
                    </a:cubicBezTo>
                    <a:cubicBezTo>
                      <a:pt x="384" y="110"/>
                      <a:pt x="381" y="116"/>
                      <a:pt x="375" y="118"/>
                    </a:cubicBezTo>
                    <a:cubicBezTo>
                      <a:pt x="366" y="122"/>
                      <a:pt x="355" y="123"/>
                      <a:pt x="346" y="123"/>
                    </a:cubicBezTo>
                    <a:cubicBezTo>
                      <a:pt x="327" y="123"/>
                      <a:pt x="308" y="121"/>
                      <a:pt x="290" y="119"/>
                    </a:cubicBezTo>
                    <a:cubicBezTo>
                      <a:pt x="270" y="118"/>
                      <a:pt x="250" y="116"/>
                      <a:pt x="230" y="112"/>
                    </a:cubicBezTo>
                    <a:cubicBezTo>
                      <a:pt x="216" y="110"/>
                      <a:pt x="198" y="108"/>
                      <a:pt x="187" y="97"/>
                    </a:cubicBezTo>
                    <a:cubicBezTo>
                      <a:pt x="176" y="87"/>
                      <a:pt x="177" y="70"/>
                      <a:pt x="177" y="56"/>
                    </a:cubicBezTo>
                    <a:cubicBezTo>
                      <a:pt x="176" y="42"/>
                      <a:pt x="174" y="26"/>
                      <a:pt x="164" y="14"/>
                    </a:cubicBezTo>
                    <a:cubicBezTo>
                      <a:pt x="155" y="2"/>
                      <a:pt x="139" y="0"/>
                      <a:pt x="124" y="0"/>
                    </a:cubicBezTo>
                    <a:cubicBezTo>
                      <a:pt x="91" y="0"/>
                      <a:pt x="58" y="3"/>
                      <a:pt x="25" y="5"/>
                    </a:cubicBezTo>
                    <a:cubicBezTo>
                      <a:pt x="17" y="6"/>
                      <a:pt x="10" y="7"/>
                      <a:pt x="2" y="8"/>
                    </a:cubicBezTo>
                    <a:cubicBezTo>
                      <a:pt x="0" y="8"/>
                      <a:pt x="0" y="11"/>
                      <a:pt x="2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3" name="Google Shape;433;p13"/>
              <p:cNvSpPr/>
              <p:nvPr/>
            </p:nvSpPr>
            <p:spPr>
              <a:xfrm>
                <a:off x="8620094" y="1017737"/>
                <a:ext cx="202018" cy="2058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0" extrusionOk="0">
                    <a:moveTo>
                      <a:pt x="21" y="1"/>
                    </a:moveTo>
                    <a:cubicBezTo>
                      <a:pt x="17" y="0"/>
                      <a:pt x="13" y="0"/>
                      <a:pt x="10" y="2"/>
                    </a:cubicBezTo>
                    <a:cubicBezTo>
                      <a:pt x="6" y="4"/>
                      <a:pt x="4" y="9"/>
                      <a:pt x="3" y="14"/>
                    </a:cubicBezTo>
                    <a:cubicBezTo>
                      <a:pt x="1" y="22"/>
                      <a:pt x="0" y="29"/>
                      <a:pt x="0" y="37"/>
                    </a:cubicBezTo>
                    <a:cubicBezTo>
                      <a:pt x="0" y="39"/>
                      <a:pt x="0" y="41"/>
                      <a:pt x="0" y="42"/>
                    </a:cubicBezTo>
                    <a:cubicBezTo>
                      <a:pt x="2" y="46"/>
                      <a:pt x="7" y="47"/>
                      <a:pt x="11" y="47"/>
                    </a:cubicBezTo>
                    <a:cubicBezTo>
                      <a:pt x="19" y="48"/>
                      <a:pt x="26" y="49"/>
                      <a:pt x="33" y="50"/>
                    </a:cubicBezTo>
                    <a:cubicBezTo>
                      <a:pt x="34" y="50"/>
                      <a:pt x="36" y="50"/>
                      <a:pt x="37" y="50"/>
                    </a:cubicBezTo>
                    <a:cubicBezTo>
                      <a:pt x="41" y="49"/>
                      <a:pt x="43" y="44"/>
                      <a:pt x="44" y="40"/>
                    </a:cubicBezTo>
                    <a:cubicBezTo>
                      <a:pt x="46" y="32"/>
                      <a:pt x="48" y="24"/>
                      <a:pt x="48" y="15"/>
                    </a:cubicBezTo>
                    <a:cubicBezTo>
                      <a:pt x="49" y="3"/>
                      <a:pt x="29" y="2"/>
                      <a:pt x="21" y="1"/>
                    </a:cubicBezTo>
                    <a:close/>
                  </a:path>
                </a:pathLst>
              </a:custGeom>
              <a:solidFill>
                <a:srgbClr val="E899A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8424010" y="616645"/>
                <a:ext cx="345435" cy="346205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36" y="2"/>
                    </a:moveTo>
                    <a:cubicBezTo>
                      <a:pt x="30" y="1"/>
                      <a:pt x="23" y="0"/>
                      <a:pt x="18" y="3"/>
                    </a:cubicBezTo>
                    <a:cubicBezTo>
                      <a:pt x="10" y="7"/>
                      <a:pt x="7" y="16"/>
                      <a:pt x="5" y="24"/>
                    </a:cubicBezTo>
                    <a:cubicBezTo>
                      <a:pt x="2" y="36"/>
                      <a:pt x="1" y="49"/>
                      <a:pt x="0" y="63"/>
                    </a:cubicBezTo>
                    <a:cubicBezTo>
                      <a:pt x="0" y="66"/>
                      <a:pt x="1" y="69"/>
                      <a:pt x="2" y="71"/>
                    </a:cubicBezTo>
                    <a:cubicBezTo>
                      <a:pt x="5" y="78"/>
                      <a:pt x="13" y="79"/>
                      <a:pt x="20" y="80"/>
                    </a:cubicBezTo>
                    <a:cubicBezTo>
                      <a:pt x="32" y="81"/>
                      <a:pt x="45" y="83"/>
                      <a:pt x="57" y="84"/>
                    </a:cubicBezTo>
                    <a:cubicBezTo>
                      <a:pt x="59" y="84"/>
                      <a:pt x="61" y="84"/>
                      <a:pt x="63" y="84"/>
                    </a:cubicBezTo>
                    <a:cubicBezTo>
                      <a:pt x="70" y="82"/>
                      <a:pt x="73" y="75"/>
                      <a:pt x="75" y="68"/>
                    </a:cubicBezTo>
                    <a:cubicBezTo>
                      <a:pt x="79" y="54"/>
                      <a:pt x="82" y="40"/>
                      <a:pt x="83" y="25"/>
                    </a:cubicBezTo>
                    <a:cubicBezTo>
                      <a:pt x="84" y="5"/>
                      <a:pt x="50" y="4"/>
                      <a:pt x="36" y="2"/>
                    </a:cubicBezTo>
                    <a:close/>
                  </a:path>
                </a:pathLst>
              </a:custGeom>
              <a:solidFill>
                <a:srgbClr val="FFE36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8641359" y="1044408"/>
                <a:ext cx="205102" cy="2020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" extrusionOk="0">
                    <a:moveTo>
                      <a:pt x="21" y="0"/>
                    </a:moveTo>
                    <a:cubicBezTo>
                      <a:pt x="18" y="0"/>
                      <a:pt x="14" y="0"/>
                      <a:pt x="11" y="1"/>
                    </a:cubicBezTo>
                    <a:cubicBezTo>
                      <a:pt x="6" y="3"/>
                      <a:pt x="4" y="9"/>
                      <a:pt x="3" y="13"/>
                    </a:cubicBezTo>
                    <a:cubicBezTo>
                      <a:pt x="1" y="21"/>
                      <a:pt x="1" y="29"/>
                      <a:pt x="0" y="36"/>
                    </a:cubicBezTo>
                    <a:cubicBezTo>
                      <a:pt x="0" y="38"/>
                      <a:pt x="0" y="40"/>
                      <a:pt x="1" y="42"/>
                    </a:cubicBezTo>
                    <a:cubicBezTo>
                      <a:pt x="3" y="45"/>
                      <a:pt x="8" y="46"/>
                      <a:pt x="12" y="47"/>
                    </a:cubicBezTo>
                    <a:cubicBezTo>
                      <a:pt x="19" y="48"/>
                      <a:pt x="26" y="48"/>
                      <a:pt x="34" y="49"/>
                    </a:cubicBezTo>
                    <a:cubicBezTo>
                      <a:pt x="35" y="49"/>
                      <a:pt x="36" y="49"/>
                      <a:pt x="38" y="49"/>
                    </a:cubicBezTo>
                    <a:cubicBezTo>
                      <a:pt x="42" y="48"/>
                      <a:pt x="43" y="44"/>
                      <a:pt x="45" y="40"/>
                    </a:cubicBezTo>
                    <a:cubicBezTo>
                      <a:pt x="47" y="31"/>
                      <a:pt x="48" y="23"/>
                      <a:pt x="49" y="14"/>
                    </a:cubicBezTo>
                    <a:cubicBezTo>
                      <a:pt x="50" y="2"/>
                      <a:pt x="30" y="2"/>
                      <a:pt x="2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8385521" y="579950"/>
                <a:ext cx="345435" cy="345434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35" y="1"/>
                    </a:moveTo>
                    <a:cubicBezTo>
                      <a:pt x="29" y="0"/>
                      <a:pt x="23" y="0"/>
                      <a:pt x="17" y="2"/>
                    </a:cubicBezTo>
                    <a:cubicBezTo>
                      <a:pt x="10" y="6"/>
                      <a:pt x="7" y="15"/>
                      <a:pt x="5" y="23"/>
                    </a:cubicBezTo>
                    <a:cubicBezTo>
                      <a:pt x="2" y="36"/>
                      <a:pt x="0" y="49"/>
                      <a:pt x="0" y="62"/>
                    </a:cubicBezTo>
                    <a:cubicBezTo>
                      <a:pt x="0" y="65"/>
                      <a:pt x="0" y="68"/>
                      <a:pt x="1" y="71"/>
                    </a:cubicBezTo>
                    <a:cubicBezTo>
                      <a:pt x="4" y="77"/>
                      <a:pt x="13" y="79"/>
                      <a:pt x="20" y="79"/>
                    </a:cubicBezTo>
                    <a:cubicBezTo>
                      <a:pt x="32" y="81"/>
                      <a:pt x="44" y="82"/>
                      <a:pt x="56" y="83"/>
                    </a:cubicBezTo>
                    <a:cubicBezTo>
                      <a:pt x="59" y="84"/>
                      <a:pt x="61" y="84"/>
                      <a:pt x="63" y="83"/>
                    </a:cubicBezTo>
                    <a:cubicBezTo>
                      <a:pt x="70" y="82"/>
                      <a:pt x="73" y="74"/>
                      <a:pt x="75" y="68"/>
                    </a:cubicBezTo>
                    <a:cubicBezTo>
                      <a:pt x="79" y="54"/>
                      <a:pt x="81" y="39"/>
                      <a:pt x="82" y="25"/>
                    </a:cubicBezTo>
                    <a:cubicBezTo>
                      <a:pt x="84" y="4"/>
                      <a:pt x="50" y="3"/>
                      <a:pt x="35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37" name="Google Shape;437;p13"/>
            <p:cNvGrpSpPr/>
            <p:nvPr/>
          </p:nvGrpSpPr>
          <p:grpSpPr>
            <a:xfrm>
              <a:off x="60980" y="70036"/>
              <a:ext cx="1105556" cy="579945"/>
              <a:chOff x="83830" y="127186"/>
              <a:chExt cx="1105556" cy="579945"/>
            </a:xfrm>
          </p:grpSpPr>
          <p:grpSp>
            <p:nvGrpSpPr>
              <p:cNvPr id="438" name="Google Shape;438;p13"/>
              <p:cNvGrpSpPr/>
              <p:nvPr/>
            </p:nvGrpSpPr>
            <p:grpSpPr>
              <a:xfrm rot="-4500040" flipH="1">
                <a:off x="681632" y="141260"/>
                <a:ext cx="284154" cy="681017"/>
                <a:chOff x="8548238" y="2908926"/>
                <a:chExt cx="284162" cy="681037"/>
              </a:xfrm>
            </p:grpSpPr>
            <p:sp>
              <p:nvSpPr>
                <p:cNvPr id="439" name="Google Shape;439;p13"/>
                <p:cNvSpPr/>
                <p:nvPr/>
              </p:nvSpPr>
              <p:spPr>
                <a:xfrm>
                  <a:off x="8591100" y="3188325"/>
                  <a:ext cx="9842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5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5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40" name="Google Shape;440;p13"/>
                <p:cNvSpPr/>
                <p:nvPr/>
              </p:nvSpPr>
              <p:spPr>
                <a:xfrm>
                  <a:off x="8727625" y="3051801"/>
                  <a:ext cx="104775" cy="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" extrusionOk="0">
                      <a:moveTo>
                        <a:pt x="16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5" y="6"/>
                        <a:pt x="15" y="6"/>
                        <a:pt x="14" y="5"/>
                      </a:cubicBezTo>
                      <a:cubicBezTo>
                        <a:pt x="9" y="0"/>
                        <a:pt x="1" y="7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1" y="16"/>
                        <a:pt x="2" y="16"/>
                      </a:cubicBezTo>
                      <a:cubicBezTo>
                        <a:pt x="4" y="18"/>
                        <a:pt x="7" y="19"/>
                        <a:pt x="10" y="18"/>
                      </a:cubicBezTo>
                      <a:cubicBezTo>
                        <a:pt x="13" y="17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41" name="Google Shape;441;p13"/>
                <p:cNvSpPr/>
                <p:nvPr/>
              </p:nvSpPr>
              <p:spPr>
                <a:xfrm>
                  <a:off x="8548238" y="3478838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6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1" y="14"/>
                      </a:cubicBezTo>
                      <a:cubicBezTo>
                        <a:pt x="1" y="15"/>
                        <a:pt x="1" y="15"/>
                        <a:pt x="2" y="16"/>
                      </a:cubicBezTo>
                      <a:cubicBezTo>
                        <a:pt x="4" y="18"/>
                        <a:pt x="7" y="18"/>
                        <a:pt x="10" y="17"/>
                      </a:cubicBezTo>
                      <a:cubicBezTo>
                        <a:pt x="13" y="16"/>
                        <a:pt x="16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42" name="Google Shape;442;p13"/>
                <p:cNvSpPr/>
                <p:nvPr/>
              </p:nvSpPr>
              <p:spPr>
                <a:xfrm>
                  <a:off x="8721275" y="3250238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43" name="Google Shape;443;p13"/>
                <p:cNvSpPr/>
                <p:nvPr/>
              </p:nvSpPr>
              <p:spPr>
                <a:xfrm>
                  <a:off x="8640313" y="2908925"/>
                  <a:ext cx="100013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6" y="6"/>
                      </a:cubicBezTo>
                      <a:cubicBezTo>
                        <a:pt x="15" y="6"/>
                        <a:pt x="15" y="5"/>
                        <a:pt x="14" y="4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2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44" name="Google Shape;444;p13"/>
              <p:cNvSpPr/>
              <p:nvPr/>
            </p:nvSpPr>
            <p:spPr>
              <a:xfrm rot="-4500000" flipH="1">
                <a:off x="100591" y="297018"/>
                <a:ext cx="333375" cy="290513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44" y="11"/>
                    </a:moveTo>
                    <a:cubicBezTo>
                      <a:pt x="42" y="8"/>
                      <a:pt x="39" y="5"/>
                      <a:pt x="35" y="4"/>
                    </a:cubicBezTo>
                    <a:cubicBezTo>
                      <a:pt x="27" y="0"/>
                      <a:pt x="16" y="1"/>
                      <a:pt x="9" y="7"/>
                    </a:cubicBezTo>
                    <a:cubicBezTo>
                      <a:pt x="2" y="13"/>
                      <a:pt x="0" y="25"/>
                      <a:pt x="7" y="32"/>
                    </a:cubicBezTo>
                    <a:cubicBezTo>
                      <a:pt x="9" y="35"/>
                      <a:pt x="13" y="37"/>
                      <a:pt x="16" y="39"/>
                    </a:cubicBezTo>
                    <a:cubicBezTo>
                      <a:pt x="34" y="47"/>
                      <a:pt x="54" y="30"/>
                      <a:pt x="44" y="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 rot="-4500000" flipH="1">
                <a:off x="507576" y="122973"/>
                <a:ext cx="166688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2" y="11"/>
                    </a:moveTo>
                    <a:cubicBezTo>
                      <a:pt x="1" y="13"/>
                      <a:pt x="0" y="16"/>
                      <a:pt x="0" y="18"/>
                    </a:cubicBezTo>
                    <a:cubicBezTo>
                      <a:pt x="0" y="25"/>
                      <a:pt x="3" y="31"/>
                      <a:pt x="9" y="34"/>
                    </a:cubicBezTo>
                    <a:cubicBezTo>
                      <a:pt x="15" y="37"/>
                      <a:pt x="23" y="34"/>
                      <a:pt x="26" y="28"/>
                    </a:cubicBezTo>
                    <a:cubicBezTo>
                      <a:pt x="27" y="26"/>
                      <a:pt x="27" y="23"/>
                      <a:pt x="27" y="20"/>
                    </a:cubicBezTo>
                    <a:cubicBezTo>
                      <a:pt x="27" y="7"/>
                      <a:pt x="12" y="0"/>
                      <a:pt x="2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46" name="Google Shape;446;p13"/>
            <p:cNvGrpSpPr/>
            <p:nvPr/>
          </p:nvGrpSpPr>
          <p:grpSpPr>
            <a:xfrm>
              <a:off x="-132082" y="2824025"/>
              <a:ext cx="549276" cy="2335213"/>
              <a:chOff x="-132082" y="2824026"/>
              <a:chExt cx="549276" cy="2335213"/>
            </a:xfrm>
          </p:grpSpPr>
          <p:sp>
            <p:nvSpPr>
              <p:cNvPr id="447" name="Google Shape;447;p13"/>
              <p:cNvSpPr/>
              <p:nvPr/>
            </p:nvSpPr>
            <p:spPr>
              <a:xfrm flipH="1">
                <a:off x="-132082" y="2904988"/>
                <a:ext cx="407988" cy="2117725"/>
              </a:xfrm>
              <a:custGeom>
                <a:avLst/>
                <a:gdLst/>
                <a:ahLst/>
                <a:cxnLst/>
                <a:rect l="l" t="t" r="r" b="b"/>
                <a:pathLst>
                  <a:path w="66" h="342" extrusionOk="0">
                    <a:moveTo>
                      <a:pt x="66" y="8"/>
                    </a:moveTo>
                    <a:cubicBezTo>
                      <a:pt x="66" y="333"/>
                      <a:pt x="66" y="333"/>
                      <a:pt x="66" y="333"/>
                    </a:cubicBezTo>
                    <a:cubicBezTo>
                      <a:pt x="63" y="335"/>
                      <a:pt x="59" y="336"/>
                      <a:pt x="56" y="337"/>
                    </a:cubicBezTo>
                    <a:cubicBezTo>
                      <a:pt x="36" y="342"/>
                      <a:pt x="16" y="324"/>
                      <a:pt x="8" y="305"/>
                    </a:cubicBezTo>
                    <a:cubicBezTo>
                      <a:pt x="0" y="284"/>
                      <a:pt x="0" y="261"/>
                      <a:pt x="0" y="239"/>
                    </a:cubicBezTo>
                    <a:cubicBezTo>
                      <a:pt x="0" y="178"/>
                      <a:pt x="1" y="117"/>
                      <a:pt x="1" y="56"/>
                    </a:cubicBezTo>
                    <a:cubicBezTo>
                      <a:pt x="1" y="45"/>
                      <a:pt x="1" y="34"/>
                      <a:pt x="6" y="24"/>
                    </a:cubicBezTo>
                    <a:cubicBezTo>
                      <a:pt x="17" y="6"/>
                      <a:pt x="45" y="0"/>
                      <a:pt x="66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 flipH="1">
                <a:off x="102869" y="3833676"/>
                <a:ext cx="314325" cy="13255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214" extrusionOk="0">
                    <a:moveTo>
                      <a:pt x="0" y="2"/>
                    </a:moveTo>
                    <a:cubicBezTo>
                      <a:pt x="0" y="36"/>
                      <a:pt x="0" y="70"/>
                      <a:pt x="1" y="104"/>
                    </a:cubicBezTo>
                    <a:cubicBezTo>
                      <a:pt x="1" y="120"/>
                      <a:pt x="1" y="136"/>
                      <a:pt x="2" y="152"/>
                    </a:cubicBezTo>
                    <a:cubicBezTo>
                      <a:pt x="3" y="167"/>
                      <a:pt x="5" y="181"/>
                      <a:pt x="13" y="193"/>
                    </a:cubicBezTo>
                    <a:cubicBezTo>
                      <a:pt x="21" y="205"/>
                      <a:pt x="33" y="214"/>
                      <a:pt x="47" y="214"/>
                    </a:cubicBezTo>
                    <a:cubicBezTo>
                      <a:pt x="51" y="214"/>
                      <a:pt x="51" y="209"/>
                      <a:pt x="47" y="209"/>
                    </a:cubicBezTo>
                    <a:cubicBezTo>
                      <a:pt x="35" y="208"/>
                      <a:pt x="25" y="201"/>
                      <a:pt x="18" y="191"/>
                    </a:cubicBezTo>
                    <a:cubicBezTo>
                      <a:pt x="10" y="179"/>
                      <a:pt x="8" y="165"/>
                      <a:pt x="8" y="152"/>
                    </a:cubicBezTo>
                    <a:cubicBezTo>
                      <a:pt x="7" y="136"/>
                      <a:pt x="7" y="121"/>
                      <a:pt x="6" y="105"/>
                    </a:cubicBezTo>
                    <a:cubicBezTo>
                      <a:pt x="6" y="89"/>
                      <a:pt x="6" y="73"/>
                      <a:pt x="5" y="57"/>
                    </a:cubicBezTo>
                    <a:cubicBezTo>
                      <a:pt x="5" y="39"/>
                      <a:pt x="4" y="20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 flipH="1">
                <a:off x="-20956" y="2824026"/>
                <a:ext cx="104775" cy="458788"/>
              </a:xfrm>
              <a:custGeom>
                <a:avLst/>
                <a:gdLst/>
                <a:ahLst/>
                <a:cxnLst/>
                <a:rect l="l" t="t" r="r" b="b"/>
                <a:pathLst>
                  <a:path w="17" h="74" extrusionOk="0">
                    <a:moveTo>
                      <a:pt x="13" y="68"/>
                    </a:moveTo>
                    <a:cubicBezTo>
                      <a:pt x="12" y="70"/>
                      <a:pt x="11" y="73"/>
                      <a:pt x="9" y="74"/>
                    </a:cubicBezTo>
                    <a:cubicBezTo>
                      <a:pt x="7" y="74"/>
                      <a:pt x="5" y="73"/>
                      <a:pt x="4" y="71"/>
                    </a:cubicBezTo>
                    <a:cubicBezTo>
                      <a:pt x="3" y="69"/>
                      <a:pt x="3" y="67"/>
                      <a:pt x="3" y="65"/>
                    </a:cubicBezTo>
                    <a:cubicBezTo>
                      <a:pt x="2" y="52"/>
                      <a:pt x="2" y="39"/>
                      <a:pt x="1" y="26"/>
                    </a:cubicBezTo>
                    <a:cubicBezTo>
                      <a:pt x="1" y="21"/>
                      <a:pt x="0" y="0"/>
                      <a:pt x="10" y="6"/>
                    </a:cubicBezTo>
                    <a:cubicBezTo>
                      <a:pt x="17" y="9"/>
                      <a:pt x="16" y="25"/>
                      <a:pt x="16" y="31"/>
                    </a:cubicBezTo>
                    <a:cubicBezTo>
                      <a:pt x="16" y="43"/>
                      <a:pt x="15" y="56"/>
                      <a:pt x="13" y="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50" name="Google Shape;450;p13"/>
            <p:cNvGrpSpPr/>
            <p:nvPr/>
          </p:nvGrpSpPr>
          <p:grpSpPr>
            <a:xfrm>
              <a:off x="8356081" y="4070873"/>
              <a:ext cx="878734" cy="1075420"/>
              <a:chOff x="8356081" y="4070873"/>
              <a:chExt cx="878734" cy="1075420"/>
            </a:xfrm>
          </p:grpSpPr>
          <p:sp>
            <p:nvSpPr>
              <p:cNvPr id="451" name="Google Shape;451;p13"/>
              <p:cNvSpPr/>
              <p:nvPr/>
            </p:nvSpPr>
            <p:spPr>
              <a:xfrm rot="-1067908" flipH="1">
                <a:off x="8690344" y="4113670"/>
                <a:ext cx="418921" cy="887065"/>
              </a:xfrm>
              <a:custGeom>
                <a:avLst/>
                <a:gdLst/>
                <a:ahLst/>
                <a:cxnLst/>
                <a:rect l="l" t="t" r="r" b="b"/>
                <a:pathLst>
                  <a:path w="46" h="97" extrusionOk="0">
                    <a:moveTo>
                      <a:pt x="2" y="31"/>
                    </a:moveTo>
                    <a:cubicBezTo>
                      <a:pt x="0" y="23"/>
                      <a:pt x="0" y="14"/>
                      <a:pt x="5" y="7"/>
                    </a:cubicBezTo>
                    <a:cubicBezTo>
                      <a:pt x="10" y="0"/>
                      <a:pt x="20" y="1"/>
                      <a:pt x="27" y="6"/>
                    </a:cubicBezTo>
                    <a:cubicBezTo>
                      <a:pt x="38" y="15"/>
                      <a:pt x="41" y="31"/>
                      <a:pt x="43" y="44"/>
                    </a:cubicBezTo>
                    <a:cubicBezTo>
                      <a:pt x="45" y="60"/>
                      <a:pt x="46" y="77"/>
                      <a:pt x="42" y="92"/>
                    </a:cubicBezTo>
                    <a:cubicBezTo>
                      <a:pt x="41" y="94"/>
                      <a:pt x="41" y="96"/>
                      <a:pt x="39" y="97"/>
                    </a:cubicBezTo>
                    <a:cubicBezTo>
                      <a:pt x="38" y="97"/>
                      <a:pt x="37" y="97"/>
                      <a:pt x="35" y="97"/>
                    </a:cubicBezTo>
                    <a:cubicBezTo>
                      <a:pt x="29" y="94"/>
                      <a:pt x="26" y="88"/>
                      <a:pt x="23" y="82"/>
                    </a:cubicBezTo>
                    <a:cubicBezTo>
                      <a:pt x="17" y="68"/>
                      <a:pt x="9" y="56"/>
                      <a:pt x="5" y="42"/>
                    </a:cubicBezTo>
                    <a:cubicBezTo>
                      <a:pt x="3" y="39"/>
                      <a:pt x="2" y="35"/>
                      <a:pt x="2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 rot="-1067908" flipH="1">
                <a:off x="8428214" y="4561377"/>
                <a:ext cx="310002" cy="520509"/>
              </a:xfrm>
              <a:custGeom>
                <a:avLst/>
                <a:gdLst/>
                <a:ahLst/>
                <a:cxnLst/>
                <a:rect l="l" t="t" r="r" b="b"/>
                <a:pathLst>
                  <a:path w="34" h="57" extrusionOk="0">
                    <a:moveTo>
                      <a:pt x="4" y="14"/>
                    </a:moveTo>
                    <a:cubicBezTo>
                      <a:pt x="4" y="12"/>
                      <a:pt x="4" y="11"/>
                      <a:pt x="5" y="9"/>
                    </a:cubicBezTo>
                    <a:cubicBezTo>
                      <a:pt x="8" y="4"/>
                      <a:pt x="14" y="0"/>
                      <a:pt x="20" y="1"/>
                    </a:cubicBezTo>
                    <a:cubicBezTo>
                      <a:pt x="34" y="5"/>
                      <a:pt x="24" y="33"/>
                      <a:pt x="19" y="41"/>
                    </a:cubicBezTo>
                    <a:cubicBezTo>
                      <a:pt x="16" y="45"/>
                      <a:pt x="13" y="50"/>
                      <a:pt x="9" y="53"/>
                    </a:cubicBezTo>
                    <a:cubicBezTo>
                      <a:pt x="8" y="55"/>
                      <a:pt x="7" y="56"/>
                      <a:pt x="5" y="56"/>
                    </a:cubicBezTo>
                    <a:cubicBezTo>
                      <a:pt x="4" y="57"/>
                      <a:pt x="2" y="56"/>
                      <a:pt x="1" y="55"/>
                    </a:cubicBezTo>
                    <a:cubicBezTo>
                      <a:pt x="0" y="54"/>
                      <a:pt x="0" y="53"/>
                      <a:pt x="0" y="51"/>
                    </a:cubicBezTo>
                    <a:cubicBezTo>
                      <a:pt x="1" y="42"/>
                      <a:pt x="2" y="32"/>
                      <a:pt x="3" y="22"/>
                    </a:cubicBezTo>
                    <a:cubicBezTo>
                      <a:pt x="3" y="19"/>
                      <a:pt x="3" y="17"/>
                      <a:pt x="4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 rot="-1067908" flipH="1">
                <a:off x="8474280" y="4880806"/>
                <a:ext cx="272299" cy="229359"/>
              </a:xfrm>
              <a:custGeom>
                <a:avLst/>
                <a:gdLst/>
                <a:ahLst/>
                <a:cxnLst/>
                <a:rect l="l" t="t" r="r" b="b"/>
                <a:pathLst>
                  <a:path w="30" h="25" extrusionOk="0">
                    <a:moveTo>
                      <a:pt x="2" y="24"/>
                    </a:moveTo>
                    <a:cubicBezTo>
                      <a:pt x="5" y="23"/>
                      <a:pt x="8" y="22"/>
                      <a:pt x="11" y="21"/>
                    </a:cubicBezTo>
                    <a:cubicBezTo>
                      <a:pt x="13" y="19"/>
                      <a:pt x="16" y="18"/>
                      <a:pt x="19" y="16"/>
                    </a:cubicBezTo>
                    <a:cubicBezTo>
                      <a:pt x="23" y="12"/>
                      <a:pt x="27" y="9"/>
                      <a:pt x="30" y="3"/>
                    </a:cubicBezTo>
                    <a:cubicBezTo>
                      <a:pt x="30" y="2"/>
                      <a:pt x="28" y="0"/>
                      <a:pt x="27" y="2"/>
                    </a:cubicBezTo>
                    <a:cubicBezTo>
                      <a:pt x="24" y="6"/>
                      <a:pt x="20" y="10"/>
                      <a:pt x="16" y="13"/>
                    </a:cubicBezTo>
                    <a:cubicBezTo>
                      <a:pt x="14" y="15"/>
                      <a:pt x="11" y="16"/>
                      <a:pt x="9" y="18"/>
                    </a:cubicBezTo>
                    <a:cubicBezTo>
                      <a:pt x="6" y="20"/>
                      <a:pt x="4" y="21"/>
                      <a:pt x="1" y="23"/>
                    </a:cubicBezTo>
                    <a:cubicBezTo>
                      <a:pt x="0" y="23"/>
                      <a:pt x="1" y="25"/>
                      <a:pt x="2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 rot="-1067908" flipH="1">
                <a:off x="8733509" y="4398765"/>
                <a:ext cx="73311" cy="639901"/>
              </a:xfrm>
              <a:custGeom>
                <a:avLst/>
                <a:gdLst/>
                <a:ahLst/>
                <a:cxnLst/>
                <a:rect l="l" t="t" r="r" b="b"/>
                <a:pathLst>
                  <a:path w="8" h="70" extrusionOk="0">
                    <a:moveTo>
                      <a:pt x="1" y="1"/>
                    </a:moveTo>
                    <a:cubicBezTo>
                      <a:pt x="3" y="13"/>
                      <a:pt x="4" y="24"/>
                      <a:pt x="5" y="36"/>
                    </a:cubicBezTo>
                    <a:cubicBezTo>
                      <a:pt x="5" y="42"/>
                      <a:pt x="5" y="47"/>
                      <a:pt x="5" y="53"/>
                    </a:cubicBezTo>
                    <a:cubicBezTo>
                      <a:pt x="4" y="58"/>
                      <a:pt x="3" y="63"/>
                      <a:pt x="1" y="68"/>
                    </a:cubicBezTo>
                    <a:cubicBezTo>
                      <a:pt x="1" y="69"/>
                      <a:pt x="2" y="70"/>
                      <a:pt x="2" y="69"/>
                    </a:cubicBezTo>
                    <a:cubicBezTo>
                      <a:pt x="5" y="65"/>
                      <a:pt x="7" y="60"/>
                      <a:pt x="7" y="54"/>
                    </a:cubicBezTo>
                    <a:cubicBezTo>
                      <a:pt x="8" y="49"/>
                      <a:pt x="8" y="43"/>
                      <a:pt x="8" y="37"/>
                    </a:cubicBezTo>
                    <a:cubicBezTo>
                      <a:pt x="8" y="25"/>
                      <a:pt x="6" y="13"/>
                      <a:pt x="2" y="1"/>
                    </a:cubicBezTo>
                    <a:cubicBezTo>
                      <a:pt x="2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 rot="-1067908" flipH="1">
                <a:off x="8871256" y="4246083"/>
                <a:ext cx="163379" cy="357130"/>
              </a:xfrm>
              <a:custGeom>
                <a:avLst/>
                <a:gdLst/>
                <a:ahLst/>
                <a:cxnLst/>
                <a:rect l="l" t="t" r="r" b="b"/>
                <a:pathLst>
                  <a:path w="18" h="39" extrusionOk="0">
                    <a:moveTo>
                      <a:pt x="2" y="3"/>
                    </a:moveTo>
                    <a:cubicBezTo>
                      <a:pt x="0" y="5"/>
                      <a:pt x="0" y="8"/>
                      <a:pt x="1" y="11"/>
                    </a:cubicBezTo>
                    <a:cubicBezTo>
                      <a:pt x="3" y="20"/>
                      <a:pt x="6" y="28"/>
                      <a:pt x="12" y="35"/>
                    </a:cubicBezTo>
                    <a:cubicBezTo>
                      <a:pt x="13" y="37"/>
                      <a:pt x="15" y="39"/>
                      <a:pt x="16" y="38"/>
                    </a:cubicBezTo>
                    <a:cubicBezTo>
                      <a:pt x="18" y="37"/>
                      <a:pt x="18" y="35"/>
                      <a:pt x="18" y="34"/>
                    </a:cubicBezTo>
                    <a:cubicBezTo>
                      <a:pt x="18" y="26"/>
                      <a:pt x="17" y="17"/>
                      <a:pt x="14" y="10"/>
                    </a:cubicBezTo>
                    <a:cubicBezTo>
                      <a:pt x="13" y="7"/>
                      <a:pt x="12" y="3"/>
                      <a:pt x="10" y="1"/>
                    </a:cubicBezTo>
                    <a:cubicBezTo>
                      <a:pt x="7" y="0"/>
                      <a:pt x="3" y="0"/>
                      <a:pt x="2" y="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 rot="-1067908" flipH="1">
                <a:off x="8667700" y="4117216"/>
                <a:ext cx="336184" cy="210508"/>
              </a:xfrm>
              <a:custGeom>
                <a:avLst/>
                <a:gdLst/>
                <a:ahLst/>
                <a:cxnLst/>
                <a:rect l="l" t="t" r="r" b="b"/>
                <a:pathLst>
                  <a:path w="37" h="23" extrusionOk="0">
                    <a:moveTo>
                      <a:pt x="1" y="15"/>
                    </a:moveTo>
                    <a:cubicBezTo>
                      <a:pt x="2" y="15"/>
                      <a:pt x="3" y="13"/>
                      <a:pt x="4" y="12"/>
                    </a:cubicBezTo>
                    <a:cubicBezTo>
                      <a:pt x="5" y="10"/>
                      <a:pt x="6" y="9"/>
                      <a:pt x="7" y="8"/>
                    </a:cubicBezTo>
                    <a:cubicBezTo>
                      <a:pt x="10" y="5"/>
                      <a:pt x="14" y="3"/>
                      <a:pt x="18" y="4"/>
                    </a:cubicBezTo>
                    <a:cubicBezTo>
                      <a:pt x="26" y="7"/>
                      <a:pt x="29" y="15"/>
                      <a:pt x="34" y="21"/>
                    </a:cubicBezTo>
                    <a:cubicBezTo>
                      <a:pt x="35" y="23"/>
                      <a:pt x="37" y="21"/>
                      <a:pt x="37" y="19"/>
                    </a:cubicBezTo>
                    <a:cubicBezTo>
                      <a:pt x="33" y="11"/>
                      <a:pt x="26" y="2"/>
                      <a:pt x="17" y="1"/>
                    </a:cubicBezTo>
                    <a:cubicBezTo>
                      <a:pt x="13" y="0"/>
                      <a:pt x="9" y="2"/>
                      <a:pt x="6" y="5"/>
                    </a:cubicBezTo>
                    <a:cubicBezTo>
                      <a:pt x="4" y="6"/>
                      <a:pt x="2" y="8"/>
                      <a:pt x="1" y="10"/>
                    </a:cubicBezTo>
                    <a:cubicBezTo>
                      <a:pt x="1" y="11"/>
                      <a:pt x="0" y="13"/>
                      <a:pt x="0" y="15"/>
                    </a:cubicBezTo>
                    <a:cubicBezTo>
                      <a:pt x="0" y="15"/>
                      <a:pt x="1" y="15"/>
                      <a:pt x="1" y="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4"/>
          <p:cNvSpPr txBox="1">
            <a:spLocks noGrp="1"/>
          </p:cNvSpPr>
          <p:nvPr>
            <p:ph type="title"/>
          </p:nvPr>
        </p:nvSpPr>
        <p:spPr>
          <a:xfrm>
            <a:off x="1226400" y="3150625"/>
            <a:ext cx="6691200" cy="6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9" name="Google Shape;459;p14"/>
          <p:cNvSpPr txBox="1">
            <a:spLocks noGrp="1"/>
          </p:cNvSpPr>
          <p:nvPr>
            <p:ph type="subTitle" idx="1"/>
          </p:nvPr>
        </p:nvSpPr>
        <p:spPr>
          <a:xfrm>
            <a:off x="1226400" y="1295677"/>
            <a:ext cx="6691200" cy="17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460" name="Google Shape;460;p14"/>
          <p:cNvGrpSpPr/>
          <p:nvPr/>
        </p:nvGrpSpPr>
        <p:grpSpPr>
          <a:xfrm>
            <a:off x="-817" y="-557636"/>
            <a:ext cx="9179291" cy="5768539"/>
            <a:chOff x="-817" y="-557636"/>
            <a:chExt cx="9179291" cy="5768539"/>
          </a:xfrm>
        </p:grpSpPr>
        <p:grpSp>
          <p:nvGrpSpPr>
            <p:cNvPr id="461" name="Google Shape;461;p14"/>
            <p:cNvGrpSpPr/>
            <p:nvPr/>
          </p:nvGrpSpPr>
          <p:grpSpPr>
            <a:xfrm>
              <a:off x="7583809" y="-68575"/>
              <a:ext cx="1418550" cy="825723"/>
              <a:chOff x="218777" y="0"/>
              <a:chExt cx="1743761" cy="1015025"/>
            </a:xfrm>
          </p:grpSpPr>
          <p:sp>
            <p:nvSpPr>
              <p:cNvPr id="462" name="Google Shape;462;p14"/>
              <p:cNvSpPr/>
              <p:nvPr/>
            </p:nvSpPr>
            <p:spPr>
              <a:xfrm>
                <a:off x="579427" y="0"/>
                <a:ext cx="1173041" cy="64508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89" extrusionOk="0">
                    <a:moveTo>
                      <a:pt x="151" y="46"/>
                    </a:moveTo>
                    <a:cubicBezTo>
                      <a:pt x="133" y="75"/>
                      <a:pt x="96" y="89"/>
                      <a:pt x="62" y="83"/>
                    </a:cubicBezTo>
                    <a:cubicBezTo>
                      <a:pt x="48" y="81"/>
                      <a:pt x="35" y="75"/>
                      <a:pt x="26" y="65"/>
                    </a:cubicBezTo>
                    <a:cubicBezTo>
                      <a:pt x="6" y="45"/>
                      <a:pt x="0" y="21"/>
                      <a:pt x="5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2" y="16"/>
                      <a:pt x="159" y="32"/>
                      <a:pt x="151" y="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3" name="Google Shape;463;p14"/>
              <p:cNvSpPr/>
              <p:nvPr/>
            </p:nvSpPr>
            <p:spPr>
              <a:xfrm>
                <a:off x="218777" y="102247"/>
                <a:ext cx="1098681" cy="912778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26" extrusionOk="0">
                    <a:moveTo>
                      <a:pt x="23" y="0"/>
                    </a:moveTo>
                    <a:cubicBezTo>
                      <a:pt x="8" y="7"/>
                      <a:pt x="0" y="23"/>
                      <a:pt x="1" y="38"/>
                    </a:cubicBezTo>
                    <a:cubicBezTo>
                      <a:pt x="3" y="54"/>
                      <a:pt x="15" y="67"/>
                      <a:pt x="30" y="71"/>
                    </a:cubicBezTo>
                    <a:cubicBezTo>
                      <a:pt x="39" y="73"/>
                      <a:pt x="48" y="73"/>
                      <a:pt x="56" y="69"/>
                    </a:cubicBezTo>
                    <a:cubicBezTo>
                      <a:pt x="54" y="68"/>
                      <a:pt x="53" y="67"/>
                      <a:pt x="52" y="67"/>
                    </a:cubicBezTo>
                    <a:cubicBezTo>
                      <a:pt x="51" y="86"/>
                      <a:pt x="61" y="106"/>
                      <a:pt x="78" y="116"/>
                    </a:cubicBezTo>
                    <a:cubicBezTo>
                      <a:pt x="95" y="126"/>
                      <a:pt x="116" y="124"/>
                      <a:pt x="132" y="112"/>
                    </a:cubicBezTo>
                    <a:cubicBezTo>
                      <a:pt x="141" y="106"/>
                      <a:pt x="148" y="97"/>
                      <a:pt x="151" y="87"/>
                    </a:cubicBezTo>
                    <a:cubicBezTo>
                      <a:pt x="152" y="83"/>
                      <a:pt x="147" y="83"/>
                      <a:pt x="146" y="85"/>
                    </a:cubicBezTo>
                    <a:cubicBezTo>
                      <a:pt x="140" y="101"/>
                      <a:pt x="126" y="113"/>
                      <a:pt x="108" y="116"/>
                    </a:cubicBezTo>
                    <a:cubicBezTo>
                      <a:pt x="91" y="119"/>
                      <a:pt x="73" y="110"/>
                      <a:pt x="64" y="95"/>
                    </a:cubicBezTo>
                    <a:cubicBezTo>
                      <a:pt x="59" y="87"/>
                      <a:pt x="56" y="77"/>
                      <a:pt x="57" y="67"/>
                    </a:cubicBezTo>
                    <a:cubicBezTo>
                      <a:pt x="57" y="65"/>
                      <a:pt x="55" y="64"/>
                      <a:pt x="53" y="65"/>
                    </a:cubicBezTo>
                    <a:cubicBezTo>
                      <a:pt x="41" y="70"/>
                      <a:pt x="25" y="66"/>
                      <a:pt x="16" y="57"/>
                    </a:cubicBezTo>
                    <a:cubicBezTo>
                      <a:pt x="6" y="48"/>
                      <a:pt x="4" y="33"/>
                      <a:pt x="9" y="20"/>
                    </a:cubicBezTo>
                    <a:cubicBezTo>
                      <a:pt x="12" y="13"/>
                      <a:pt x="17" y="7"/>
                      <a:pt x="24" y="3"/>
                    </a:cubicBezTo>
                    <a:cubicBezTo>
                      <a:pt x="25" y="2"/>
                      <a:pt x="24" y="0"/>
                      <a:pt x="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4" name="Google Shape;464;p14"/>
              <p:cNvSpPr/>
              <p:nvPr/>
            </p:nvSpPr>
            <p:spPr>
              <a:xfrm>
                <a:off x="441859" y="195197"/>
                <a:ext cx="182184" cy="239814"/>
              </a:xfrm>
              <a:custGeom>
                <a:avLst/>
                <a:gdLst/>
                <a:ahLst/>
                <a:cxnLst/>
                <a:rect l="l" t="t" r="r" b="b"/>
                <a:pathLst>
                  <a:path w="25" h="33" extrusionOk="0">
                    <a:moveTo>
                      <a:pt x="4" y="0"/>
                    </a:moveTo>
                    <a:cubicBezTo>
                      <a:pt x="3" y="1"/>
                      <a:pt x="2" y="1"/>
                      <a:pt x="2" y="2"/>
                    </a:cubicBezTo>
                    <a:cubicBezTo>
                      <a:pt x="1" y="3"/>
                      <a:pt x="1" y="4"/>
                      <a:pt x="1" y="5"/>
                    </a:cubicBezTo>
                    <a:cubicBezTo>
                      <a:pt x="0" y="7"/>
                      <a:pt x="0" y="9"/>
                      <a:pt x="0" y="11"/>
                    </a:cubicBezTo>
                    <a:cubicBezTo>
                      <a:pt x="0" y="15"/>
                      <a:pt x="1" y="19"/>
                      <a:pt x="3" y="22"/>
                    </a:cubicBezTo>
                    <a:cubicBezTo>
                      <a:pt x="7" y="29"/>
                      <a:pt x="15" y="33"/>
                      <a:pt x="23" y="32"/>
                    </a:cubicBezTo>
                    <a:cubicBezTo>
                      <a:pt x="24" y="32"/>
                      <a:pt x="25" y="32"/>
                      <a:pt x="25" y="30"/>
                    </a:cubicBezTo>
                    <a:cubicBezTo>
                      <a:pt x="25" y="30"/>
                      <a:pt x="24" y="28"/>
                      <a:pt x="23" y="28"/>
                    </a:cubicBezTo>
                    <a:cubicBezTo>
                      <a:pt x="18" y="27"/>
                      <a:pt x="12" y="24"/>
                      <a:pt x="8" y="20"/>
                    </a:cubicBezTo>
                    <a:cubicBezTo>
                      <a:pt x="6" y="17"/>
                      <a:pt x="5" y="14"/>
                      <a:pt x="5" y="11"/>
                    </a:cubicBezTo>
                    <a:cubicBezTo>
                      <a:pt x="5" y="9"/>
                      <a:pt x="5" y="7"/>
                      <a:pt x="5" y="6"/>
                    </a:cubicBezTo>
                    <a:cubicBezTo>
                      <a:pt x="5" y="5"/>
                      <a:pt x="5" y="4"/>
                      <a:pt x="5" y="3"/>
                    </a:cubicBezTo>
                    <a:cubicBezTo>
                      <a:pt x="5" y="3"/>
                      <a:pt x="5" y="2"/>
                      <a:pt x="5" y="1"/>
                    </a:cubicBezTo>
                    <a:cubicBezTo>
                      <a:pt x="5" y="1"/>
                      <a:pt x="4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5" name="Google Shape;465;p14"/>
              <p:cNvSpPr/>
              <p:nvPr/>
            </p:nvSpPr>
            <p:spPr>
              <a:xfrm>
                <a:off x="819241" y="617194"/>
                <a:ext cx="317893" cy="180325"/>
              </a:xfrm>
              <a:custGeom>
                <a:avLst/>
                <a:gdLst/>
                <a:ahLst/>
                <a:cxnLst/>
                <a:rect l="l" t="t" r="r" b="b"/>
                <a:pathLst>
                  <a:path w="44" h="25" extrusionOk="0">
                    <a:moveTo>
                      <a:pt x="0" y="2"/>
                    </a:moveTo>
                    <a:cubicBezTo>
                      <a:pt x="1" y="11"/>
                      <a:pt x="7" y="18"/>
                      <a:pt x="16" y="22"/>
                    </a:cubicBezTo>
                    <a:cubicBezTo>
                      <a:pt x="24" y="25"/>
                      <a:pt x="36" y="24"/>
                      <a:pt x="42" y="16"/>
                    </a:cubicBezTo>
                    <a:cubicBezTo>
                      <a:pt x="44" y="15"/>
                      <a:pt x="42" y="12"/>
                      <a:pt x="40" y="13"/>
                    </a:cubicBezTo>
                    <a:cubicBezTo>
                      <a:pt x="33" y="17"/>
                      <a:pt x="25" y="19"/>
                      <a:pt x="18" y="16"/>
                    </a:cubicBezTo>
                    <a:cubicBezTo>
                      <a:pt x="11" y="14"/>
                      <a:pt x="5" y="8"/>
                      <a:pt x="3" y="1"/>
                    </a:cubicBezTo>
                    <a:cubicBezTo>
                      <a:pt x="2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6" name="Google Shape;466;p14"/>
              <p:cNvSpPr/>
              <p:nvPr/>
            </p:nvSpPr>
            <p:spPr>
              <a:xfrm>
                <a:off x="1469898" y="267699"/>
                <a:ext cx="492641" cy="509371"/>
              </a:xfrm>
              <a:custGeom>
                <a:avLst/>
                <a:gdLst/>
                <a:ahLst/>
                <a:cxnLst/>
                <a:rect l="l" t="t" r="r" b="b"/>
                <a:pathLst>
                  <a:path w="68" h="70" extrusionOk="0">
                    <a:moveTo>
                      <a:pt x="1" y="56"/>
                    </a:moveTo>
                    <a:cubicBezTo>
                      <a:pt x="11" y="68"/>
                      <a:pt x="30" y="70"/>
                      <a:pt x="44" y="63"/>
                    </a:cubicBezTo>
                    <a:cubicBezTo>
                      <a:pt x="58" y="57"/>
                      <a:pt x="68" y="42"/>
                      <a:pt x="67" y="26"/>
                    </a:cubicBezTo>
                    <a:cubicBezTo>
                      <a:pt x="67" y="22"/>
                      <a:pt x="67" y="17"/>
                      <a:pt x="65" y="13"/>
                    </a:cubicBezTo>
                    <a:cubicBezTo>
                      <a:pt x="63" y="9"/>
                      <a:pt x="61" y="4"/>
                      <a:pt x="58" y="1"/>
                    </a:cubicBezTo>
                    <a:cubicBezTo>
                      <a:pt x="56" y="0"/>
                      <a:pt x="54" y="1"/>
                      <a:pt x="55" y="4"/>
                    </a:cubicBezTo>
                    <a:cubicBezTo>
                      <a:pt x="56" y="7"/>
                      <a:pt x="58" y="9"/>
                      <a:pt x="60" y="13"/>
                    </a:cubicBezTo>
                    <a:cubicBezTo>
                      <a:pt x="61" y="16"/>
                      <a:pt x="62" y="20"/>
                      <a:pt x="62" y="23"/>
                    </a:cubicBezTo>
                    <a:cubicBezTo>
                      <a:pt x="63" y="30"/>
                      <a:pt x="62" y="37"/>
                      <a:pt x="58" y="43"/>
                    </a:cubicBezTo>
                    <a:cubicBezTo>
                      <a:pt x="52" y="56"/>
                      <a:pt x="38" y="63"/>
                      <a:pt x="24" y="62"/>
                    </a:cubicBezTo>
                    <a:cubicBezTo>
                      <a:pt x="16" y="62"/>
                      <a:pt x="9" y="59"/>
                      <a:pt x="2" y="54"/>
                    </a:cubicBezTo>
                    <a:cubicBezTo>
                      <a:pt x="1" y="53"/>
                      <a:pt x="0" y="55"/>
                      <a:pt x="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7" name="Google Shape;467;p14"/>
              <p:cNvSpPr/>
              <p:nvPr/>
            </p:nvSpPr>
            <p:spPr>
              <a:xfrm>
                <a:off x="1579579" y="384817"/>
                <a:ext cx="223082" cy="202633"/>
              </a:xfrm>
              <a:custGeom>
                <a:avLst/>
                <a:gdLst/>
                <a:ahLst/>
                <a:cxnLst/>
                <a:rect l="l" t="t" r="r" b="b"/>
                <a:pathLst>
                  <a:path w="31" h="28" extrusionOk="0">
                    <a:moveTo>
                      <a:pt x="1" y="26"/>
                    </a:moveTo>
                    <a:cubicBezTo>
                      <a:pt x="4" y="27"/>
                      <a:pt x="5" y="27"/>
                      <a:pt x="8" y="27"/>
                    </a:cubicBezTo>
                    <a:cubicBezTo>
                      <a:pt x="10" y="28"/>
                      <a:pt x="12" y="27"/>
                      <a:pt x="14" y="27"/>
                    </a:cubicBezTo>
                    <a:cubicBezTo>
                      <a:pt x="18" y="27"/>
                      <a:pt x="22" y="25"/>
                      <a:pt x="25" y="22"/>
                    </a:cubicBezTo>
                    <a:cubicBezTo>
                      <a:pt x="28" y="19"/>
                      <a:pt x="30" y="16"/>
                      <a:pt x="30" y="12"/>
                    </a:cubicBezTo>
                    <a:cubicBezTo>
                      <a:pt x="31" y="9"/>
                      <a:pt x="31" y="4"/>
                      <a:pt x="28" y="1"/>
                    </a:cubicBezTo>
                    <a:cubicBezTo>
                      <a:pt x="27" y="0"/>
                      <a:pt x="25" y="1"/>
                      <a:pt x="25" y="2"/>
                    </a:cubicBezTo>
                    <a:cubicBezTo>
                      <a:pt x="25" y="4"/>
                      <a:pt x="25" y="5"/>
                      <a:pt x="26" y="7"/>
                    </a:cubicBezTo>
                    <a:cubicBezTo>
                      <a:pt x="26" y="8"/>
                      <a:pt x="26" y="10"/>
                      <a:pt x="25" y="11"/>
                    </a:cubicBezTo>
                    <a:cubicBezTo>
                      <a:pt x="25" y="14"/>
                      <a:pt x="23" y="16"/>
                      <a:pt x="21" y="18"/>
                    </a:cubicBezTo>
                    <a:cubicBezTo>
                      <a:pt x="16" y="23"/>
                      <a:pt x="9" y="23"/>
                      <a:pt x="2" y="23"/>
                    </a:cubicBezTo>
                    <a:cubicBezTo>
                      <a:pt x="1" y="23"/>
                      <a:pt x="0" y="25"/>
                      <a:pt x="1" y="2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68" name="Google Shape;468;p14"/>
              <p:cNvSpPr/>
              <p:nvPr/>
            </p:nvSpPr>
            <p:spPr>
              <a:xfrm>
                <a:off x="769047" y="159876"/>
                <a:ext cx="563283" cy="312315"/>
              </a:xfrm>
              <a:custGeom>
                <a:avLst/>
                <a:gdLst/>
                <a:ahLst/>
                <a:cxnLst/>
                <a:rect l="l" t="t" r="r" b="b"/>
                <a:pathLst>
                  <a:path w="78" h="43" extrusionOk="0">
                    <a:moveTo>
                      <a:pt x="74" y="28"/>
                    </a:moveTo>
                    <a:cubicBezTo>
                      <a:pt x="78" y="23"/>
                      <a:pt x="78" y="13"/>
                      <a:pt x="70" y="12"/>
                    </a:cubicBezTo>
                    <a:cubicBezTo>
                      <a:pt x="68" y="11"/>
                      <a:pt x="65" y="12"/>
                      <a:pt x="62" y="12"/>
                    </a:cubicBezTo>
                    <a:cubicBezTo>
                      <a:pt x="51" y="14"/>
                      <a:pt x="40" y="11"/>
                      <a:pt x="30" y="6"/>
                    </a:cubicBezTo>
                    <a:cubicBezTo>
                      <a:pt x="25" y="4"/>
                      <a:pt x="20" y="1"/>
                      <a:pt x="15" y="1"/>
                    </a:cubicBezTo>
                    <a:cubicBezTo>
                      <a:pt x="10" y="0"/>
                      <a:pt x="4" y="2"/>
                      <a:pt x="2" y="7"/>
                    </a:cubicBezTo>
                    <a:cubicBezTo>
                      <a:pt x="0" y="10"/>
                      <a:pt x="1" y="14"/>
                      <a:pt x="2" y="18"/>
                    </a:cubicBezTo>
                    <a:cubicBezTo>
                      <a:pt x="4" y="21"/>
                      <a:pt x="7" y="24"/>
                      <a:pt x="10" y="26"/>
                    </a:cubicBezTo>
                    <a:cubicBezTo>
                      <a:pt x="25" y="38"/>
                      <a:pt x="46" y="43"/>
                      <a:pt x="64" y="36"/>
                    </a:cubicBezTo>
                    <a:cubicBezTo>
                      <a:pt x="68" y="34"/>
                      <a:pt x="72" y="32"/>
                      <a:pt x="74" y="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69" name="Google Shape;469;p14"/>
            <p:cNvGrpSpPr/>
            <p:nvPr/>
          </p:nvGrpSpPr>
          <p:grpSpPr>
            <a:xfrm flipH="1">
              <a:off x="8136973" y="4139258"/>
              <a:ext cx="1041502" cy="1071556"/>
              <a:chOff x="-71750" y="3569325"/>
              <a:chExt cx="1595438" cy="1641476"/>
            </a:xfrm>
          </p:grpSpPr>
          <p:sp>
            <p:nvSpPr>
              <p:cNvPr id="470" name="Google Shape;470;p14"/>
              <p:cNvSpPr/>
              <p:nvPr/>
            </p:nvSpPr>
            <p:spPr>
              <a:xfrm>
                <a:off x="558488" y="3569325"/>
                <a:ext cx="333375" cy="296863"/>
              </a:xfrm>
              <a:custGeom>
                <a:avLst/>
                <a:gdLst/>
                <a:ahLst/>
                <a:cxnLst/>
                <a:rect l="l" t="t" r="r" b="b"/>
                <a:pathLst>
                  <a:path w="54" h="48" extrusionOk="0">
                    <a:moveTo>
                      <a:pt x="44" y="12"/>
                    </a:moveTo>
                    <a:cubicBezTo>
                      <a:pt x="42" y="8"/>
                      <a:pt x="39" y="6"/>
                      <a:pt x="36" y="4"/>
                    </a:cubicBezTo>
                    <a:cubicBezTo>
                      <a:pt x="27" y="0"/>
                      <a:pt x="16" y="1"/>
                      <a:pt x="9" y="7"/>
                    </a:cubicBezTo>
                    <a:cubicBezTo>
                      <a:pt x="1" y="14"/>
                      <a:pt x="0" y="26"/>
                      <a:pt x="6" y="33"/>
                    </a:cubicBezTo>
                    <a:cubicBezTo>
                      <a:pt x="9" y="36"/>
                      <a:pt x="13" y="38"/>
                      <a:pt x="16" y="40"/>
                    </a:cubicBezTo>
                    <a:cubicBezTo>
                      <a:pt x="34" y="48"/>
                      <a:pt x="54" y="31"/>
                      <a:pt x="44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1" name="Google Shape;471;p14"/>
              <p:cNvSpPr/>
              <p:nvPr/>
            </p:nvSpPr>
            <p:spPr>
              <a:xfrm>
                <a:off x="-71750" y="3885238"/>
                <a:ext cx="1595438" cy="132556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14" extrusionOk="0">
                    <a:moveTo>
                      <a:pt x="245" y="214"/>
                    </a:moveTo>
                    <a:cubicBezTo>
                      <a:pt x="0" y="214"/>
                      <a:pt x="0" y="214"/>
                      <a:pt x="0" y="21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51" y="0"/>
                      <a:pt x="115" y="1"/>
                      <a:pt x="167" y="26"/>
                    </a:cubicBezTo>
                    <a:cubicBezTo>
                      <a:pt x="193" y="39"/>
                      <a:pt x="218" y="58"/>
                      <a:pt x="232" y="84"/>
                    </a:cubicBezTo>
                    <a:cubicBezTo>
                      <a:pt x="257" y="131"/>
                      <a:pt x="258" y="176"/>
                      <a:pt x="245" y="2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2" name="Google Shape;472;p14"/>
              <p:cNvSpPr/>
              <p:nvPr/>
            </p:nvSpPr>
            <p:spPr>
              <a:xfrm>
                <a:off x="-35237" y="3990013"/>
                <a:ext cx="1403350" cy="116522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88" extrusionOk="0">
                    <a:moveTo>
                      <a:pt x="220" y="150"/>
                    </a:moveTo>
                    <a:cubicBezTo>
                      <a:pt x="219" y="148"/>
                      <a:pt x="218" y="146"/>
                      <a:pt x="216" y="145"/>
                    </a:cubicBezTo>
                    <a:cubicBezTo>
                      <a:pt x="217" y="143"/>
                      <a:pt x="218" y="141"/>
                      <a:pt x="219" y="139"/>
                    </a:cubicBezTo>
                    <a:cubicBezTo>
                      <a:pt x="223" y="127"/>
                      <a:pt x="219" y="113"/>
                      <a:pt x="209" y="104"/>
                    </a:cubicBezTo>
                    <a:cubicBezTo>
                      <a:pt x="210" y="103"/>
                      <a:pt x="210" y="101"/>
                      <a:pt x="210" y="100"/>
                    </a:cubicBezTo>
                    <a:cubicBezTo>
                      <a:pt x="211" y="85"/>
                      <a:pt x="199" y="73"/>
                      <a:pt x="187" y="67"/>
                    </a:cubicBezTo>
                    <a:cubicBezTo>
                      <a:pt x="183" y="66"/>
                      <a:pt x="178" y="65"/>
                      <a:pt x="173" y="65"/>
                    </a:cubicBezTo>
                    <a:cubicBezTo>
                      <a:pt x="173" y="57"/>
                      <a:pt x="169" y="49"/>
                      <a:pt x="162" y="44"/>
                    </a:cubicBezTo>
                    <a:cubicBezTo>
                      <a:pt x="155" y="38"/>
                      <a:pt x="145" y="37"/>
                      <a:pt x="135" y="39"/>
                    </a:cubicBezTo>
                    <a:cubicBezTo>
                      <a:pt x="134" y="34"/>
                      <a:pt x="131" y="29"/>
                      <a:pt x="127" y="26"/>
                    </a:cubicBezTo>
                    <a:cubicBezTo>
                      <a:pt x="119" y="16"/>
                      <a:pt x="105" y="14"/>
                      <a:pt x="93" y="18"/>
                    </a:cubicBezTo>
                    <a:cubicBezTo>
                      <a:pt x="93" y="18"/>
                      <a:pt x="93" y="18"/>
                      <a:pt x="93" y="18"/>
                    </a:cubicBezTo>
                    <a:cubicBezTo>
                      <a:pt x="87" y="6"/>
                      <a:pt x="74" y="0"/>
                      <a:pt x="61" y="2"/>
                    </a:cubicBezTo>
                    <a:cubicBezTo>
                      <a:pt x="55" y="3"/>
                      <a:pt x="50" y="5"/>
                      <a:pt x="46" y="9"/>
                    </a:cubicBezTo>
                    <a:cubicBezTo>
                      <a:pt x="37" y="3"/>
                      <a:pt x="25" y="4"/>
                      <a:pt x="16" y="10"/>
                    </a:cubicBezTo>
                    <a:cubicBezTo>
                      <a:pt x="10" y="14"/>
                      <a:pt x="5" y="20"/>
                      <a:pt x="1" y="26"/>
                    </a:cubicBezTo>
                    <a:cubicBezTo>
                      <a:pt x="0" y="28"/>
                      <a:pt x="3" y="30"/>
                      <a:pt x="5" y="28"/>
                    </a:cubicBezTo>
                    <a:cubicBezTo>
                      <a:pt x="11" y="19"/>
                      <a:pt x="20" y="10"/>
                      <a:pt x="32" y="10"/>
                    </a:cubicBezTo>
                    <a:cubicBezTo>
                      <a:pt x="35" y="10"/>
                      <a:pt x="39" y="11"/>
                      <a:pt x="42" y="13"/>
                    </a:cubicBezTo>
                    <a:cubicBezTo>
                      <a:pt x="38" y="17"/>
                      <a:pt x="35" y="22"/>
                      <a:pt x="35" y="27"/>
                    </a:cubicBezTo>
                    <a:cubicBezTo>
                      <a:pt x="35" y="33"/>
                      <a:pt x="42" y="38"/>
                      <a:pt x="48" y="34"/>
                    </a:cubicBezTo>
                    <a:cubicBezTo>
                      <a:pt x="54" y="31"/>
                      <a:pt x="55" y="23"/>
                      <a:pt x="52" y="17"/>
                    </a:cubicBezTo>
                    <a:cubicBezTo>
                      <a:pt x="51" y="15"/>
                      <a:pt x="50" y="14"/>
                      <a:pt x="49" y="12"/>
                    </a:cubicBezTo>
                    <a:cubicBezTo>
                      <a:pt x="50" y="12"/>
                      <a:pt x="50" y="12"/>
                      <a:pt x="50" y="12"/>
                    </a:cubicBezTo>
                    <a:cubicBezTo>
                      <a:pt x="58" y="6"/>
                      <a:pt x="68" y="5"/>
                      <a:pt x="76" y="9"/>
                    </a:cubicBezTo>
                    <a:cubicBezTo>
                      <a:pt x="81" y="12"/>
                      <a:pt x="85" y="16"/>
                      <a:pt x="88" y="20"/>
                    </a:cubicBezTo>
                    <a:cubicBezTo>
                      <a:pt x="83" y="23"/>
                      <a:pt x="80" y="26"/>
                      <a:pt x="77" y="31"/>
                    </a:cubicBezTo>
                    <a:cubicBezTo>
                      <a:pt x="74" y="36"/>
                      <a:pt x="74" y="44"/>
                      <a:pt x="82" y="46"/>
                    </a:cubicBezTo>
                    <a:cubicBezTo>
                      <a:pt x="88" y="48"/>
                      <a:pt x="94" y="43"/>
                      <a:pt x="96" y="37"/>
                    </a:cubicBezTo>
                    <a:cubicBezTo>
                      <a:pt x="97" y="33"/>
                      <a:pt x="97" y="28"/>
                      <a:pt x="95" y="23"/>
                    </a:cubicBezTo>
                    <a:cubicBezTo>
                      <a:pt x="99" y="22"/>
                      <a:pt x="104" y="21"/>
                      <a:pt x="108" y="22"/>
                    </a:cubicBezTo>
                    <a:cubicBezTo>
                      <a:pt x="118" y="23"/>
                      <a:pt x="125" y="30"/>
                      <a:pt x="129" y="39"/>
                    </a:cubicBezTo>
                    <a:cubicBezTo>
                      <a:pt x="129" y="39"/>
                      <a:pt x="129" y="40"/>
                      <a:pt x="129" y="41"/>
                    </a:cubicBezTo>
                    <a:cubicBezTo>
                      <a:pt x="128" y="41"/>
                      <a:pt x="127" y="41"/>
                      <a:pt x="126" y="42"/>
                    </a:cubicBezTo>
                    <a:cubicBezTo>
                      <a:pt x="120" y="45"/>
                      <a:pt x="114" y="51"/>
                      <a:pt x="116" y="58"/>
                    </a:cubicBezTo>
                    <a:cubicBezTo>
                      <a:pt x="118" y="65"/>
                      <a:pt x="126" y="67"/>
                      <a:pt x="131" y="63"/>
                    </a:cubicBezTo>
                    <a:cubicBezTo>
                      <a:pt x="137" y="58"/>
                      <a:pt x="137" y="51"/>
                      <a:pt x="136" y="44"/>
                    </a:cubicBezTo>
                    <a:cubicBezTo>
                      <a:pt x="139" y="44"/>
                      <a:pt x="141" y="44"/>
                      <a:pt x="144" y="44"/>
                    </a:cubicBezTo>
                    <a:cubicBezTo>
                      <a:pt x="153" y="44"/>
                      <a:pt x="161" y="49"/>
                      <a:pt x="165" y="57"/>
                    </a:cubicBezTo>
                    <a:cubicBezTo>
                      <a:pt x="166" y="59"/>
                      <a:pt x="167" y="62"/>
                      <a:pt x="167" y="65"/>
                    </a:cubicBezTo>
                    <a:cubicBezTo>
                      <a:pt x="166" y="65"/>
                      <a:pt x="165" y="66"/>
                      <a:pt x="165" y="66"/>
                    </a:cubicBezTo>
                    <a:cubicBezTo>
                      <a:pt x="158" y="68"/>
                      <a:pt x="152" y="72"/>
                      <a:pt x="150" y="79"/>
                    </a:cubicBezTo>
                    <a:cubicBezTo>
                      <a:pt x="149" y="82"/>
                      <a:pt x="149" y="86"/>
                      <a:pt x="151" y="88"/>
                    </a:cubicBezTo>
                    <a:cubicBezTo>
                      <a:pt x="153" y="91"/>
                      <a:pt x="157" y="91"/>
                      <a:pt x="160" y="90"/>
                    </a:cubicBezTo>
                    <a:cubicBezTo>
                      <a:pt x="166" y="87"/>
                      <a:pt x="170" y="82"/>
                      <a:pt x="172" y="76"/>
                    </a:cubicBezTo>
                    <a:cubicBezTo>
                      <a:pt x="173" y="74"/>
                      <a:pt x="173" y="72"/>
                      <a:pt x="173" y="71"/>
                    </a:cubicBezTo>
                    <a:cubicBezTo>
                      <a:pt x="181" y="71"/>
                      <a:pt x="189" y="74"/>
                      <a:pt x="195" y="80"/>
                    </a:cubicBezTo>
                    <a:cubicBezTo>
                      <a:pt x="200" y="85"/>
                      <a:pt x="204" y="93"/>
                      <a:pt x="203" y="100"/>
                    </a:cubicBezTo>
                    <a:cubicBezTo>
                      <a:pt x="198" y="98"/>
                      <a:pt x="191" y="97"/>
                      <a:pt x="186" y="102"/>
                    </a:cubicBezTo>
                    <a:cubicBezTo>
                      <a:pt x="182" y="105"/>
                      <a:pt x="181" y="112"/>
                      <a:pt x="184" y="117"/>
                    </a:cubicBezTo>
                    <a:cubicBezTo>
                      <a:pt x="188" y="123"/>
                      <a:pt x="197" y="121"/>
                      <a:pt x="202" y="117"/>
                    </a:cubicBezTo>
                    <a:cubicBezTo>
                      <a:pt x="204" y="115"/>
                      <a:pt x="205" y="113"/>
                      <a:pt x="207" y="111"/>
                    </a:cubicBezTo>
                    <a:cubicBezTo>
                      <a:pt x="209" y="113"/>
                      <a:pt x="210" y="115"/>
                      <a:pt x="211" y="118"/>
                    </a:cubicBezTo>
                    <a:cubicBezTo>
                      <a:pt x="215" y="125"/>
                      <a:pt x="214" y="134"/>
                      <a:pt x="211" y="141"/>
                    </a:cubicBezTo>
                    <a:cubicBezTo>
                      <a:pt x="209" y="140"/>
                      <a:pt x="207" y="139"/>
                      <a:pt x="205" y="139"/>
                    </a:cubicBezTo>
                    <a:cubicBezTo>
                      <a:pt x="198" y="138"/>
                      <a:pt x="190" y="141"/>
                      <a:pt x="190" y="149"/>
                    </a:cubicBezTo>
                    <a:cubicBezTo>
                      <a:pt x="191" y="157"/>
                      <a:pt x="200" y="159"/>
                      <a:pt x="206" y="156"/>
                    </a:cubicBezTo>
                    <a:cubicBezTo>
                      <a:pt x="208" y="155"/>
                      <a:pt x="210" y="153"/>
                      <a:pt x="212" y="151"/>
                    </a:cubicBezTo>
                    <a:cubicBezTo>
                      <a:pt x="217" y="156"/>
                      <a:pt x="217" y="164"/>
                      <a:pt x="214" y="170"/>
                    </a:cubicBezTo>
                    <a:cubicBezTo>
                      <a:pt x="212" y="174"/>
                      <a:pt x="209" y="178"/>
                      <a:pt x="205" y="181"/>
                    </a:cubicBezTo>
                    <a:cubicBezTo>
                      <a:pt x="202" y="183"/>
                      <a:pt x="206" y="188"/>
                      <a:pt x="209" y="186"/>
                    </a:cubicBezTo>
                    <a:cubicBezTo>
                      <a:pt x="221" y="178"/>
                      <a:pt x="227" y="163"/>
                      <a:pt x="220" y="150"/>
                    </a:cubicBezTo>
                    <a:close/>
                    <a:moveTo>
                      <a:pt x="46" y="28"/>
                    </a:moveTo>
                    <a:cubicBezTo>
                      <a:pt x="44" y="29"/>
                      <a:pt x="43" y="30"/>
                      <a:pt x="41" y="29"/>
                    </a:cubicBezTo>
                    <a:cubicBezTo>
                      <a:pt x="40" y="27"/>
                      <a:pt x="41" y="24"/>
                      <a:pt x="42" y="22"/>
                    </a:cubicBezTo>
                    <a:cubicBezTo>
                      <a:pt x="43" y="20"/>
                      <a:pt x="44" y="18"/>
                      <a:pt x="45" y="16"/>
                    </a:cubicBezTo>
                    <a:cubicBezTo>
                      <a:pt x="48" y="20"/>
                      <a:pt x="49" y="25"/>
                      <a:pt x="46" y="28"/>
                    </a:cubicBezTo>
                    <a:close/>
                    <a:moveTo>
                      <a:pt x="91" y="31"/>
                    </a:moveTo>
                    <a:cubicBezTo>
                      <a:pt x="91" y="35"/>
                      <a:pt x="89" y="42"/>
                      <a:pt x="84" y="41"/>
                    </a:cubicBezTo>
                    <a:cubicBezTo>
                      <a:pt x="78" y="41"/>
                      <a:pt x="82" y="33"/>
                      <a:pt x="84" y="31"/>
                    </a:cubicBezTo>
                    <a:cubicBezTo>
                      <a:pt x="85" y="29"/>
                      <a:pt x="87" y="27"/>
                      <a:pt x="90" y="26"/>
                    </a:cubicBezTo>
                    <a:cubicBezTo>
                      <a:pt x="90" y="27"/>
                      <a:pt x="91" y="29"/>
                      <a:pt x="91" y="31"/>
                    </a:cubicBezTo>
                    <a:close/>
                    <a:moveTo>
                      <a:pt x="130" y="53"/>
                    </a:moveTo>
                    <a:cubicBezTo>
                      <a:pt x="129" y="55"/>
                      <a:pt x="128" y="57"/>
                      <a:pt x="126" y="58"/>
                    </a:cubicBezTo>
                    <a:cubicBezTo>
                      <a:pt x="124" y="59"/>
                      <a:pt x="122" y="58"/>
                      <a:pt x="122" y="56"/>
                    </a:cubicBezTo>
                    <a:cubicBezTo>
                      <a:pt x="121" y="51"/>
                      <a:pt x="127" y="48"/>
                      <a:pt x="130" y="46"/>
                    </a:cubicBezTo>
                    <a:cubicBezTo>
                      <a:pt x="131" y="49"/>
                      <a:pt x="130" y="51"/>
                      <a:pt x="130" y="53"/>
                    </a:cubicBezTo>
                    <a:close/>
                    <a:moveTo>
                      <a:pt x="163" y="80"/>
                    </a:moveTo>
                    <a:cubicBezTo>
                      <a:pt x="162" y="81"/>
                      <a:pt x="160" y="82"/>
                      <a:pt x="159" y="83"/>
                    </a:cubicBezTo>
                    <a:cubicBezTo>
                      <a:pt x="157" y="84"/>
                      <a:pt x="155" y="84"/>
                      <a:pt x="155" y="82"/>
                    </a:cubicBezTo>
                    <a:cubicBezTo>
                      <a:pt x="156" y="77"/>
                      <a:pt x="161" y="73"/>
                      <a:pt x="165" y="72"/>
                    </a:cubicBezTo>
                    <a:cubicBezTo>
                      <a:pt x="166" y="72"/>
                      <a:pt x="166" y="72"/>
                      <a:pt x="167" y="72"/>
                    </a:cubicBezTo>
                    <a:cubicBezTo>
                      <a:pt x="166" y="74"/>
                      <a:pt x="165" y="77"/>
                      <a:pt x="163" y="80"/>
                    </a:cubicBezTo>
                    <a:close/>
                    <a:moveTo>
                      <a:pt x="192" y="114"/>
                    </a:moveTo>
                    <a:cubicBezTo>
                      <a:pt x="188" y="114"/>
                      <a:pt x="188" y="110"/>
                      <a:pt x="190" y="108"/>
                    </a:cubicBezTo>
                    <a:cubicBezTo>
                      <a:pt x="192" y="103"/>
                      <a:pt x="198" y="105"/>
                      <a:pt x="201" y="106"/>
                    </a:cubicBezTo>
                    <a:cubicBezTo>
                      <a:pt x="200" y="110"/>
                      <a:pt x="196" y="115"/>
                      <a:pt x="192" y="114"/>
                    </a:cubicBezTo>
                    <a:close/>
                    <a:moveTo>
                      <a:pt x="201" y="151"/>
                    </a:moveTo>
                    <a:cubicBezTo>
                      <a:pt x="200" y="151"/>
                      <a:pt x="197" y="151"/>
                      <a:pt x="197" y="149"/>
                    </a:cubicBezTo>
                    <a:cubicBezTo>
                      <a:pt x="196" y="147"/>
                      <a:pt x="199" y="145"/>
                      <a:pt x="200" y="145"/>
                    </a:cubicBezTo>
                    <a:cubicBezTo>
                      <a:pt x="203" y="145"/>
                      <a:pt x="205" y="145"/>
                      <a:pt x="207" y="146"/>
                    </a:cubicBezTo>
                    <a:cubicBezTo>
                      <a:pt x="207" y="146"/>
                      <a:pt x="207" y="146"/>
                      <a:pt x="207" y="146"/>
                    </a:cubicBezTo>
                    <a:cubicBezTo>
                      <a:pt x="205" y="148"/>
                      <a:pt x="204" y="150"/>
                      <a:pt x="201" y="1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3" name="Google Shape;473;p14"/>
              <p:cNvSpPr/>
              <p:nvPr/>
            </p:nvSpPr>
            <p:spPr>
              <a:xfrm>
                <a:off x="1004575" y="3921750"/>
                <a:ext cx="481013" cy="452438"/>
              </a:xfrm>
              <a:custGeom>
                <a:avLst/>
                <a:gdLst/>
                <a:ahLst/>
                <a:cxnLst/>
                <a:rect l="l" t="t" r="r" b="b"/>
                <a:pathLst>
                  <a:path w="78" h="73" extrusionOk="0">
                    <a:moveTo>
                      <a:pt x="2" y="4"/>
                    </a:moveTo>
                    <a:cubicBezTo>
                      <a:pt x="13" y="10"/>
                      <a:pt x="24" y="16"/>
                      <a:pt x="34" y="24"/>
                    </a:cubicBezTo>
                    <a:cubicBezTo>
                      <a:pt x="44" y="32"/>
                      <a:pt x="53" y="42"/>
                      <a:pt x="61" y="53"/>
                    </a:cubicBezTo>
                    <a:cubicBezTo>
                      <a:pt x="65" y="59"/>
                      <a:pt x="69" y="65"/>
                      <a:pt x="73" y="71"/>
                    </a:cubicBezTo>
                    <a:cubicBezTo>
                      <a:pt x="74" y="73"/>
                      <a:pt x="78" y="72"/>
                      <a:pt x="77" y="69"/>
                    </a:cubicBezTo>
                    <a:cubicBezTo>
                      <a:pt x="72" y="57"/>
                      <a:pt x="64" y="46"/>
                      <a:pt x="55" y="36"/>
                    </a:cubicBezTo>
                    <a:cubicBezTo>
                      <a:pt x="46" y="26"/>
                      <a:pt x="35" y="17"/>
                      <a:pt x="24" y="10"/>
                    </a:cubicBezTo>
                    <a:cubicBezTo>
                      <a:pt x="17" y="7"/>
                      <a:pt x="10" y="3"/>
                      <a:pt x="3" y="1"/>
                    </a:cubicBezTo>
                    <a:cubicBezTo>
                      <a:pt x="1" y="0"/>
                      <a:pt x="0" y="3"/>
                      <a:pt x="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1263338" y="3966200"/>
                <a:ext cx="153988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25" h="23" extrusionOk="0">
                    <a:moveTo>
                      <a:pt x="1" y="3"/>
                    </a:moveTo>
                    <a:cubicBezTo>
                      <a:pt x="2" y="5"/>
                      <a:pt x="4" y="6"/>
                      <a:pt x="5" y="7"/>
                    </a:cubicBezTo>
                    <a:cubicBezTo>
                      <a:pt x="7" y="9"/>
                      <a:pt x="9" y="10"/>
                      <a:pt x="10" y="12"/>
                    </a:cubicBezTo>
                    <a:cubicBezTo>
                      <a:pt x="12" y="13"/>
                      <a:pt x="13" y="15"/>
                      <a:pt x="15" y="16"/>
                    </a:cubicBezTo>
                    <a:cubicBezTo>
                      <a:pt x="16" y="18"/>
                      <a:pt x="17" y="19"/>
                      <a:pt x="19" y="21"/>
                    </a:cubicBezTo>
                    <a:cubicBezTo>
                      <a:pt x="21" y="23"/>
                      <a:pt x="25" y="20"/>
                      <a:pt x="23" y="18"/>
                    </a:cubicBezTo>
                    <a:cubicBezTo>
                      <a:pt x="21" y="14"/>
                      <a:pt x="18" y="10"/>
                      <a:pt x="14" y="7"/>
                    </a:cubicBezTo>
                    <a:cubicBezTo>
                      <a:pt x="12" y="6"/>
                      <a:pt x="11" y="5"/>
                      <a:pt x="9" y="4"/>
                    </a:cubicBezTo>
                    <a:cubicBezTo>
                      <a:pt x="7" y="2"/>
                      <a:pt x="4" y="1"/>
                      <a:pt x="2" y="1"/>
                    </a:cubicBezTo>
                    <a:cubicBezTo>
                      <a:pt x="1" y="0"/>
                      <a:pt x="0" y="2"/>
                      <a:pt x="1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75" name="Google Shape;475;p14"/>
              <p:cNvGrpSpPr/>
              <p:nvPr/>
            </p:nvGrpSpPr>
            <p:grpSpPr>
              <a:xfrm>
                <a:off x="169550" y="4461500"/>
                <a:ext cx="630238" cy="514351"/>
                <a:chOff x="169550" y="4461500"/>
                <a:chExt cx="630238" cy="514351"/>
              </a:xfrm>
            </p:grpSpPr>
            <p:sp>
              <p:nvSpPr>
                <p:cNvPr id="476" name="Google Shape;476;p14"/>
                <p:cNvSpPr/>
                <p:nvPr/>
              </p:nvSpPr>
              <p:spPr>
                <a:xfrm>
                  <a:off x="398150" y="4813925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6" y="10"/>
                        <a:pt x="17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4" y="18"/>
                        <a:pt x="7" y="18"/>
                        <a:pt x="10" y="17"/>
                      </a:cubicBezTo>
                      <a:cubicBezTo>
                        <a:pt x="13" y="17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77" name="Google Shape;477;p14"/>
                <p:cNvSpPr/>
                <p:nvPr/>
              </p:nvSpPr>
              <p:spPr>
                <a:xfrm>
                  <a:off x="695013" y="4721850"/>
                  <a:ext cx="104775" cy="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" extrusionOk="0">
                      <a:moveTo>
                        <a:pt x="17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6" y="6"/>
                        <a:pt x="15" y="6"/>
                        <a:pt x="15" y="5"/>
                      </a:cubicBezTo>
                      <a:cubicBezTo>
                        <a:pt x="9" y="0"/>
                        <a:pt x="1" y="7"/>
                        <a:pt x="1" y="12"/>
                      </a:cubicBezTo>
                      <a:cubicBezTo>
                        <a:pt x="0" y="13"/>
                        <a:pt x="0" y="14"/>
                        <a:pt x="1" y="14"/>
                      </a:cubicBezTo>
                      <a:cubicBezTo>
                        <a:pt x="1" y="15"/>
                        <a:pt x="1" y="16"/>
                        <a:pt x="2" y="16"/>
                      </a:cubicBezTo>
                      <a:cubicBezTo>
                        <a:pt x="4" y="18"/>
                        <a:pt x="8" y="19"/>
                        <a:pt x="11" y="18"/>
                      </a:cubicBezTo>
                      <a:cubicBezTo>
                        <a:pt x="13" y="17"/>
                        <a:pt x="16" y="14"/>
                        <a:pt x="17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78" name="Google Shape;478;p14"/>
                <p:cNvSpPr/>
                <p:nvPr/>
              </p:nvSpPr>
              <p:spPr>
                <a:xfrm>
                  <a:off x="218763" y="4461500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7" y="11"/>
                      </a:moveTo>
                      <a:cubicBezTo>
                        <a:pt x="17" y="9"/>
                        <a:pt x="17" y="8"/>
                        <a:pt x="16" y="7"/>
                      </a:cubicBezTo>
                      <a:cubicBezTo>
                        <a:pt x="16" y="6"/>
                        <a:pt x="15" y="5"/>
                        <a:pt x="15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1" y="14"/>
                      </a:cubicBezTo>
                      <a:cubicBezTo>
                        <a:pt x="1" y="15"/>
                        <a:pt x="1" y="15"/>
                        <a:pt x="2" y="16"/>
                      </a:cubicBezTo>
                      <a:cubicBezTo>
                        <a:pt x="4" y="18"/>
                        <a:pt x="8" y="18"/>
                        <a:pt x="10" y="17"/>
                      </a:cubicBezTo>
                      <a:cubicBezTo>
                        <a:pt x="13" y="16"/>
                        <a:pt x="16" y="14"/>
                        <a:pt x="17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79" name="Google Shape;479;p14"/>
                <p:cNvSpPr/>
                <p:nvPr/>
              </p:nvSpPr>
              <p:spPr>
                <a:xfrm>
                  <a:off x="466413" y="4659938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4" y="18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80" name="Google Shape;480;p14"/>
                <p:cNvSpPr/>
                <p:nvPr/>
              </p:nvSpPr>
              <p:spPr>
                <a:xfrm>
                  <a:off x="194950" y="4659938"/>
                  <a:ext cx="9842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5"/>
                        <a:pt x="1" y="15"/>
                        <a:pt x="1" y="16"/>
                      </a:cubicBezTo>
                      <a:cubicBezTo>
                        <a:pt x="3" y="18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81" name="Google Shape;481;p14"/>
                <p:cNvSpPr/>
                <p:nvPr/>
              </p:nvSpPr>
              <p:spPr>
                <a:xfrm>
                  <a:off x="169550" y="4856788"/>
                  <a:ext cx="104775" cy="11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" extrusionOk="0">
                      <a:moveTo>
                        <a:pt x="16" y="12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6" y="6"/>
                        <a:pt x="15" y="6"/>
                        <a:pt x="14" y="5"/>
                      </a:cubicBezTo>
                      <a:cubicBezTo>
                        <a:pt x="9" y="0"/>
                        <a:pt x="1" y="7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1" y="15"/>
                        <a:pt x="1" y="16"/>
                        <a:pt x="2" y="16"/>
                      </a:cubicBezTo>
                      <a:cubicBezTo>
                        <a:pt x="4" y="18"/>
                        <a:pt x="7" y="19"/>
                        <a:pt x="10" y="18"/>
                      </a:cubicBezTo>
                      <a:cubicBezTo>
                        <a:pt x="13" y="17"/>
                        <a:pt x="16" y="14"/>
                        <a:pt x="16" y="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82" name="Google Shape;482;p14"/>
                <p:cNvSpPr/>
                <p:nvPr/>
              </p:nvSpPr>
              <p:spPr>
                <a:xfrm>
                  <a:off x="545788" y="4856788"/>
                  <a:ext cx="100013" cy="119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9" extrusionOk="0">
                      <a:moveTo>
                        <a:pt x="16" y="12"/>
                      </a:moveTo>
                      <a:cubicBezTo>
                        <a:pt x="16" y="10"/>
                        <a:pt x="16" y="8"/>
                        <a:pt x="16" y="7"/>
                      </a:cubicBezTo>
                      <a:cubicBezTo>
                        <a:pt x="15" y="6"/>
                        <a:pt x="15" y="6"/>
                        <a:pt x="14" y="5"/>
                      </a:cubicBezTo>
                      <a:cubicBezTo>
                        <a:pt x="9" y="0"/>
                        <a:pt x="0" y="7"/>
                        <a:pt x="0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5"/>
                        <a:pt x="1" y="16"/>
                        <a:pt x="1" y="16"/>
                      </a:cubicBezTo>
                      <a:cubicBezTo>
                        <a:pt x="3" y="18"/>
                        <a:pt x="7" y="19"/>
                        <a:pt x="10" y="18"/>
                      </a:cubicBezTo>
                      <a:cubicBezTo>
                        <a:pt x="13" y="17"/>
                        <a:pt x="15" y="14"/>
                        <a:pt x="16" y="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83" name="Google Shape;483;p14"/>
              <p:cNvSpPr/>
              <p:nvPr/>
            </p:nvSpPr>
            <p:spPr>
              <a:xfrm>
                <a:off x="342588" y="3797925"/>
                <a:ext cx="209550" cy="1857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0" extrusionOk="0">
                    <a:moveTo>
                      <a:pt x="27" y="7"/>
                    </a:moveTo>
                    <a:cubicBezTo>
                      <a:pt x="26" y="5"/>
                      <a:pt x="24" y="4"/>
                      <a:pt x="22" y="3"/>
                    </a:cubicBezTo>
                    <a:cubicBezTo>
                      <a:pt x="17" y="0"/>
                      <a:pt x="10" y="0"/>
                      <a:pt x="5" y="5"/>
                    </a:cubicBezTo>
                    <a:cubicBezTo>
                      <a:pt x="1" y="9"/>
                      <a:pt x="0" y="16"/>
                      <a:pt x="4" y="21"/>
                    </a:cubicBezTo>
                    <a:cubicBezTo>
                      <a:pt x="6" y="23"/>
                      <a:pt x="8" y="24"/>
                      <a:pt x="10" y="25"/>
                    </a:cubicBezTo>
                    <a:cubicBezTo>
                      <a:pt x="21" y="30"/>
                      <a:pt x="34" y="19"/>
                      <a:pt x="27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84" name="Google Shape;484;p14"/>
            <p:cNvGrpSpPr/>
            <p:nvPr/>
          </p:nvGrpSpPr>
          <p:grpSpPr>
            <a:xfrm rot="5400000">
              <a:off x="600697" y="3537800"/>
              <a:ext cx="1071589" cy="2274617"/>
              <a:chOff x="7937493" y="2556501"/>
              <a:chExt cx="1240983" cy="2634183"/>
            </a:xfrm>
          </p:grpSpPr>
          <p:sp>
            <p:nvSpPr>
              <p:cNvPr id="485" name="Google Shape;485;p14"/>
              <p:cNvSpPr/>
              <p:nvPr/>
            </p:nvSpPr>
            <p:spPr>
              <a:xfrm>
                <a:off x="8770488" y="2853363"/>
                <a:ext cx="407988" cy="2117725"/>
              </a:xfrm>
              <a:custGeom>
                <a:avLst/>
                <a:gdLst/>
                <a:ahLst/>
                <a:cxnLst/>
                <a:rect l="l" t="t" r="r" b="b"/>
                <a:pathLst>
                  <a:path w="66" h="342" extrusionOk="0">
                    <a:moveTo>
                      <a:pt x="66" y="8"/>
                    </a:moveTo>
                    <a:cubicBezTo>
                      <a:pt x="66" y="333"/>
                      <a:pt x="66" y="333"/>
                      <a:pt x="66" y="333"/>
                    </a:cubicBezTo>
                    <a:cubicBezTo>
                      <a:pt x="63" y="335"/>
                      <a:pt x="59" y="336"/>
                      <a:pt x="56" y="337"/>
                    </a:cubicBezTo>
                    <a:cubicBezTo>
                      <a:pt x="36" y="342"/>
                      <a:pt x="16" y="324"/>
                      <a:pt x="8" y="305"/>
                    </a:cubicBezTo>
                    <a:cubicBezTo>
                      <a:pt x="0" y="284"/>
                      <a:pt x="0" y="261"/>
                      <a:pt x="0" y="239"/>
                    </a:cubicBezTo>
                    <a:cubicBezTo>
                      <a:pt x="0" y="178"/>
                      <a:pt x="1" y="117"/>
                      <a:pt x="1" y="56"/>
                    </a:cubicBezTo>
                    <a:cubicBezTo>
                      <a:pt x="1" y="45"/>
                      <a:pt x="1" y="34"/>
                      <a:pt x="6" y="24"/>
                    </a:cubicBezTo>
                    <a:cubicBezTo>
                      <a:pt x="17" y="6"/>
                      <a:pt x="45" y="0"/>
                      <a:pt x="66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8629200" y="3782051"/>
                <a:ext cx="314325" cy="13255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214" extrusionOk="0">
                    <a:moveTo>
                      <a:pt x="0" y="2"/>
                    </a:moveTo>
                    <a:cubicBezTo>
                      <a:pt x="0" y="36"/>
                      <a:pt x="0" y="70"/>
                      <a:pt x="1" y="104"/>
                    </a:cubicBezTo>
                    <a:cubicBezTo>
                      <a:pt x="1" y="120"/>
                      <a:pt x="1" y="136"/>
                      <a:pt x="2" y="152"/>
                    </a:cubicBezTo>
                    <a:cubicBezTo>
                      <a:pt x="3" y="167"/>
                      <a:pt x="5" y="181"/>
                      <a:pt x="13" y="193"/>
                    </a:cubicBezTo>
                    <a:cubicBezTo>
                      <a:pt x="21" y="205"/>
                      <a:pt x="33" y="214"/>
                      <a:pt x="47" y="214"/>
                    </a:cubicBezTo>
                    <a:cubicBezTo>
                      <a:pt x="51" y="214"/>
                      <a:pt x="51" y="209"/>
                      <a:pt x="47" y="209"/>
                    </a:cubicBezTo>
                    <a:cubicBezTo>
                      <a:pt x="35" y="208"/>
                      <a:pt x="25" y="201"/>
                      <a:pt x="18" y="191"/>
                    </a:cubicBezTo>
                    <a:cubicBezTo>
                      <a:pt x="10" y="179"/>
                      <a:pt x="8" y="165"/>
                      <a:pt x="8" y="152"/>
                    </a:cubicBezTo>
                    <a:cubicBezTo>
                      <a:pt x="7" y="136"/>
                      <a:pt x="7" y="121"/>
                      <a:pt x="6" y="105"/>
                    </a:cubicBezTo>
                    <a:cubicBezTo>
                      <a:pt x="6" y="89"/>
                      <a:pt x="6" y="73"/>
                      <a:pt x="5" y="57"/>
                    </a:cubicBezTo>
                    <a:cubicBezTo>
                      <a:pt x="5" y="39"/>
                      <a:pt x="4" y="20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487" name="Google Shape;487;p14"/>
              <p:cNvGrpSpPr/>
              <p:nvPr/>
            </p:nvGrpSpPr>
            <p:grpSpPr>
              <a:xfrm>
                <a:off x="8548238" y="2908925"/>
                <a:ext cx="284162" cy="681037"/>
                <a:chOff x="8548238" y="2908926"/>
                <a:chExt cx="284162" cy="681037"/>
              </a:xfrm>
            </p:grpSpPr>
            <p:sp>
              <p:nvSpPr>
                <p:cNvPr id="488" name="Google Shape;488;p14"/>
                <p:cNvSpPr/>
                <p:nvPr/>
              </p:nvSpPr>
              <p:spPr>
                <a:xfrm>
                  <a:off x="8591100" y="3188325"/>
                  <a:ext cx="9842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5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5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89" name="Google Shape;489;p14"/>
                <p:cNvSpPr/>
                <p:nvPr/>
              </p:nvSpPr>
              <p:spPr>
                <a:xfrm>
                  <a:off x="8727625" y="3051801"/>
                  <a:ext cx="104775" cy="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" extrusionOk="0">
                      <a:moveTo>
                        <a:pt x="16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5" y="6"/>
                        <a:pt x="15" y="6"/>
                        <a:pt x="14" y="5"/>
                      </a:cubicBezTo>
                      <a:cubicBezTo>
                        <a:pt x="9" y="0"/>
                        <a:pt x="1" y="7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1" y="16"/>
                        <a:pt x="2" y="16"/>
                      </a:cubicBezTo>
                      <a:cubicBezTo>
                        <a:pt x="4" y="18"/>
                        <a:pt x="7" y="19"/>
                        <a:pt x="10" y="18"/>
                      </a:cubicBezTo>
                      <a:cubicBezTo>
                        <a:pt x="13" y="17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90" name="Google Shape;490;p14"/>
                <p:cNvSpPr/>
                <p:nvPr/>
              </p:nvSpPr>
              <p:spPr>
                <a:xfrm>
                  <a:off x="8548238" y="3478838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6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1" y="14"/>
                      </a:cubicBezTo>
                      <a:cubicBezTo>
                        <a:pt x="1" y="15"/>
                        <a:pt x="1" y="15"/>
                        <a:pt x="2" y="16"/>
                      </a:cubicBezTo>
                      <a:cubicBezTo>
                        <a:pt x="4" y="18"/>
                        <a:pt x="7" y="18"/>
                        <a:pt x="10" y="17"/>
                      </a:cubicBezTo>
                      <a:cubicBezTo>
                        <a:pt x="13" y="16"/>
                        <a:pt x="16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91" name="Google Shape;491;p14"/>
                <p:cNvSpPr/>
                <p:nvPr/>
              </p:nvSpPr>
              <p:spPr>
                <a:xfrm>
                  <a:off x="8721275" y="3250238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492" name="Google Shape;492;p14"/>
                <p:cNvSpPr/>
                <p:nvPr/>
              </p:nvSpPr>
              <p:spPr>
                <a:xfrm>
                  <a:off x="8640313" y="2908925"/>
                  <a:ext cx="100013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6" y="6"/>
                      </a:cubicBezTo>
                      <a:cubicBezTo>
                        <a:pt x="15" y="6"/>
                        <a:pt x="15" y="5"/>
                        <a:pt x="14" y="4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2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493" name="Google Shape;493;p14"/>
              <p:cNvSpPr/>
              <p:nvPr/>
            </p:nvSpPr>
            <p:spPr>
              <a:xfrm>
                <a:off x="8629200" y="2556501"/>
                <a:ext cx="333375" cy="290513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44" y="11"/>
                    </a:moveTo>
                    <a:cubicBezTo>
                      <a:pt x="42" y="8"/>
                      <a:pt x="39" y="5"/>
                      <a:pt x="35" y="4"/>
                    </a:cubicBezTo>
                    <a:cubicBezTo>
                      <a:pt x="27" y="0"/>
                      <a:pt x="16" y="1"/>
                      <a:pt x="9" y="7"/>
                    </a:cubicBezTo>
                    <a:cubicBezTo>
                      <a:pt x="2" y="13"/>
                      <a:pt x="0" y="25"/>
                      <a:pt x="7" y="32"/>
                    </a:cubicBezTo>
                    <a:cubicBezTo>
                      <a:pt x="9" y="35"/>
                      <a:pt x="13" y="37"/>
                      <a:pt x="16" y="39"/>
                    </a:cubicBezTo>
                    <a:cubicBezTo>
                      <a:pt x="34" y="47"/>
                      <a:pt x="54" y="30"/>
                      <a:pt x="44" y="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4" name="Google Shape;494;p14"/>
              <p:cNvSpPr/>
              <p:nvPr/>
            </p:nvSpPr>
            <p:spPr>
              <a:xfrm>
                <a:off x="8430763" y="2847013"/>
                <a:ext cx="166688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2" y="11"/>
                    </a:moveTo>
                    <a:cubicBezTo>
                      <a:pt x="1" y="13"/>
                      <a:pt x="0" y="16"/>
                      <a:pt x="0" y="18"/>
                    </a:cubicBezTo>
                    <a:cubicBezTo>
                      <a:pt x="0" y="25"/>
                      <a:pt x="3" y="31"/>
                      <a:pt x="9" y="34"/>
                    </a:cubicBezTo>
                    <a:cubicBezTo>
                      <a:pt x="15" y="37"/>
                      <a:pt x="23" y="34"/>
                      <a:pt x="26" y="28"/>
                    </a:cubicBezTo>
                    <a:cubicBezTo>
                      <a:pt x="27" y="26"/>
                      <a:pt x="27" y="23"/>
                      <a:pt x="27" y="20"/>
                    </a:cubicBezTo>
                    <a:cubicBezTo>
                      <a:pt x="27" y="7"/>
                      <a:pt x="12" y="0"/>
                      <a:pt x="2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5" name="Google Shape;495;p14"/>
              <p:cNvSpPr/>
              <p:nvPr/>
            </p:nvSpPr>
            <p:spPr>
              <a:xfrm>
                <a:off x="8962575" y="2772401"/>
                <a:ext cx="104775" cy="458788"/>
              </a:xfrm>
              <a:custGeom>
                <a:avLst/>
                <a:gdLst/>
                <a:ahLst/>
                <a:cxnLst/>
                <a:rect l="l" t="t" r="r" b="b"/>
                <a:pathLst>
                  <a:path w="17" h="74" extrusionOk="0">
                    <a:moveTo>
                      <a:pt x="13" y="68"/>
                    </a:moveTo>
                    <a:cubicBezTo>
                      <a:pt x="12" y="70"/>
                      <a:pt x="11" y="73"/>
                      <a:pt x="9" y="74"/>
                    </a:cubicBezTo>
                    <a:cubicBezTo>
                      <a:pt x="7" y="74"/>
                      <a:pt x="5" y="73"/>
                      <a:pt x="4" y="71"/>
                    </a:cubicBezTo>
                    <a:cubicBezTo>
                      <a:pt x="3" y="69"/>
                      <a:pt x="3" y="67"/>
                      <a:pt x="3" y="65"/>
                    </a:cubicBezTo>
                    <a:cubicBezTo>
                      <a:pt x="2" y="52"/>
                      <a:pt x="2" y="39"/>
                      <a:pt x="1" y="26"/>
                    </a:cubicBezTo>
                    <a:cubicBezTo>
                      <a:pt x="1" y="21"/>
                      <a:pt x="0" y="0"/>
                      <a:pt x="10" y="6"/>
                    </a:cubicBezTo>
                    <a:cubicBezTo>
                      <a:pt x="17" y="9"/>
                      <a:pt x="16" y="25"/>
                      <a:pt x="16" y="31"/>
                    </a:cubicBezTo>
                    <a:cubicBezTo>
                      <a:pt x="16" y="43"/>
                      <a:pt x="15" y="56"/>
                      <a:pt x="13" y="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6" name="Google Shape;496;p14"/>
              <p:cNvSpPr/>
              <p:nvPr/>
            </p:nvSpPr>
            <p:spPr>
              <a:xfrm rot="2869024">
                <a:off x="8031725" y="4641688"/>
                <a:ext cx="454025" cy="455613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21" y="5"/>
                    </a:moveTo>
                    <a:cubicBezTo>
                      <a:pt x="12" y="0"/>
                      <a:pt x="0" y="13"/>
                      <a:pt x="0" y="22"/>
                    </a:cubicBezTo>
                    <a:cubicBezTo>
                      <a:pt x="1" y="28"/>
                      <a:pt x="7" y="33"/>
                      <a:pt x="13" y="31"/>
                    </a:cubicBezTo>
                    <a:cubicBezTo>
                      <a:pt x="23" y="29"/>
                      <a:pt x="33" y="12"/>
                      <a:pt x="21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97" name="Google Shape;497;p14"/>
            <p:cNvGrpSpPr/>
            <p:nvPr/>
          </p:nvGrpSpPr>
          <p:grpSpPr>
            <a:xfrm flipH="1">
              <a:off x="185679" y="-557636"/>
              <a:ext cx="2476278" cy="1459478"/>
              <a:chOff x="5915823" y="-660501"/>
              <a:chExt cx="3265135" cy="1924417"/>
            </a:xfrm>
          </p:grpSpPr>
          <p:sp>
            <p:nvSpPr>
              <p:cNvPr id="498" name="Google Shape;498;p14"/>
              <p:cNvSpPr/>
              <p:nvPr/>
            </p:nvSpPr>
            <p:spPr>
              <a:xfrm>
                <a:off x="8946100" y="1024045"/>
                <a:ext cx="234858" cy="239871"/>
              </a:xfrm>
              <a:custGeom>
                <a:avLst/>
                <a:gdLst/>
                <a:ahLst/>
                <a:cxnLst/>
                <a:rect l="l" t="t" r="r" b="b"/>
                <a:pathLst>
                  <a:path w="49" h="50" extrusionOk="0">
                    <a:moveTo>
                      <a:pt x="20" y="1"/>
                    </a:moveTo>
                    <a:cubicBezTo>
                      <a:pt x="17" y="0"/>
                      <a:pt x="13" y="0"/>
                      <a:pt x="10" y="1"/>
                    </a:cubicBezTo>
                    <a:cubicBezTo>
                      <a:pt x="5" y="4"/>
                      <a:pt x="4" y="9"/>
                      <a:pt x="2" y="14"/>
                    </a:cubicBezTo>
                    <a:cubicBezTo>
                      <a:pt x="1" y="21"/>
                      <a:pt x="0" y="29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2" y="46"/>
                      <a:pt x="7" y="47"/>
                      <a:pt x="11" y="47"/>
                    </a:cubicBezTo>
                    <a:cubicBezTo>
                      <a:pt x="18" y="48"/>
                      <a:pt x="26" y="49"/>
                      <a:pt x="33" y="49"/>
                    </a:cubicBezTo>
                    <a:cubicBezTo>
                      <a:pt x="34" y="49"/>
                      <a:pt x="36" y="50"/>
                      <a:pt x="37" y="49"/>
                    </a:cubicBezTo>
                    <a:cubicBezTo>
                      <a:pt x="41" y="48"/>
                      <a:pt x="43" y="44"/>
                      <a:pt x="44" y="40"/>
                    </a:cubicBezTo>
                    <a:cubicBezTo>
                      <a:pt x="46" y="32"/>
                      <a:pt x="48" y="23"/>
                      <a:pt x="48" y="15"/>
                    </a:cubicBezTo>
                    <a:cubicBezTo>
                      <a:pt x="49" y="3"/>
                      <a:pt x="29" y="2"/>
                      <a:pt x="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99" name="Google Shape;499;p14"/>
              <p:cNvSpPr/>
              <p:nvPr/>
            </p:nvSpPr>
            <p:spPr>
              <a:xfrm>
                <a:off x="8753011" y="582601"/>
                <a:ext cx="301449" cy="34083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1" extrusionOk="0">
                    <a:moveTo>
                      <a:pt x="19" y="7"/>
                    </a:moveTo>
                    <a:cubicBezTo>
                      <a:pt x="14" y="7"/>
                      <a:pt x="9" y="8"/>
                      <a:pt x="6" y="11"/>
                    </a:cubicBezTo>
                    <a:cubicBezTo>
                      <a:pt x="1" y="16"/>
                      <a:pt x="0" y="23"/>
                      <a:pt x="0" y="29"/>
                    </a:cubicBezTo>
                    <a:cubicBezTo>
                      <a:pt x="0" y="40"/>
                      <a:pt x="2" y="50"/>
                      <a:pt x="4" y="60"/>
                    </a:cubicBezTo>
                    <a:cubicBezTo>
                      <a:pt x="5" y="62"/>
                      <a:pt x="5" y="65"/>
                      <a:pt x="7" y="66"/>
                    </a:cubicBezTo>
                    <a:cubicBezTo>
                      <a:pt x="10" y="71"/>
                      <a:pt x="17" y="70"/>
                      <a:pt x="22" y="70"/>
                    </a:cubicBezTo>
                    <a:cubicBezTo>
                      <a:pt x="32" y="68"/>
                      <a:pt x="42" y="67"/>
                      <a:pt x="51" y="66"/>
                    </a:cubicBezTo>
                    <a:cubicBezTo>
                      <a:pt x="53" y="65"/>
                      <a:pt x="55" y="65"/>
                      <a:pt x="56" y="64"/>
                    </a:cubicBezTo>
                    <a:cubicBezTo>
                      <a:pt x="61" y="62"/>
                      <a:pt x="62" y="55"/>
                      <a:pt x="62" y="50"/>
                    </a:cubicBezTo>
                    <a:cubicBezTo>
                      <a:pt x="63" y="38"/>
                      <a:pt x="62" y="27"/>
                      <a:pt x="60" y="16"/>
                    </a:cubicBezTo>
                    <a:cubicBezTo>
                      <a:pt x="57" y="0"/>
                      <a:pt x="31" y="5"/>
                      <a:pt x="19" y="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0" name="Google Shape;500;p14"/>
              <p:cNvSpPr/>
              <p:nvPr/>
            </p:nvSpPr>
            <p:spPr>
              <a:xfrm>
                <a:off x="7306675" y="-660501"/>
                <a:ext cx="1311054" cy="1387672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89" extrusionOk="0">
                    <a:moveTo>
                      <a:pt x="211" y="273"/>
                    </a:moveTo>
                    <a:cubicBezTo>
                      <a:pt x="222" y="271"/>
                      <a:pt x="232" y="270"/>
                      <a:pt x="243" y="266"/>
                    </a:cubicBezTo>
                    <a:cubicBezTo>
                      <a:pt x="255" y="262"/>
                      <a:pt x="267" y="258"/>
                      <a:pt x="271" y="245"/>
                    </a:cubicBezTo>
                    <a:cubicBezTo>
                      <a:pt x="274" y="236"/>
                      <a:pt x="259" y="91"/>
                      <a:pt x="256" y="83"/>
                    </a:cubicBezTo>
                    <a:cubicBezTo>
                      <a:pt x="254" y="79"/>
                      <a:pt x="253" y="74"/>
                      <a:pt x="251" y="70"/>
                    </a:cubicBezTo>
                    <a:cubicBezTo>
                      <a:pt x="247" y="64"/>
                      <a:pt x="242" y="59"/>
                      <a:pt x="235" y="57"/>
                    </a:cubicBezTo>
                    <a:cubicBezTo>
                      <a:pt x="226" y="54"/>
                      <a:pt x="217" y="53"/>
                      <a:pt x="208" y="53"/>
                    </a:cubicBezTo>
                    <a:cubicBezTo>
                      <a:pt x="196" y="53"/>
                      <a:pt x="185" y="53"/>
                      <a:pt x="173" y="54"/>
                    </a:cubicBezTo>
                    <a:cubicBezTo>
                      <a:pt x="148" y="55"/>
                      <a:pt x="123" y="57"/>
                      <a:pt x="99" y="63"/>
                    </a:cubicBezTo>
                    <a:cubicBezTo>
                      <a:pt x="94" y="64"/>
                      <a:pt x="88" y="65"/>
                      <a:pt x="84" y="68"/>
                    </a:cubicBezTo>
                    <a:cubicBezTo>
                      <a:pt x="86" y="67"/>
                      <a:pt x="87" y="66"/>
                      <a:pt x="89" y="66"/>
                    </a:cubicBezTo>
                    <a:cubicBezTo>
                      <a:pt x="81" y="68"/>
                      <a:pt x="75" y="71"/>
                      <a:pt x="70" y="79"/>
                    </a:cubicBezTo>
                    <a:cubicBezTo>
                      <a:pt x="66" y="85"/>
                      <a:pt x="64" y="93"/>
                      <a:pt x="63" y="101"/>
                    </a:cubicBezTo>
                    <a:cubicBezTo>
                      <a:pt x="61" y="113"/>
                      <a:pt x="69" y="184"/>
                      <a:pt x="71" y="194"/>
                    </a:cubicBezTo>
                    <a:cubicBezTo>
                      <a:pt x="73" y="207"/>
                      <a:pt x="78" y="223"/>
                      <a:pt x="90" y="230"/>
                    </a:cubicBezTo>
                    <a:cubicBezTo>
                      <a:pt x="101" y="237"/>
                      <a:pt x="114" y="236"/>
                      <a:pt x="126" y="235"/>
                    </a:cubicBezTo>
                    <a:cubicBezTo>
                      <a:pt x="143" y="234"/>
                      <a:pt x="159" y="232"/>
                      <a:pt x="174" y="227"/>
                    </a:cubicBezTo>
                    <a:cubicBezTo>
                      <a:pt x="181" y="225"/>
                      <a:pt x="186" y="223"/>
                      <a:pt x="191" y="218"/>
                    </a:cubicBezTo>
                    <a:cubicBezTo>
                      <a:pt x="196" y="213"/>
                      <a:pt x="199" y="205"/>
                      <a:pt x="200" y="197"/>
                    </a:cubicBezTo>
                    <a:cubicBezTo>
                      <a:pt x="201" y="189"/>
                      <a:pt x="200" y="179"/>
                      <a:pt x="199" y="170"/>
                    </a:cubicBezTo>
                    <a:cubicBezTo>
                      <a:pt x="199" y="172"/>
                      <a:pt x="199" y="174"/>
                      <a:pt x="199" y="176"/>
                    </a:cubicBezTo>
                    <a:cubicBezTo>
                      <a:pt x="199" y="171"/>
                      <a:pt x="199" y="165"/>
                      <a:pt x="198" y="159"/>
                    </a:cubicBezTo>
                    <a:cubicBezTo>
                      <a:pt x="196" y="151"/>
                      <a:pt x="191" y="143"/>
                      <a:pt x="184" y="138"/>
                    </a:cubicBezTo>
                    <a:cubicBezTo>
                      <a:pt x="177" y="133"/>
                      <a:pt x="168" y="132"/>
                      <a:pt x="160" y="132"/>
                    </a:cubicBezTo>
                    <a:cubicBezTo>
                      <a:pt x="148" y="131"/>
                      <a:pt x="129" y="130"/>
                      <a:pt x="130" y="147"/>
                    </a:cubicBezTo>
                    <a:cubicBezTo>
                      <a:pt x="130" y="152"/>
                      <a:pt x="130" y="157"/>
                      <a:pt x="132" y="161"/>
                    </a:cubicBezTo>
                    <a:cubicBezTo>
                      <a:pt x="132" y="164"/>
                      <a:pt x="133" y="166"/>
                      <a:pt x="134" y="168"/>
                    </a:cubicBezTo>
                    <a:cubicBezTo>
                      <a:pt x="140" y="175"/>
                      <a:pt x="150" y="169"/>
                      <a:pt x="157" y="174"/>
                    </a:cubicBezTo>
                    <a:cubicBezTo>
                      <a:pt x="163" y="178"/>
                      <a:pt x="159" y="191"/>
                      <a:pt x="153" y="193"/>
                    </a:cubicBezTo>
                    <a:cubicBezTo>
                      <a:pt x="150" y="194"/>
                      <a:pt x="147" y="194"/>
                      <a:pt x="144" y="194"/>
                    </a:cubicBezTo>
                    <a:cubicBezTo>
                      <a:pt x="130" y="195"/>
                      <a:pt x="118" y="198"/>
                      <a:pt x="112" y="183"/>
                    </a:cubicBezTo>
                    <a:cubicBezTo>
                      <a:pt x="107" y="170"/>
                      <a:pt x="106" y="156"/>
                      <a:pt x="105" y="142"/>
                    </a:cubicBezTo>
                    <a:cubicBezTo>
                      <a:pt x="105" y="144"/>
                      <a:pt x="105" y="146"/>
                      <a:pt x="105" y="148"/>
                    </a:cubicBezTo>
                    <a:cubicBezTo>
                      <a:pt x="104" y="135"/>
                      <a:pt x="102" y="123"/>
                      <a:pt x="107" y="111"/>
                    </a:cubicBezTo>
                    <a:cubicBezTo>
                      <a:pt x="107" y="110"/>
                      <a:pt x="108" y="109"/>
                      <a:pt x="108" y="108"/>
                    </a:cubicBezTo>
                    <a:cubicBezTo>
                      <a:pt x="113" y="102"/>
                      <a:pt x="120" y="102"/>
                      <a:pt x="127" y="102"/>
                    </a:cubicBezTo>
                    <a:cubicBezTo>
                      <a:pt x="136" y="100"/>
                      <a:pt x="145" y="99"/>
                      <a:pt x="154" y="99"/>
                    </a:cubicBezTo>
                    <a:cubicBezTo>
                      <a:pt x="153" y="99"/>
                      <a:pt x="151" y="99"/>
                      <a:pt x="149" y="99"/>
                    </a:cubicBezTo>
                    <a:cubicBezTo>
                      <a:pt x="163" y="98"/>
                      <a:pt x="177" y="97"/>
                      <a:pt x="191" y="95"/>
                    </a:cubicBezTo>
                    <a:cubicBezTo>
                      <a:pt x="196" y="95"/>
                      <a:pt x="201" y="94"/>
                      <a:pt x="206" y="96"/>
                    </a:cubicBezTo>
                    <a:cubicBezTo>
                      <a:pt x="217" y="102"/>
                      <a:pt x="220" y="117"/>
                      <a:pt x="222" y="128"/>
                    </a:cubicBezTo>
                    <a:cubicBezTo>
                      <a:pt x="224" y="146"/>
                      <a:pt x="234" y="212"/>
                      <a:pt x="223" y="226"/>
                    </a:cubicBezTo>
                    <a:cubicBezTo>
                      <a:pt x="205" y="249"/>
                      <a:pt x="83" y="249"/>
                      <a:pt x="78" y="247"/>
                    </a:cubicBezTo>
                    <a:cubicBezTo>
                      <a:pt x="78" y="247"/>
                      <a:pt x="78" y="247"/>
                      <a:pt x="78" y="247"/>
                    </a:cubicBezTo>
                    <a:cubicBezTo>
                      <a:pt x="76" y="247"/>
                      <a:pt x="75" y="247"/>
                      <a:pt x="74" y="246"/>
                    </a:cubicBezTo>
                    <a:cubicBezTo>
                      <a:pt x="72" y="246"/>
                      <a:pt x="71" y="245"/>
                      <a:pt x="70" y="245"/>
                    </a:cubicBezTo>
                    <a:cubicBezTo>
                      <a:pt x="69" y="244"/>
                      <a:pt x="67" y="243"/>
                      <a:pt x="72" y="246"/>
                    </a:cubicBezTo>
                    <a:cubicBezTo>
                      <a:pt x="71" y="245"/>
                      <a:pt x="70" y="245"/>
                      <a:pt x="69" y="244"/>
                    </a:cubicBezTo>
                    <a:cubicBezTo>
                      <a:pt x="68" y="244"/>
                      <a:pt x="67" y="243"/>
                      <a:pt x="66" y="242"/>
                    </a:cubicBezTo>
                    <a:cubicBezTo>
                      <a:pt x="66" y="242"/>
                      <a:pt x="65" y="242"/>
                      <a:pt x="65" y="241"/>
                    </a:cubicBezTo>
                    <a:cubicBezTo>
                      <a:pt x="63" y="240"/>
                      <a:pt x="67" y="244"/>
                      <a:pt x="66" y="242"/>
                    </a:cubicBezTo>
                    <a:cubicBezTo>
                      <a:pt x="65" y="241"/>
                      <a:pt x="64" y="240"/>
                      <a:pt x="63" y="239"/>
                    </a:cubicBezTo>
                    <a:cubicBezTo>
                      <a:pt x="62" y="239"/>
                      <a:pt x="62" y="238"/>
                      <a:pt x="62" y="238"/>
                    </a:cubicBezTo>
                    <a:cubicBezTo>
                      <a:pt x="59" y="235"/>
                      <a:pt x="63" y="241"/>
                      <a:pt x="62" y="238"/>
                    </a:cubicBezTo>
                    <a:cubicBezTo>
                      <a:pt x="61" y="236"/>
                      <a:pt x="60" y="235"/>
                      <a:pt x="59" y="234"/>
                    </a:cubicBezTo>
                    <a:cubicBezTo>
                      <a:pt x="59" y="233"/>
                      <a:pt x="59" y="232"/>
                      <a:pt x="58" y="232"/>
                    </a:cubicBezTo>
                    <a:cubicBezTo>
                      <a:pt x="58" y="231"/>
                      <a:pt x="58" y="231"/>
                      <a:pt x="58" y="231"/>
                    </a:cubicBezTo>
                    <a:cubicBezTo>
                      <a:pt x="58" y="230"/>
                      <a:pt x="58" y="230"/>
                      <a:pt x="58" y="231"/>
                    </a:cubicBezTo>
                    <a:cubicBezTo>
                      <a:pt x="58" y="231"/>
                      <a:pt x="58" y="232"/>
                      <a:pt x="59" y="232"/>
                    </a:cubicBezTo>
                    <a:cubicBezTo>
                      <a:pt x="58" y="231"/>
                      <a:pt x="58" y="231"/>
                      <a:pt x="58" y="230"/>
                    </a:cubicBezTo>
                    <a:cubicBezTo>
                      <a:pt x="58" y="229"/>
                      <a:pt x="58" y="229"/>
                      <a:pt x="58" y="228"/>
                    </a:cubicBezTo>
                    <a:cubicBezTo>
                      <a:pt x="57" y="226"/>
                      <a:pt x="57" y="224"/>
                      <a:pt x="57" y="222"/>
                    </a:cubicBezTo>
                    <a:cubicBezTo>
                      <a:pt x="56" y="221"/>
                      <a:pt x="56" y="219"/>
                      <a:pt x="56" y="217"/>
                    </a:cubicBezTo>
                    <a:cubicBezTo>
                      <a:pt x="56" y="216"/>
                      <a:pt x="55" y="210"/>
                      <a:pt x="56" y="216"/>
                    </a:cubicBezTo>
                    <a:cubicBezTo>
                      <a:pt x="56" y="211"/>
                      <a:pt x="45" y="138"/>
                      <a:pt x="42" y="118"/>
                    </a:cubicBezTo>
                    <a:cubicBezTo>
                      <a:pt x="41" y="108"/>
                      <a:pt x="41" y="97"/>
                      <a:pt x="43" y="86"/>
                    </a:cubicBezTo>
                    <a:cubicBezTo>
                      <a:pt x="45" y="75"/>
                      <a:pt x="52" y="65"/>
                      <a:pt x="62" y="58"/>
                    </a:cubicBezTo>
                    <a:cubicBezTo>
                      <a:pt x="82" y="43"/>
                      <a:pt x="195" y="36"/>
                      <a:pt x="207" y="34"/>
                    </a:cubicBezTo>
                    <a:cubicBezTo>
                      <a:pt x="211" y="32"/>
                      <a:pt x="216" y="31"/>
                      <a:pt x="220" y="29"/>
                    </a:cubicBezTo>
                    <a:cubicBezTo>
                      <a:pt x="228" y="24"/>
                      <a:pt x="235" y="17"/>
                      <a:pt x="227" y="9"/>
                    </a:cubicBezTo>
                    <a:cubicBezTo>
                      <a:pt x="225" y="8"/>
                      <a:pt x="224" y="7"/>
                      <a:pt x="222" y="6"/>
                    </a:cubicBezTo>
                    <a:cubicBezTo>
                      <a:pt x="214" y="1"/>
                      <a:pt x="204" y="0"/>
                      <a:pt x="195" y="0"/>
                    </a:cubicBezTo>
                    <a:cubicBezTo>
                      <a:pt x="166" y="1"/>
                      <a:pt x="138" y="5"/>
                      <a:pt x="110" y="7"/>
                    </a:cubicBezTo>
                    <a:cubicBezTo>
                      <a:pt x="90" y="9"/>
                      <a:pt x="69" y="10"/>
                      <a:pt x="50" y="14"/>
                    </a:cubicBezTo>
                    <a:cubicBezTo>
                      <a:pt x="42" y="15"/>
                      <a:pt x="34" y="16"/>
                      <a:pt x="27" y="19"/>
                    </a:cubicBezTo>
                    <a:cubicBezTo>
                      <a:pt x="3" y="29"/>
                      <a:pt x="0" y="51"/>
                      <a:pt x="1" y="73"/>
                    </a:cubicBezTo>
                    <a:cubicBezTo>
                      <a:pt x="2" y="81"/>
                      <a:pt x="8" y="183"/>
                      <a:pt x="13" y="226"/>
                    </a:cubicBezTo>
                    <a:cubicBezTo>
                      <a:pt x="14" y="237"/>
                      <a:pt x="16" y="248"/>
                      <a:pt x="21" y="258"/>
                    </a:cubicBezTo>
                    <a:cubicBezTo>
                      <a:pt x="27" y="271"/>
                      <a:pt x="37" y="280"/>
                      <a:pt x="50" y="285"/>
                    </a:cubicBezTo>
                    <a:cubicBezTo>
                      <a:pt x="62" y="289"/>
                      <a:pt x="189" y="276"/>
                      <a:pt x="211" y="2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1" name="Google Shape;501;p14"/>
              <p:cNvSpPr/>
              <p:nvPr/>
            </p:nvSpPr>
            <p:spPr>
              <a:xfrm>
                <a:off x="6398031" y="261749"/>
                <a:ext cx="1124170" cy="16325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4" extrusionOk="0">
                    <a:moveTo>
                      <a:pt x="0" y="5"/>
                    </a:moveTo>
                    <a:cubicBezTo>
                      <a:pt x="0" y="12"/>
                      <a:pt x="1" y="19"/>
                      <a:pt x="5" y="24"/>
                    </a:cubicBezTo>
                    <a:cubicBezTo>
                      <a:pt x="9" y="30"/>
                      <a:pt x="14" y="33"/>
                      <a:pt x="20" y="33"/>
                    </a:cubicBezTo>
                    <a:cubicBezTo>
                      <a:pt x="26" y="34"/>
                      <a:pt x="32" y="31"/>
                      <a:pt x="35" y="25"/>
                    </a:cubicBezTo>
                    <a:cubicBezTo>
                      <a:pt x="38" y="19"/>
                      <a:pt x="37" y="11"/>
                      <a:pt x="43" y="7"/>
                    </a:cubicBezTo>
                    <a:cubicBezTo>
                      <a:pt x="49" y="3"/>
                      <a:pt x="53" y="11"/>
                      <a:pt x="54" y="16"/>
                    </a:cubicBezTo>
                    <a:cubicBezTo>
                      <a:pt x="56" y="21"/>
                      <a:pt x="58" y="27"/>
                      <a:pt x="63" y="30"/>
                    </a:cubicBezTo>
                    <a:cubicBezTo>
                      <a:pt x="68" y="34"/>
                      <a:pt x="74" y="32"/>
                      <a:pt x="78" y="28"/>
                    </a:cubicBezTo>
                    <a:cubicBezTo>
                      <a:pt x="82" y="23"/>
                      <a:pt x="83" y="17"/>
                      <a:pt x="87" y="12"/>
                    </a:cubicBezTo>
                    <a:cubicBezTo>
                      <a:pt x="88" y="10"/>
                      <a:pt x="91" y="8"/>
                      <a:pt x="93" y="8"/>
                    </a:cubicBezTo>
                    <a:cubicBezTo>
                      <a:pt x="94" y="8"/>
                      <a:pt x="95" y="9"/>
                      <a:pt x="96" y="10"/>
                    </a:cubicBezTo>
                    <a:cubicBezTo>
                      <a:pt x="99" y="12"/>
                      <a:pt x="101" y="15"/>
                      <a:pt x="103" y="18"/>
                    </a:cubicBezTo>
                    <a:cubicBezTo>
                      <a:pt x="107" y="23"/>
                      <a:pt x="112" y="32"/>
                      <a:pt x="120" y="30"/>
                    </a:cubicBezTo>
                    <a:cubicBezTo>
                      <a:pt x="124" y="29"/>
                      <a:pt x="127" y="25"/>
                      <a:pt x="129" y="22"/>
                    </a:cubicBezTo>
                    <a:cubicBezTo>
                      <a:pt x="133" y="17"/>
                      <a:pt x="134" y="10"/>
                      <a:pt x="141" y="9"/>
                    </a:cubicBezTo>
                    <a:cubicBezTo>
                      <a:pt x="144" y="9"/>
                      <a:pt x="147" y="10"/>
                      <a:pt x="149" y="11"/>
                    </a:cubicBezTo>
                    <a:cubicBezTo>
                      <a:pt x="152" y="12"/>
                      <a:pt x="153" y="15"/>
                      <a:pt x="155" y="18"/>
                    </a:cubicBezTo>
                    <a:cubicBezTo>
                      <a:pt x="157" y="24"/>
                      <a:pt x="161" y="31"/>
                      <a:pt x="168" y="31"/>
                    </a:cubicBezTo>
                    <a:cubicBezTo>
                      <a:pt x="172" y="31"/>
                      <a:pt x="175" y="29"/>
                      <a:pt x="177" y="27"/>
                    </a:cubicBezTo>
                    <a:cubicBezTo>
                      <a:pt x="180" y="24"/>
                      <a:pt x="181" y="20"/>
                      <a:pt x="182" y="17"/>
                    </a:cubicBezTo>
                    <a:cubicBezTo>
                      <a:pt x="184" y="14"/>
                      <a:pt x="186" y="12"/>
                      <a:pt x="189" y="10"/>
                    </a:cubicBezTo>
                    <a:cubicBezTo>
                      <a:pt x="192" y="9"/>
                      <a:pt x="196" y="7"/>
                      <a:pt x="198" y="9"/>
                    </a:cubicBezTo>
                    <a:cubicBezTo>
                      <a:pt x="201" y="11"/>
                      <a:pt x="201" y="15"/>
                      <a:pt x="202" y="18"/>
                    </a:cubicBezTo>
                    <a:cubicBezTo>
                      <a:pt x="204" y="21"/>
                      <a:pt x="206" y="24"/>
                      <a:pt x="208" y="26"/>
                    </a:cubicBezTo>
                    <a:cubicBezTo>
                      <a:pt x="214" y="31"/>
                      <a:pt x="221" y="32"/>
                      <a:pt x="227" y="28"/>
                    </a:cubicBezTo>
                    <a:cubicBezTo>
                      <a:pt x="230" y="26"/>
                      <a:pt x="232" y="24"/>
                      <a:pt x="233" y="21"/>
                    </a:cubicBezTo>
                    <a:cubicBezTo>
                      <a:pt x="235" y="17"/>
                      <a:pt x="230" y="14"/>
                      <a:pt x="227" y="18"/>
                    </a:cubicBezTo>
                    <a:cubicBezTo>
                      <a:pt x="226" y="20"/>
                      <a:pt x="224" y="22"/>
                      <a:pt x="222" y="23"/>
                    </a:cubicBezTo>
                    <a:cubicBezTo>
                      <a:pt x="219" y="25"/>
                      <a:pt x="216" y="23"/>
                      <a:pt x="213" y="22"/>
                    </a:cubicBezTo>
                    <a:cubicBezTo>
                      <a:pt x="208" y="17"/>
                      <a:pt x="208" y="10"/>
                      <a:pt x="203" y="5"/>
                    </a:cubicBezTo>
                    <a:cubicBezTo>
                      <a:pt x="198" y="0"/>
                      <a:pt x="190" y="1"/>
                      <a:pt x="185" y="5"/>
                    </a:cubicBezTo>
                    <a:cubicBezTo>
                      <a:pt x="182" y="7"/>
                      <a:pt x="180" y="9"/>
                      <a:pt x="178" y="12"/>
                    </a:cubicBezTo>
                    <a:cubicBezTo>
                      <a:pt x="176" y="15"/>
                      <a:pt x="175" y="18"/>
                      <a:pt x="174" y="21"/>
                    </a:cubicBezTo>
                    <a:cubicBezTo>
                      <a:pt x="172" y="24"/>
                      <a:pt x="169" y="25"/>
                      <a:pt x="166" y="23"/>
                    </a:cubicBezTo>
                    <a:cubicBezTo>
                      <a:pt x="163" y="22"/>
                      <a:pt x="162" y="19"/>
                      <a:pt x="161" y="16"/>
                    </a:cubicBezTo>
                    <a:cubicBezTo>
                      <a:pt x="158" y="10"/>
                      <a:pt x="155" y="6"/>
                      <a:pt x="148" y="4"/>
                    </a:cubicBezTo>
                    <a:cubicBezTo>
                      <a:pt x="143" y="3"/>
                      <a:pt x="137" y="3"/>
                      <a:pt x="133" y="7"/>
                    </a:cubicBezTo>
                    <a:cubicBezTo>
                      <a:pt x="128" y="10"/>
                      <a:pt x="126" y="17"/>
                      <a:pt x="122" y="22"/>
                    </a:cubicBezTo>
                    <a:cubicBezTo>
                      <a:pt x="121" y="23"/>
                      <a:pt x="120" y="24"/>
                      <a:pt x="119" y="24"/>
                    </a:cubicBezTo>
                    <a:cubicBezTo>
                      <a:pt x="118" y="25"/>
                      <a:pt x="117" y="24"/>
                      <a:pt x="116" y="24"/>
                    </a:cubicBezTo>
                    <a:cubicBezTo>
                      <a:pt x="113" y="23"/>
                      <a:pt x="111" y="20"/>
                      <a:pt x="109" y="18"/>
                    </a:cubicBezTo>
                    <a:cubicBezTo>
                      <a:pt x="105" y="12"/>
                      <a:pt x="101" y="4"/>
                      <a:pt x="95" y="3"/>
                    </a:cubicBezTo>
                    <a:cubicBezTo>
                      <a:pt x="89" y="1"/>
                      <a:pt x="84" y="5"/>
                      <a:pt x="81" y="10"/>
                    </a:cubicBezTo>
                    <a:cubicBezTo>
                      <a:pt x="78" y="14"/>
                      <a:pt x="77" y="21"/>
                      <a:pt x="73" y="25"/>
                    </a:cubicBezTo>
                    <a:cubicBezTo>
                      <a:pt x="68" y="30"/>
                      <a:pt x="63" y="25"/>
                      <a:pt x="61" y="20"/>
                    </a:cubicBezTo>
                    <a:cubicBezTo>
                      <a:pt x="59" y="15"/>
                      <a:pt x="58" y="9"/>
                      <a:pt x="54" y="5"/>
                    </a:cubicBezTo>
                    <a:cubicBezTo>
                      <a:pt x="50" y="1"/>
                      <a:pt x="44" y="0"/>
                      <a:pt x="40" y="4"/>
                    </a:cubicBezTo>
                    <a:cubicBezTo>
                      <a:pt x="35" y="8"/>
                      <a:pt x="34" y="15"/>
                      <a:pt x="32" y="20"/>
                    </a:cubicBezTo>
                    <a:cubicBezTo>
                      <a:pt x="30" y="27"/>
                      <a:pt x="24" y="30"/>
                      <a:pt x="18" y="28"/>
                    </a:cubicBezTo>
                    <a:cubicBezTo>
                      <a:pt x="11" y="26"/>
                      <a:pt x="7" y="21"/>
                      <a:pt x="5" y="15"/>
                    </a:cubicBezTo>
                    <a:cubicBezTo>
                      <a:pt x="4" y="12"/>
                      <a:pt x="3" y="8"/>
                      <a:pt x="2" y="5"/>
                    </a:cubicBezTo>
                    <a:cubicBezTo>
                      <a:pt x="2" y="4"/>
                      <a:pt x="0" y="4"/>
                      <a:pt x="0" y="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2" name="Google Shape;502;p14"/>
              <p:cNvSpPr/>
              <p:nvPr/>
            </p:nvSpPr>
            <p:spPr>
              <a:xfrm>
                <a:off x="7570175" y="650556"/>
                <a:ext cx="645860" cy="7661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6" extrusionOk="0">
                    <a:moveTo>
                      <a:pt x="2" y="16"/>
                    </a:moveTo>
                    <a:cubicBezTo>
                      <a:pt x="6" y="16"/>
                      <a:pt x="10" y="16"/>
                      <a:pt x="14" y="16"/>
                    </a:cubicBezTo>
                    <a:cubicBezTo>
                      <a:pt x="19" y="15"/>
                      <a:pt x="23" y="15"/>
                      <a:pt x="27" y="15"/>
                    </a:cubicBezTo>
                    <a:cubicBezTo>
                      <a:pt x="36" y="14"/>
                      <a:pt x="44" y="13"/>
                      <a:pt x="53" y="13"/>
                    </a:cubicBezTo>
                    <a:cubicBezTo>
                      <a:pt x="70" y="11"/>
                      <a:pt x="87" y="9"/>
                      <a:pt x="104" y="8"/>
                    </a:cubicBezTo>
                    <a:cubicBezTo>
                      <a:pt x="113" y="7"/>
                      <a:pt x="123" y="6"/>
                      <a:pt x="132" y="4"/>
                    </a:cubicBezTo>
                    <a:cubicBezTo>
                      <a:pt x="135" y="4"/>
                      <a:pt x="134" y="0"/>
                      <a:pt x="132" y="0"/>
                    </a:cubicBezTo>
                    <a:cubicBezTo>
                      <a:pt x="115" y="0"/>
                      <a:pt x="98" y="2"/>
                      <a:pt x="81" y="4"/>
                    </a:cubicBezTo>
                    <a:cubicBezTo>
                      <a:pt x="64" y="5"/>
                      <a:pt x="47" y="7"/>
                      <a:pt x="30" y="9"/>
                    </a:cubicBezTo>
                    <a:cubicBezTo>
                      <a:pt x="25" y="9"/>
                      <a:pt x="20" y="10"/>
                      <a:pt x="15" y="10"/>
                    </a:cubicBezTo>
                    <a:cubicBezTo>
                      <a:pt x="11" y="11"/>
                      <a:pt x="6" y="11"/>
                      <a:pt x="2" y="13"/>
                    </a:cubicBezTo>
                    <a:cubicBezTo>
                      <a:pt x="0" y="13"/>
                      <a:pt x="1" y="15"/>
                      <a:pt x="2" y="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3" name="Google Shape;503;p14"/>
              <p:cNvSpPr/>
              <p:nvPr/>
            </p:nvSpPr>
            <p:spPr>
              <a:xfrm>
                <a:off x="7837971" y="750800"/>
                <a:ext cx="148219" cy="38666"/>
              </a:xfrm>
              <a:custGeom>
                <a:avLst/>
                <a:gdLst/>
                <a:ahLst/>
                <a:cxnLst/>
                <a:rect l="l" t="t" r="r" b="b"/>
                <a:pathLst>
                  <a:path w="31" h="8" extrusionOk="0">
                    <a:moveTo>
                      <a:pt x="1" y="7"/>
                    </a:moveTo>
                    <a:cubicBezTo>
                      <a:pt x="2" y="8"/>
                      <a:pt x="5" y="8"/>
                      <a:pt x="8" y="8"/>
                    </a:cubicBezTo>
                    <a:cubicBezTo>
                      <a:pt x="10" y="7"/>
                      <a:pt x="12" y="7"/>
                      <a:pt x="14" y="7"/>
                    </a:cubicBezTo>
                    <a:cubicBezTo>
                      <a:pt x="19" y="7"/>
                      <a:pt x="24" y="6"/>
                      <a:pt x="29" y="6"/>
                    </a:cubicBezTo>
                    <a:cubicBezTo>
                      <a:pt x="30" y="6"/>
                      <a:pt x="31" y="5"/>
                      <a:pt x="31" y="3"/>
                    </a:cubicBezTo>
                    <a:cubicBezTo>
                      <a:pt x="31" y="2"/>
                      <a:pt x="30" y="0"/>
                      <a:pt x="29" y="0"/>
                    </a:cubicBezTo>
                    <a:cubicBezTo>
                      <a:pt x="24" y="1"/>
                      <a:pt x="19" y="1"/>
                      <a:pt x="14" y="2"/>
                    </a:cubicBezTo>
                    <a:cubicBezTo>
                      <a:pt x="12" y="2"/>
                      <a:pt x="9" y="2"/>
                      <a:pt x="7" y="2"/>
                    </a:cubicBezTo>
                    <a:cubicBezTo>
                      <a:pt x="5" y="3"/>
                      <a:pt x="2" y="3"/>
                      <a:pt x="0" y="5"/>
                    </a:cubicBezTo>
                    <a:cubicBezTo>
                      <a:pt x="0" y="5"/>
                      <a:pt x="0" y="6"/>
                      <a:pt x="1" y="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5915823" y="-79440"/>
                <a:ext cx="1190761" cy="22555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47" extrusionOk="0">
                    <a:moveTo>
                      <a:pt x="247" y="20"/>
                    </a:moveTo>
                    <a:cubicBezTo>
                      <a:pt x="245" y="4"/>
                      <a:pt x="231" y="3"/>
                      <a:pt x="220" y="4"/>
                    </a:cubicBezTo>
                    <a:cubicBezTo>
                      <a:pt x="200" y="5"/>
                      <a:pt x="37" y="0"/>
                      <a:pt x="19" y="7"/>
                    </a:cubicBezTo>
                    <a:cubicBezTo>
                      <a:pt x="13" y="9"/>
                      <a:pt x="7" y="12"/>
                      <a:pt x="4" y="18"/>
                    </a:cubicBezTo>
                    <a:cubicBezTo>
                      <a:pt x="0" y="24"/>
                      <a:pt x="0" y="33"/>
                      <a:pt x="4" y="38"/>
                    </a:cubicBezTo>
                    <a:cubicBezTo>
                      <a:pt x="8" y="43"/>
                      <a:pt x="14" y="44"/>
                      <a:pt x="20" y="44"/>
                    </a:cubicBezTo>
                    <a:cubicBezTo>
                      <a:pt x="54" y="47"/>
                      <a:pt x="175" y="47"/>
                      <a:pt x="208" y="46"/>
                    </a:cubicBezTo>
                    <a:cubicBezTo>
                      <a:pt x="217" y="46"/>
                      <a:pt x="226" y="46"/>
                      <a:pt x="234" y="42"/>
                    </a:cubicBezTo>
                    <a:cubicBezTo>
                      <a:pt x="243" y="39"/>
                      <a:pt x="249" y="29"/>
                      <a:pt x="247" y="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8917459" y="971059"/>
                <a:ext cx="234142" cy="239871"/>
              </a:xfrm>
              <a:custGeom>
                <a:avLst/>
                <a:gdLst/>
                <a:ahLst/>
                <a:cxnLst/>
                <a:rect l="l" t="t" r="r" b="b"/>
                <a:pathLst>
                  <a:path w="49" h="50" extrusionOk="0">
                    <a:moveTo>
                      <a:pt x="20" y="1"/>
                    </a:moveTo>
                    <a:cubicBezTo>
                      <a:pt x="17" y="0"/>
                      <a:pt x="13" y="0"/>
                      <a:pt x="10" y="1"/>
                    </a:cubicBezTo>
                    <a:cubicBezTo>
                      <a:pt x="5" y="4"/>
                      <a:pt x="4" y="9"/>
                      <a:pt x="2" y="14"/>
                    </a:cubicBezTo>
                    <a:cubicBezTo>
                      <a:pt x="1" y="21"/>
                      <a:pt x="0" y="29"/>
                      <a:pt x="0" y="37"/>
                    </a:cubicBezTo>
                    <a:cubicBezTo>
                      <a:pt x="0" y="38"/>
                      <a:pt x="0" y="40"/>
                      <a:pt x="0" y="42"/>
                    </a:cubicBezTo>
                    <a:cubicBezTo>
                      <a:pt x="2" y="46"/>
                      <a:pt x="7" y="47"/>
                      <a:pt x="11" y="47"/>
                    </a:cubicBezTo>
                    <a:cubicBezTo>
                      <a:pt x="18" y="48"/>
                      <a:pt x="26" y="49"/>
                      <a:pt x="33" y="49"/>
                    </a:cubicBezTo>
                    <a:cubicBezTo>
                      <a:pt x="34" y="49"/>
                      <a:pt x="36" y="50"/>
                      <a:pt x="37" y="49"/>
                    </a:cubicBezTo>
                    <a:cubicBezTo>
                      <a:pt x="41" y="48"/>
                      <a:pt x="43" y="44"/>
                      <a:pt x="44" y="40"/>
                    </a:cubicBezTo>
                    <a:cubicBezTo>
                      <a:pt x="46" y="32"/>
                      <a:pt x="48" y="23"/>
                      <a:pt x="48" y="15"/>
                    </a:cubicBezTo>
                    <a:cubicBezTo>
                      <a:pt x="49" y="3"/>
                      <a:pt x="29" y="2"/>
                      <a:pt x="20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8710049" y="534627"/>
                <a:ext cx="301449" cy="34083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1" extrusionOk="0">
                    <a:moveTo>
                      <a:pt x="20" y="7"/>
                    </a:moveTo>
                    <a:cubicBezTo>
                      <a:pt x="15" y="7"/>
                      <a:pt x="10" y="8"/>
                      <a:pt x="6" y="11"/>
                    </a:cubicBezTo>
                    <a:cubicBezTo>
                      <a:pt x="1" y="16"/>
                      <a:pt x="0" y="23"/>
                      <a:pt x="0" y="29"/>
                    </a:cubicBezTo>
                    <a:cubicBezTo>
                      <a:pt x="1" y="40"/>
                      <a:pt x="2" y="50"/>
                      <a:pt x="4" y="60"/>
                    </a:cubicBezTo>
                    <a:cubicBezTo>
                      <a:pt x="5" y="62"/>
                      <a:pt x="6" y="65"/>
                      <a:pt x="7" y="67"/>
                    </a:cubicBezTo>
                    <a:cubicBezTo>
                      <a:pt x="11" y="71"/>
                      <a:pt x="17" y="70"/>
                      <a:pt x="23" y="70"/>
                    </a:cubicBezTo>
                    <a:cubicBezTo>
                      <a:pt x="32" y="68"/>
                      <a:pt x="42" y="67"/>
                      <a:pt x="52" y="66"/>
                    </a:cubicBezTo>
                    <a:cubicBezTo>
                      <a:pt x="53" y="65"/>
                      <a:pt x="55" y="65"/>
                      <a:pt x="57" y="64"/>
                    </a:cubicBezTo>
                    <a:cubicBezTo>
                      <a:pt x="61" y="62"/>
                      <a:pt x="62" y="55"/>
                      <a:pt x="63" y="50"/>
                    </a:cubicBezTo>
                    <a:cubicBezTo>
                      <a:pt x="63" y="39"/>
                      <a:pt x="62" y="27"/>
                      <a:pt x="60" y="16"/>
                    </a:cubicBezTo>
                    <a:cubicBezTo>
                      <a:pt x="57" y="0"/>
                      <a:pt x="31" y="5"/>
                      <a:pt x="20" y="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9" name="Google Shape;509;p15"/>
          <p:cNvGrpSpPr/>
          <p:nvPr/>
        </p:nvGrpSpPr>
        <p:grpSpPr>
          <a:xfrm>
            <a:off x="-326948" y="-478705"/>
            <a:ext cx="10045763" cy="5864885"/>
            <a:chOff x="-326948" y="-478705"/>
            <a:chExt cx="10045763" cy="5864885"/>
          </a:xfrm>
        </p:grpSpPr>
        <p:grpSp>
          <p:nvGrpSpPr>
            <p:cNvPr id="510" name="Google Shape;510;p15"/>
            <p:cNvGrpSpPr/>
            <p:nvPr/>
          </p:nvGrpSpPr>
          <p:grpSpPr>
            <a:xfrm>
              <a:off x="8430735" y="-57091"/>
              <a:ext cx="797583" cy="776523"/>
              <a:chOff x="4751072" y="1403050"/>
              <a:chExt cx="1220853" cy="1188616"/>
            </a:xfrm>
          </p:grpSpPr>
          <p:sp>
            <p:nvSpPr>
              <p:cNvPr id="511" name="Google Shape;511;p15"/>
              <p:cNvSpPr/>
              <p:nvPr/>
            </p:nvSpPr>
            <p:spPr>
              <a:xfrm>
                <a:off x="4751072" y="1403050"/>
                <a:ext cx="1220853" cy="1170937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29" extrusionOk="0">
                    <a:moveTo>
                      <a:pt x="49" y="64"/>
                    </a:moveTo>
                    <a:cubicBezTo>
                      <a:pt x="44" y="68"/>
                      <a:pt x="39" y="73"/>
                      <a:pt x="37" y="79"/>
                    </a:cubicBezTo>
                    <a:cubicBezTo>
                      <a:pt x="34" y="85"/>
                      <a:pt x="34" y="93"/>
                      <a:pt x="38" y="98"/>
                    </a:cubicBezTo>
                    <a:cubicBezTo>
                      <a:pt x="44" y="105"/>
                      <a:pt x="57" y="103"/>
                      <a:pt x="66" y="98"/>
                    </a:cubicBezTo>
                    <a:cubicBezTo>
                      <a:pt x="78" y="91"/>
                      <a:pt x="87" y="81"/>
                      <a:pt x="94" y="69"/>
                    </a:cubicBezTo>
                    <a:cubicBezTo>
                      <a:pt x="102" y="57"/>
                      <a:pt x="110" y="43"/>
                      <a:pt x="116" y="30"/>
                    </a:cubicBezTo>
                    <a:cubicBezTo>
                      <a:pt x="110" y="44"/>
                      <a:pt x="105" y="59"/>
                      <a:pt x="100" y="73"/>
                    </a:cubicBezTo>
                    <a:cubicBezTo>
                      <a:pt x="95" y="86"/>
                      <a:pt x="87" y="101"/>
                      <a:pt x="90" y="116"/>
                    </a:cubicBezTo>
                    <a:cubicBezTo>
                      <a:pt x="92" y="122"/>
                      <a:pt x="98" y="129"/>
                      <a:pt x="105" y="129"/>
                    </a:cubicBezTo>
                    <a:cubicBezTo>
                      <a:pt x="111" y="129"/>
                      <a:pt x="116" y="125"/>
                      <a:pt x="119" y="120"/>
                    </a:cubicBezTo>
                    <a:cubicBezTo>
                      <a:pt x="122" y="115"/>
                      <a:pt x="123" y="109"/>
                      <a:pt x="124" y="104"/>
                    </a:cubicBezTo>
                    <a:cubicBezTo>
                      <a:pt x="128" y="76"/>
                      <a:pt x="131" y="48"/>
                      <a:pt x="133" y="20"/>
                    </a:cubicBezTo>
                    <a:cubicBezTo>
                      <a:pt x="133" y="15"/>
                      <a:pt x="133" y="11"/>
                      <a:pt x="134" y="6"/>
                    </a:cubicBezTo>
                    <a:cubicBezTo>
                      <a:pt x="134" y="1"/>
                      <a:pt x="135" y="0"/>
                      <a:pt x="129" y="0"/>
                    </a:cubicBezTo>
                    <a:cubicBezTo>
                      <a:pt x="109" y="1"/>
                      <a:pt x="88" y="3"/>
                      <a:pt x="67" y="3"/>
                    </a:cubicBezTo>
                    <a:cubicBezTo>
                      <a:pt x="56" y="4"/>
                      <a:pt x="44" y="3"/>
                      <a:pt x="33" y="6"/>
                    </a:cubicBezTo>
                    <a:cubicBezTo>
                      <a:pt x="21" y="8"/>
                      <a:pt x="0" y="21"/>
                      <a:pt x="10" y="36"/>
                    </a:cubicBezTo>
                    <a:cubicBezTo>
                      <a:pt x="13" y="39"/>
                      <a:pt x="17" y="41"/>
                      <a:pt x="21" y="42"/>
                    </a:cubicBezTo>
                    <a:cubicBezTo>
                      <a:pt x="33" y="45"/>
                      <a:pt x="45" y="43"/>
                      <a:pt x="56" y="39"/>
                    </a:cubicBezTo>
                    <a:cubicBezTo>
                      <a:pt x="73" y="34"/>
                      <a:pt x="89" y="25"/>
                      <a:pt x="105" y="16"/>
                    </a:cubicBezTo>
                    <a:cubicBezTo>
                      <a:pt x="103" y="17"/>
                      <a:pt x="101" y="19"/>
                      <a:pt x="99" y="21"/>
                    </a:cubicBezTo>
                    <a:cubicBezTo>
                      <a:pt x="97" y="22"/>
                      <a:pt x="95" y="24"/>
                      <a:pt x="92" y="26"/>
                    </a:cubicBezTo>
                    <a:cubicBezTo>
                      <a:pt x="87" y="30"/>
                      <a:pt x="83" y="34"/>
                      <a:pt x="78" y="38"/>
                    </a:cubicBezTo>
                    <a:cubicBezTo>
                      <a:pt x="68" y="47"/>
                      <a:pt x="59" y="55"/>
                      <a:pt x="49" y="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923697" y="1583994"/>
                <a:ext cx="705058" cy="218381"/>
              </a:xfrm>
              <a:custGeom>
                <a:avLst/>
                <a:gdLst/>
                <a:ahLst/>
                <a:cxnLst/>
                <a:rect l="l" t="t" r="r" b="b"/>
                <a:pathLst>
                  <a:path w="78" h="24" extrusionOk="0">
                    <a:moveTo>
                      <a:pt x="1" y="22"/>
                    </a:moveTo>
                    <a:cubicBezTo>
                      <a:pt x="4" y="22"/>
                      <a:pt x="7" y="23"/>
                      <a:pt x="10" y="23"/>
                    </a:cubicBezTo>
                    <a:cubicBezTo>
                      <a:pt x="14" y="24"/>
                      <a:pt x="17" y="23"/>
                      <a:pt x="20" y="23"/>
                    </a:cubicBezTo>
                    <a:cubicBezTo>
                      <a:pt x="27" y="22"/>
                      <a:pt x="33" y="21"/>
                      <a:pt x="40" y="19"/>
                    </a:cubicBezTo>
                    <a:cubicBezTo>
                      <a:pt x="46" y="17"/>
                      <a:pt x="52" y="15"/>
                      <a:pt x="58" y="12"/>
                    </a:cubicBezTo>
                    <a:cubicBezTo>
                      <a:pt x="64" y="9"/>
                      <a:pt x="71" y="6"/>
                      <a:pt x="76" y="2"/>
                    </a:cubicBezTo>
                    <a:cubicBezTo>
                      <a:pt x="78" y="1"/>
                      <a:pt x="77" y="0"/>
                      <a:pt x="75" y="0"/>
                    </a:cubicBezTo>
                    <a:cubicBezTo>
                      <a:pt x="69" y="3"/>
                      <a:pt x="64" y="6"/>
                      <a:pt x="58" y="9"/>
                    </a:cubicBezTo>
                    <a:cubicBezTo>
                      <a:pt x="52" y="12"/>
                      <a:pt x="46" y="14"/>
                      <a:pt x="39" y="16"/>
                    </a:cubicBezTo>
                    <a:cubicBezTo>
                      <a:pt x="33" y="18"/>
                      <a:pt x="27" y="19"/>
                      <a:pt x="20" y="20"/>
                    </a:cubicBezTo>
                    <a:cubicBezTo>
                      <a:pt x="17" y="21"/>
                      <a:pt x="14" y="21"/>
                      <a:pt x="11" y="21"/>
                    </a:cubicBezTo>
                    <a:cubicBezTo>
                      <a:pt x="7" y="21"/>
                      <a:pt x="4" y="22"/>
                      <a:pt x="1" y="21"/>
                    </a:cubicBezTo>
                    <a:cubicBezTo>
                      <a:pt x="0" y="21"/>
                      <a:pt x="0" y="22"/>
                      <a:pt x="1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5022489" y="1793016"/>
                <a:ext cx="388926" cy="562591"/>
              </a:xfrm>
              <a:custGeom>
                <a:avLst/>
                <a:gdLst/>
                <a:ahLst/>
                <a:cxnLst/>
                <a:rect l="l" t="t" r="r" b="b"/>
                <a:pathLst>
                  <a:path w="43" h="62" extrusionOk="0">
                    <a:moveTo>
                      <a:pt x="42" y="0"/>
                    </a:moveTo>
                    <a:cubicBezTo>
                      <a:pt x="30" y="8"/>
                      <a:pt x="17" y="15"/>
                      <a:pt x="9" y="27"/>
                    </a:cubicBezTo>
                    <a:cubicBezTo>
                      <a:pt x="3" y="37"/>
                      <a:pt x="0" y="53"/>
                      <a:pt x="13" y="59"/>
                    </a:cubicBezTo>
                    <a:cubicBezTo>
                      <a:pt x="20" y="62"/>
                      <a:pt x="28" y="60"/>
                      <a:pt x="35" y="57"/>
                    </a:cubicBezTo>
                    <a:cubicBezTo>
                      <a:pt x="36" y="57"/>
                      <a:pt x="36" y="55"/>
                      <a:pt x="35" y="55"/>
                    </a:cubicBezTo>
                    <a:cubicBezTo>
                      <a:pt x="27" y="57"/>
                      <a:pt x="18" y="60"/>
                      <a:pt x="11" y="54"/>
                    </a:cubicBezTo>
                    <a:cubicBezTo>
                      <a:pt x="4" y="49"/>
                      <a:pt x="6" y="39"/>
                      <a:pt x="9" y="33"/>
                    </a:cubicBezTo>
                    <a:cubicBezTo>
                      <a:pt x="16" y="19"/>
                      <a:pt x="31" y="11"/>
                      <a:pt x="43" y="1"/>
                    </a:cubicBezTo>
                    <a:cubicBezTo>
                      <a:pt x="43" y="1"/>
                      <a:pt x="43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4" name="Google Shape;514;p15"/>
              <p:cNvSpPr/>
              <p:nvPr/>
            </p:nvSpPr>
            <p:spPr>
              <a:xfrm>
                <a:off x="5384377" y="2092510"/>
                <a:ext cx="171585" cy="181984"/>
              </a:xfrm>
              <a:custGeom>
                <a:avLst/>
                <a:gdLst/>
                <a:ahLst/>
                <a:cxnLst/>
                <a:rect l="l" t="t" r="r" b="b"/>
                <a:pathLst>
                  <a:path w="19" h="20" extrusionOk="0">
                    <a:moveTo>
                      <a:pt x="1" y="19"/>
                    </a:moveTo>
                    <a:cubicBezTo>
                      <a:pt x="2" y="19"/>
                      <a:pt x="2" y="19"/>
                      <a:pt x="3" y="19"/>
                    </a:cubicBezTo>
                    <a:cubicBezTo>
                      <a:pt x="3" y="18"/>
                      <a:pt x="3" y="18"/>
                      <a:pt x="4" y="18"/>
                    </a:cubicBezTo>
                    <a:cubicBezTo>
                      <a:pt x="4" y="17"/>
                      <a:pt x="5" y="17"/>
                      <a:pt x="6" y="16"/>
                    </a:cubicBezTo>
                    <a:cubicBezTo>
                      <a:pt x="7" y="15"/>
                      <a:pt x="9" y="13"/>
                      <a:pt x="10" y="12"/>
                    </a:cubicBezTo>
                    <a:cubicBezTo>
                      <a:pt x="13" y="9"/>
                      <a:pt x="16" y="6"/>
                      <a:pt x="18" y="3"/>
                    </a:cubicBezTo>
                    <a:cubicBezTo>
                      <a:pt x="19" y="1"/>
                      <a:pt x="17" y="0"/>
                      <a:pt x="16" y="1"/>
                    </a:cubicBezTo>
                    <a:cubicBezTo>
                      <a:pt x="13" y="4"/>
                      <a:pt x="11" y="7"/>
                      <a:pt x="8" y="10"/>
                    </a:cubicBezTo>
                    <a:cubicBezTo>
                      <a:pt x="7" y="11"/>
                      <a:pt x="6" y="13"/>
                      <a:pt x="5" y="14"/>
                    </a:cubicBezTo>
                    <a:cubicBezTo>
                      <a:pt x="4" y="15"/>
                      <a:pt x="3" y="16"/>
                      <a:pt x="3" y="16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1" y="18"/>
                      <a:pt x="1" y="18"/>
                      <a:pt x="1" y="19"/>
                    </a:cubicBezTo>
                    <a:cubicBezTo>
                      <a:pt x="0" y="19"/>
                      <a:pt x="1" y="20"/>
                      <a:pt x="1" y="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5" name="Google Shape;515;p15"/>
              <p:cNvSpPr/>
              <p:nvPr/>
            </p:nvSpPr>
            <p:spPr>
              <a:xfrm>
                <a:off x="5565321" y="2065472"/>
                <a:ext cx="352529" cy="526194"/>
              </a:xfrm>
              <a:custGeom>
                <a:avLst/>
                <a:gdLst/>
                <a:ahLst/>
                <a:cxnLst/>
                <a:rect l="l" t="t" r="r" b="b"/>
                <a:pathLst>
                  <a:path w="39" h="58" extrusionOk="0">
                    <a:moveTo>
                      <a:pt x="7" y="8"/>
                    </a:moveTo>
                    <a:cubicBezTo>
                      <a:pt x="3" y="16"/>
                      <a:pt x="0" y="25"/>
                      <a:pt x="0" y="34"/>
                    </a:cubicBezTo>
                    <a:cubicBezTo>
                      <a:pt x="0" y="41"/>
                      <a:pt x="1" y="49"/>
                      <a:pt x="7" y="54"/>
                    </a:cubicBezTo>
                    <a:cubicBezTo>
                      <a:pt x="13" y="58"/>
                      <a:pt x="20" y="58"/>
                      <a:pt x="25" y="53"/>
                    </a:cubicBezTo>
                    <a:cubicBezTo>
                      <a:pt x="30" y="47"/>
                      <a:pt x="31" y="39"/>
                      <a:pt x="33" y="33"/>
                    </a:cubicBezTo>
                    <a:cubicBezTo>
                      <a:pt x="35" y="22"/>
                      <a:pt x="38" y="12"/>
                      <a:pt x="38" y="1"/>
                    </a:cubicBezTo>
                    <a:cubicBezTo>
                      <a:pt x="39" y="0"/>
                      <a:pt x="37" y="0"/>
                      <a:pt x="37" y="1"/>
                    </a:cubicBezTo>
                    <a:cubicBezTo>
                      <a:pt x="34" y="11"/>
                      <a:pt x="32" y="21"/>
                      <a:pt x="30" y="31"/>
                    </a:cubicBezTo>
                    <a:cubicBezTo>
                      <a:pt x="28" y="38"/>
                      <a:pt x="27" y="48"/>
                      <a:pt x="20" y="52"/>
                    </a:cubicBezTo>
                    <a:cubicBezTo>
                      <a:pt x="16" y="55"/>
                      <a:pt x="11" y="53"/>
                      <a:pt x="8" y="51"/>
                    </a:cubicBezTo>
                    <a:cubicBezTo>
                      <a:pt x="5" y="48"/>
                      <a:pt x="4" y="43"/>
                      <a:pt x="3" y="38"/>
                    </a:cubicBezTo>
                    <a:cubicBezTo>
                      <a:pt x="2" y="28"/>
                      <a:pt x="7" y="19"/>
                      <a:pt x="8" y="9"/>
                    </a:cubicBezTo>
                    <a:cubicBezTo>
                      <a:pt x="8" y="8"/>
                      <a:pt x="7" y="8"/>
                      <a:pt x="7" y="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6" name="Google Shape;516;p15"/>
              <p:cNvSpPr/>
              <p:nvPr/>
            </p:nvSpPr>
            <p:spPr>
              <a:xfrm>
                <a:off x="5628755" y="1947962"/>
                <a:ext cx="81113" cy="108151"/>
              </a:xfrm>
              <a:custGeom>
                <a:avLst/>
                <a:gdLst/>
                <a:ahLst/>
                <a:cxnLst/>
                <a:rect l="l" t="t" r="r" b="b"/>
                <a:pathLst>
                  <a:path w="9" h="12" extrusionOk="0">
                    <a:moveTo>
                      <a:pt x="1" y="9"/>
                    </a:moveTo>
                    <a:cubicBezTo>
                      <a:pt x="2" y="11"/>
                      <a:pt x="4" y="12"/>
                      <a:pt x="6" y="12"/>
                    </a:cubicBezTo>
                    <a:cubicBezTo>
                      <a:pt x="7" y="12"/>
                      <a:pt x="8" y="11"/>
                      <a:pt x="8" y="10"/>
                    </a:cubicBezTo>
                    <a:cubicBezTo>
                      <a:pt x="9" y="7"/>
                      <a:pt x="9" y="0"/>
                      <a:pt x="5" y="0"/>
                    </a:cubicBezTo>
                    <a:cubicBezTo>
                      <a:pt x="0" y="0"/>
                      <a:pt x="0" y="6"/>
                      <a:pt x="1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7" name="Google Shape;517;p15"/>
              <p:cNvSpPr/>
              <p:nvPr/>
            </p:nvSpPr>
            <p:spPr>
              <a:xfrm>
                <a:off x="5573640" y="1802375"/>
                <a:ext cx="82152" cy="117510"/>
              </a:xfrm>
              <a:custGeom>
                <a:avLst/>
                <a:gdLst/>
                <a:ahLst/>
                <a:cxnLst/>
                <a:rect l="l" t="t" r="r" b="b"/>
                <a:pathLst>
                  <a:path w="9" h="13" extrusionOk="0">
                    <a:moveTo>
                      <a:pt x="1" y="9"/>
                    </a:moveTo>
                    <a:cubicBezTo>
                      <a:pt x="2" y="11"/>
                      <a:pt x="4" y="13"/>
                      <a:pt x="6" y="12"/>
                    </a:cubicBezTo>
                    <a:cubicBezTo>
                      <a:pt x="7" y="12"/>
                      <a:pt x="8" y="11"/>
                      <a:pt x="8" y="10"/>
                    </a:cubicBezTo>
                    <a:cubicBezTo>
                      <a:pt x="9" y="7"/>
                      <a:pt x="9" y="0"/>
                      <a:pt x="5" y="0"/>
                    </a:cubicBezTo>
                    <a:cubicBezTo>
                      <a:pt x="0" y="0"/>
                      <a:pt x="0" y="6"/>
                      <a:pt x="1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8" name="Google Shape;518;p15"/>
              <p:cNvSpPr/>
              <p:nvPr/>
            </p:nvSpPr>
            <p:spPr>
              <a:xfrm>
                <a:off x="5673471" y="1793016"/>
                <a:ext cx="71753" cy="90472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8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9" name="Google Shape;519;p15"/>
              <p:cNvSpPr/>
              <p:nvPr/>
            </p:nvSpPr>
            <p:spPr>
              <a:xfrm>
                <a:off x="5673471" y="1520560"/>
                <a:ext cx="63434" cy="91512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1" y="7"/>
                    </a:moveTo>
                    <a:cubicBezTo>
                      <a:pt x="2" y="9"/>
                      <a:pt x="3" y="10"/>
                      <a:pt x="4" y="10"/>
                    </a:cubicBezTo>
                    <a:cubicBezTo>
                      <a:pt x="5" y="10"/>
                      <a:pt x="6" y="9"/>
                      <a:pt x="7" y="8"/>
                    </a:cubicBezTo>
                    <a:cubicBezTo>
                      <a:pt x="7" y="5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0" name="Google Shape;520;p15"/>
              <p:cNvSpPr/>
              <p:nvPr/>
            </p:nvSpPr>
            <p:spPr>
              <a:xfrm>
                <a:off x="5610037" y="1648468"/>
                <a:ext cx="72794" cy="90472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2" y="8"/>
                    </a:moveTo>
                    <a:cubicBezTo>
                      <a:pt x="2" y="9"/>
                      <a:pt x="4" y="10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2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1" name="Google Shape;521;p15"/>
              <p:cNvSpPr/>
              <p:nvPr/>
            </p:nvSpPr>
            <p:spPr>
              <a:xfrm>
                <a:off x="5745225" y="2019716"/>
                <a:ext cx="72794" cy="91512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8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6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5736906" y="1693185"/>
                <a:ext cx="71753" cy="90472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2" y="7"/>
                    </a:moveTo>
                    <a:cubicBezTo>
                      <a:pt x="2" y="9"/>
                      <a:pt x="4" y="10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5"/>
                      <a:pt x="8" y="0"/>
                      <a:pt x="4" y="0"/>
                    </a:cubicBezTo>
                    <a:cubicBezTo>
                      <a:pt x="0" y="0"/>
                      <a:pt x="1" y="5"/>
                      <a:pt x="2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5511246" y="1919885"/>
                <a:ext cx="71753" cy="99831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 extrusionOk="0">
                    <a:moveTo>
                      <a:pt x="2" y="8"/>
                    </a:moveTo>
                    <a:cubicBezTo>
                      <a:pt x="2" y="9"/>
                      <a:pt x="4" y="11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1" y="5"/>
                      <a:pt x="2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5781622" y="1811734"/>
                <a:ext cx="72794" cy="99831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 extrusionOk="0">
                    <a:moveTo>
                      <a:pt x="1" y="8"/>
                    </a:moveTo>
                    <a:cubicBezTo>
                      <a:pt x="2" y="9"/>
                      <a:pt x="3" y="11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4932016" y="1583994"/>
                <a:ext cx="307813" cy="13622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5" extrusionOk="0">
                    <a:moveTo>
                      <a:pt x="9" y="4"/>
                    </a:moveTo>
                    <a:cubicBezTo>
                      <a:pt x="6" y="5"/>
                      <a:pt x="3" y="6"/>
                      <a:pt x="1" y="8"/>
                    </a:cubicBezTo>
                    <a:cubicBezTo>
                      <a:pt x="0" y="9"/>
                      <a:pt x="0" y="10"/>
                      <a:pt x="0" y="10"/>
                    </a:cubicBezTo>
                    <a:cubicBezTo>
                      <a:pt x="1" y="12"/>
                      <a:pt x="3" y="13"/>
                      <a:pt x="6" y="14"/>
                    </a:cubicBezTo>
                    <a:cubicBezTo>
                      <a:pt x="14" y="15"/>
                      <a:pt x="24" y="14"/>
                      <a:pt x="32" y="10"/>
                    </a:cubicBezTo>
                    <a:cubicBezTo>
                      <a:pt x="33" y="9"/>
                      <a:pt x="34" y="8"/>
                      <a:pt x="34" y="7"/>
                    </a:cubicBezTo>
                    <a:cubicBezTo>
                      <a:pt x="34" y="0"/>
                      <a:pt x="14" y="4"/>
                      <a:pt x="9" y="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26" name="Google Shape;526;p15"/>
            <p:cNvGrpSpPr/>
            <p:nvPr/>
          </p:nvGrpSpPr>
          <p:grpSpPr>
            <a:xfrm flipH="1">
              <a:off x="-326948" y="-478705"/>
              <a:ext cx="10045763" cy="5864885"/>
              <a:chOff x="-555548" y="-478705"/>
              <a:chExt cx="10045763" cy="5864885"/>
            </a:xfrm>
          </p:grpSpPr>
          <p:grpSp>
            <p:nvGrpSpPr>
              <p:cNvPr id="527" name="Google Shape;527;p15"/>
              <p:cNvGrpSpPr/>
              <p:nvPr/>
            </p:nvGrpSpPr>
            <p:grpSpPr>
              <a:xfrm flipH="1">
                <a:off x="7936518" y="4398150"/>
                <a:ext cx="1124150" cy="904896"/>
                <a:chOff x="3313131" y="2490952"/>
                <a:chExt cx="1300648" cy="1046969"/>
              </a:xfrm>
            </p:grpSpPr>
            <p:sp>
              <p:nvSpPr>
                <p:cNvPr id="528" name="Google Shape;528;p15"/>
                <p:cNvSpPr/>
                <p:nvPr/>
              </p:nvSpPr>
              <p:spPr>
                <a:xfrm>
                  <a:off x="3313131" y="2778838"/>
                  <a:ext cx="746771" cy="759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" h="71" extrusionOk="0">
                      <a:moveTo>
                        <a:pt x="1" y="66"/>
                      </a:moveTo>
                      <a:cubicBezTo>
                        <a:pt x="2" y="68"/>
                        <a:pt x="3" y="69"/>
                        <a:pt x="4" y="70"/>
                      </a:cubicBezTo>
                      <a:cubicBezTo>
                        <a:pt x="5" y="71"/>
                        <a:pt x="6" y="71"/>
                        <a:pt x="8" y="71"/>
                      </a:cubicBezTo>
                      <a:cubicBezTo>
                        <a:pt x="9" y="71"/>
                        <a:pt x="11" y="71"/>
                        <a:pt x="13" y="71"/>
                      </a:cubicBezTo>
                      <a:cubicBezTo>
                        <a:pt x="17" y="70"/>
                        <a:pt x="20" y="67"/>
                        <a:pt x="24" y="66"/>
                      </a:cubicBezTo>
                      <a:cubicBezTo>
                        <a:pt x="28" y="65"/>
                        <a:pt x="31" y="63"/>
                        <a:pt x="35" y="61"/>
                      </a:cubicBezTo>
                      <a:cubicBezTo>
                        <a:pt x="45" y="57"/>
                        <a:pt x="55" y="52"/>
                        <a:pt x="64" y="47"/>
                      </a:cubicBezTo>
                      <a:cubicBezTo>
                        <a:pt x="66" y="46"/>
                        <a:pt x="67" y="45"/>
                        <a:pt x="68" y="43"/>
                      </a:cubicBezTo>
                      <a:cubicBezTo>
                        <a:pt x="70" y="40"/>
                        <a:pt x="67" y="35"/>
                        <a:pt x="64" y="32"/>
                      </a:cubicBezTo>
                      <a:cubicBezTo>
                        <a:pt x="60" y="28"/>
                        <a:pt x="55" y="25"/>
                        <a:pt x="50" y="23"/>
                      </a:cubicBezTo>
                      <a:cubicBezTo>
                        <a:pt x="39" y="16"/>
                        <a:pt x="28" y="9"/>
                        <a:pt x="17" y="3"/>
                      </a:cubicBezTo>
                      <a:cubicBezTo>
                        <a:pt x="15" y="2"/>
                        <a:pt x="14" y="1"/>
                        <a:pt x="12" y="1"/>
                      </a:cubicBezTo>
                      <a:cubicBezTo>
                        <a:pt x="9" y="0"/>
                        <a:pt x="6" y="3"/>
                        <a:pt x="4" y="6"/>
                      </a:cubicBezTo>
                      <a:cubicBezTo>
                        <a:pt x="3" y="9"/>
                        <a:pt x="3" y="12"/>
                        <a:pt x="3" y="15"/>
                      </a:cubicBezTo>
                      <a:cubicBezTo>
                        <a:pt x="2" y="24"/>
                        <a:pt x="2" y="34"/>
                        <a:pt x="1" y="43"/>
                      </a:cubicBezTo>
                      <a:cubicBezTo>
                        <a:pt x="1" y="47"/>
                        <a:pt x="0" y="52"/>
                        <a:pt x="0" y="57"/>
                      </a:cubicBezTo>
                      <a:cubicBezTo>
                        <a:pt x="0" y="59"/>
                        <a:pt x="0" y="63"/>
                        <a:pt x="1" y="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29" name="Google Shape;529;p15"/>
                <p:cNvSpPr/>
                <p:nvPr/>
              </p:nvSpPr>
              <p:spPr>
                <a:xfrm>
                  <a:off x="3324203" y="2490952"/>
                  <a:ext cx="212836" cy="2349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2" extrusionOk="0">
                      <a:moveTo>
                        <a:pt x="18" y="20"/>
                      </a:moveTo>
                      <a:cubicBezTo>
                        <a:pt x="20" y="17"/>
                        <a:pt x="20" y="13"/>
                        <a:pt x="19" y="9"/>
                      </a:cubicBezTo>
                      <a:cubicBezTo>
                        <a:pt x="18" y="5"/>
                        <a:pt x="15" y="2"/>
                        <a:pt x="12" y="1"/>
                      </a:cubicBezTo>
                      <a:cubicBezTo>
                        <a:pt x="10" y="0"/>
                        <a:pt x="8" y="1"/>
                        <a:pt x="5" y="2"/>
                      </a:cubicBezTo>
                      <a:cubicBezTo>
                        <a:pt x="4" y="3"/>
                        <a:pt x="2" y="4"/>
                        <a:pt x="1" y="5"/>
                      </a:cubicBezTo>
                      <a:cubicBezTo>
                        <a:pt x="0" y="6"/>
                        <a:pt x="0" y="8"/>
                        <a:pt x="0" y="9"/>
                      </a:cubicBezTo>
                      <a:cubicBezTo>
                        <a:pt x="0" y="12"/>
                        <a:pt x="1" y="16"/>
                        <a:pt x="3" y="18"/>
                      </a:cubicBezTo>
                      <a:cubicBezTo>
                        <a:pt x="5" y="21"/>
                        <a:pt x="8" y="22"/>
                        <a:pt x="11" y="22"/>
                      </a:cubicBezTo>
                      <a:cubicBezTo>
                        <a:pt x="13" y="22"/>
                        <a:pt x="14" y="22"/>
                        <a:pt x="15" y="22"/>
                      </a:cubicBezTo>
                      <a:cubicBezTo>
                        <a:pt x="16" y="21"/>
                        <a:pt x="17" y="20"/>
                        <a:pt x="18" y="2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30" name="Google Shape;530;p15"/>
                <p:cNvSpPr/>
                <p:nvPr/>
              </p:nvSpPr>
              <p:spPr>
                <a:xfrm rot="2700021">
                  <a:off x="4188615" y="2906028"/>
                  <a:ext cx="351858" cy="353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33" extrusionOk="0">
                      <a:moveTo>
                        <a:pt x="21" y="5"/>
                      </a:moveTo>
                      <a:cubicBezTo>
                        <a:pt x="12" y="0"/>
                        <a:pt x="0" y="13"/>
                        <a:pt x="0" y="22"/>
                      </a:cubicBezTo>
                      <a:cubicBezTo>
                        <a:pt x="1" y="28"/>
                        <a:pt x="7" y="33"/>
                        <a:pt x="13" y="31"/>
                      </a:cubicBezTo>
                      <a:cubicBezTo>
                        <a:pt x="23" y="29"/>
                        <a:pt x="33" y="12"/>
                        <a:pt x="21" y="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31" name="Google Shape;531;p15"/>
                <p:cNvSpPr/>
                <p:nvPr/>
              </p:nvSpPr>
              <p:spPr>
                <a:xfrm>
                  <a:off x="3866070" y="2738652"/>
                  <a:ext cx="193836" cy="21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3" y="11"/>
                      </a:moveTo>
                      <a:cubicBezTo>
                        <a:pt x="16" y="6"/>
                        <a:pt x="10" y="0"/>
                        <a:pt x="6" y="1"/>
                      </a:cubicBezTo>
                      <a:cubicBezTo>
                        <a:pt x="3" y="1"/>
                        <a:pt x="0" y="5"/>
                        <a:pt x="1" y="8"/>
                      </a:cubicBezTo>
                      <a:cubicBezTo>
                        <a:pt x="1" y="13"/>
                        <a:pt x="10" y="18"/>
                        <a:pt x="13" y="1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532" name="Google Shape;532;p15"/>
              <p:cNvGrpSpPr/>
              <p:nvPr/>
            </p:nvGrpSpPr>
            <p:grpSpPr>
              <a:xfrm rot="2044904" flipH="1">
                <a:off x="-453271" y="4354257"/>
                <a:ext cx="1246030" cy="746950"/>
                <a:chOff x="1784476" y="3277515"/>
                <a:chExt cx="1498056" cy="898031"/>
              </a:xfrm>
            </p:grpSpPr>
            <p:sp>
              <p:nvSpPr>
                <p:cNvPr id="533" name="Google Shape;533;p15"/>
                <p:cNvSpPr/>
                <p:nvPr/>
              </p:nvSpPr>
              <p:spPr>
                <a:xfrm>
                  <a:off x="1876685" y="3277515"/>
                  <a:ext cx="1405847" cy="898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" h="77" extrusionOk="0">
                      <a:moveTo>
                        <a:pt x="2" y="25"/>
                      </a:moveTo>
                      <a:cubicBezTo>
                        <a:pt x="0" y="16"/>
                        <a:pt x="1" y="5"/>
                        <a:pt x="10" y="2"/>
                      </a:cubicBezTo>
                      <a:cubicBezTo>
                        <a:pt x="17" y="0"/>
                        <a:pt x="24" y="2"/>
                        <a:pt x="30" y="5"/>
                      </a:cubicBezTo>
                      <a:cubicBezTo>
                        <a:pt x="36" y="8"/>
                        <a:pt x="42" y="13"/>
                        <a:pt x="47" y="17"/>
                      </a:cubicBezTo>
                      <a:cubicBezTo>
                        <a:pt x="51" y="21"/>
                        <a:pt x="56" y="26"/>
                        <a:pt x="61" y="29"/>
                      </a:cubicBezTo>
                      <a:cubicBezTo>
                        <a:pt x="67" y="32"/>
                        <a:pt x="74" y="33"/>
                        <a:pt x="81" y="36"/>
                      </a:cubicBezTo>
                      <a:cubicBezTo>
                        <a:pt x="88" y="38"/>
                        <a:pt x="95" y="42"/>
                        <a:pt x="102" y="45"/>
                      </a:cubicBezTo>
                      <a:cubicBezTo>
                        <a:pt x="108" y="48"/>
                        <a:pt x="115" y="53"/>
                        <a:pt x="118" y="59"/>
                      </a:cubicBezTo>
                      <a:cubicBezTo>
                        <a:pt x="121" y="63"/>
                        <a:pt x="121" y="70"/>
                        <a:pt x="116" y="73"/>
                      </a:cubicBezTo>
                      <a:cubicBezTo>
                        <a:pt x="112" y="77"/>
                        <a:pt x="106" y="77"/>
                        <a:pt x="101" y="77"/>
                      </a:cubicBezTo>
                      <a:cubicBezTo>
                        <a:pt x="97" y="77"/>
                        <a:pt x="74" y="77"/>
                        <a:pt x="66" y="77"/>
                      </a:cubicBezTo>
                      <a:cubicBezTo>
                        <a:pt x="63" y="76"/>
                        <a:pt x="60" y="76"/>
                        <a:pt x="57" y="74"/>
                      </a:cubicBezTo>
                      <a:cubicBezTo>
                        <a:pt x="54" y="71"/>
                        <a:pt x="52" y="67"/>
                        <a:pt x="49" y="64"/>
                      </a:cubicBezTo>
                      <a:cubicBezTo>
                        <a:pt x="47" y="60"/>
                        <a:pt x="43" y="58"/>
                        <a:pt x="39" y="56"/>
                      </a:cubicBezTo>
                      <a:cubicBezTo>
                        <a:pt x="35" y="53"/>
                        <a:pt x="30" y="52"/>
                        <a:pt x="25" y="50"/>
                      </a:cubicBezTo>
                      <a:cubicBezTo>
                        <a:pt x="17" y="47"/>
                        <a:pt x="8" y="41"/>
                        <a:pt x="4" y="32"/>
                      </a:cubicBezTo>
                      <a:cubicBezTo>
                        <a:pt x="3" y="30"/>
                        <a:pt x="3" y="28"/>
                        <a:pt x="2" y="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34" name="Google Shape;534;p15"/>
                <p:cNvSpPr/>
                <p:nvPr/>
              </p:nvSpPr>
              <p:spPr>
                <a:xfrm>
                  <a:off x="1784476" y="3405805"/>
                  <a:ext cx="626751" cy="583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" h="50" extrusionOk="0">
                      <a:moveTo>
                        <a:pt x="20" y="40"/>
                      </a:moveTo>
                      <a:cubicBezTo>
                        <a:pt x="42" y="50"/>
                        <a:pt x="54" y="13"/>
                        <a:pt x="32" y="6"/>
                      </a:cubicBezTo>
                      <a:cubicBezTo>
                        <a:pt x="11" y="0"/>
                        <a:pt x="0" y="32"/>
                        <a:pt x="20" y="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35" name="Google Shape;535;p15"/>
                <p:cNvSpPr/>
                <p:nvPr/>
              </p:nvSpPr>
              <p:spPr>
                <a:xfrm>
                  <a:off x="2272247" y="3476632"/>
                  <a:ext cx="173726" cy="151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3" extrusionOk="0">
                      <a:moveTo>
                        <a:pt x="6" y="1"/>
                      </a:moveTo>
                      <a:cubicBezTo>
                        <a:pt x="4" y="0"/>
                        <a:pt x="2" y="1"/>
                        <a:pt x="1" y="2"/>
                      </a:cubicBezTo>
                      <a:cubicBezTo>
                        <a:pt x="0" y="4"/>
                        <a:pt x="1" y="5"/>
                        <a:pt x="1" y="6"/>
                      </a:cubicBezTo>
                      <a:cubicBezTo>
                        <a:pt x="3" y="9"/>
                        <a:pt x="9" y="13"/>
                        <a:pt x="12" y="10"/>
                      </a:cubicBezTo>
                      <a:cubicBezTo>
                        <a:pt x="15" y="6"/>
                        <a:pt x="10" y="2"/>
                        <a:pt x="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36" name="Google Shape;536;p15"/>
                <p:cNvSpPr/>
                <p:nvPr/>
              </p:nvSpPr>
              <p:spPr>
                <a:xfrm>
                  <a:off x="2468691" y="3534095"/>
                  <a:ext cx="175062" cy="1523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" h="13" extrusionOk="0">
                      <a:moveTo>
                        <a:pt x="6" y="1"/>
                      </a:moveTo>
                      <a:cubicBezTo>
                        <a:pt x="4" y="0"/>
                        <a:pt x="2" y="1"/>
                        <a:pt x="1" y="2"/>
                      </a:cubicBezTo>
                      <a:cubicBezTo>
                        <a:pt x="0" y="4"/>
                        <a:pt x="1" y="5"/>
                        <a:pt x="1" y="6"/>
                      </a:cubicBezTo>
                      <a:cubicBezTo>
                        <a:pt x="3" y="9"/>
                        <a:pt x="9" y="13"/>
                        <a:pt x="12" y="10"/>
                      </a:cubicBezTo>
                      <a:cubicBezTo>
                        <a:pt x="15" y="6"/>
                        <a:pt x="10" y="2"/>
                        <a:pt x="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37" name="Google Shape;537;p15"/>
                <p:cNvSpPr/>
                <p:nvPr/>
              </p:nvSpPr>
              <p:spPr>
                <a:xfrm>
                  <a:off x="2423255" y="3662385"/>
                  <a:ext cx="138981" cy="12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1" extrusionOk="0">
                      <a:moveTo>
                        <a:pt x="5" y="1"/>
                      </a:moveTo>
                      <a:cubicBezTo>
                        <a:pt x="4" y="0"/>
                        <a:pt x="2" y="0"/>
                        <a:pt x="1" y="2"/>
                      </a:cubicBezTo>
                      <a:cubicBezTo>
                        <a:pt x="0" y="3"/>
                        <a:pt x="1" y="4"/>
                        <a:pt x="1" y="5"/>
                      </a:cubicBezTo>
                      <a:cubicBezTo>
                        <a:pt x="3" y="7"/>
                        <a:pt x="8" y="11"/>
                        <a:pt x="10" y="8"/>
                      </a:cubicBezTo>
                      <a:cubicBezTo>
                        <a:pt x="12" y="4"/>
                        <a:pt x="8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38" name="Google Shape;538;p15"/>
                <p:cNvSpPr/>
                <p:nvPr/>
              </p:nvSpPr>
              <p:spPr>
                <a:xfrm>
                  <a:off x="2725271" y="3896247"/>
                  <a:ext cx="138981" cy="116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0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7"/>
                        <a:pt x="7" y="10"/>
                        <a:pt x="9" y="7"/>
                      </a:cubicBezTo>
                      <a:cubicBezTo>
                        <a:pt x="12" y="4"/>
                        <a:pt x="8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39" name="Google Shape;539;p15"/>
                <p:cNvSpPr/>
                <p:nvPr/>
              </p:nvSpPr>
              <p:spPr>
                <a:xfrm>
                  <a:off x="2631726" y="3721185"/>
                  <a:ext cx="138981" cy="128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1" extrusionOk="0">
                      <a:moveTo>
                        <a:pt x="5" y="1"/>
                      </a:moveTo>
                      <a:cubicBezTo>
                        <a:pt x="3" y="0"/>
                        <a:pt x="1" y="0"/>
                        <a:pt x="1" y="2"/>
                      </a:cubicBezTo>
                      <a:cubicBezTo>
                        <a:pt x="0" y="3"/>
                        <a:pt x="0" y="4"/>
                        <a:pt x="1" y="5"/>
                      </a:cubicBezTo>
                      <a:cubicBezTo>
                        <a:pt x="2" y="7"/>
                        <a:pt x="7" y="11"/>
                        <a:pt x="10" y="8"/>
                      </a:cubicBezTo>
                      <a:cubicBezTo>
                        <a:pt x="12" y="4"/>
                        <a:pt x="8" y="1"/>
                        <a:pt x="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0" name="Google Shape;540;p15"/>
                <p:cNvSpPr/>
                <p:nvPr/>
              </p:nvSpPr>
              <p:spPr>
                <a:xfrm>
                  <a:off x="2131929" y="3558150"/>
                  <a:ext cx="140317" cy="116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0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2"/>
                        <a:pt x="0" y="4"/>
                        <a:pt x="1" y="4"/>
                      </a:cubicBezTo>
                      <a:cubicBezTo>
                        <a:pt x="2" y="7"/>
                        <a:pt x="7" y="10"/>
                        <a:pt x="9" y="7"/>
                      </a:cubicBezTo>
                      <a:cubicBezTo>
                        <a:pt x="12" y="4"/>
                        <a:pt x="8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1" name="Google Shape;541;p15"/>
                <p:cNvSpPr/>
                <p:nvPr/>
              </p:nvSpPr>
              <p:spPr>
                <a:xfrm>
                  <a:off x="2480718" y="3825421"/>
                  <a:ext cx="138981" cy="11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0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2"/>
                        <a:pt x="0" y="4"/>
                        <a:pt x="1" y="4"/>
                      </a:cubicBezTo>
                      <a:cubicBezTo>
                        <a:pt x="2" y="7"/>
                        <a:pt x="7" y="10"/>
                        <a:pt x="9" y="7"/>
                      </a:cubicBezTo>
                      <a:cubicBezTo>
                        <a:pt x="12" y="4"/>
                        <a:pt x="8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2" name="Google Shape;542;p15"/>
                <p:cNvSpPr/>
                <p:nvPr/>
              </p:nvSpPr>
              <p:spPr>
                <a:xfrm>
                  <a:off x="2423255" y="3393778"/>
                  <a:ext cx="138981" cy="117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0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2" y="7"/>
                        <a:pt x="7" y="10"/>
                        <a:pt x="9" y="7"/>
                      </a:cubicBezTo>
                      <a:cubicBezTo>
                        <a:pt x="12" y="4"/>
                        <a:pt x="8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3" name="Google Shape;543;p15"/>
                <p:cNvSpPr/>
                <p:nvPr/>
              </p:nvSpPr>
              <p:spPr>
                <a:xfrm>
                  <a:off x="2317683" y="3767957"/>
                  <a:ext cx="140317" cy="116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" h="10" extrusionOk="0">
                      <a:moveTo>
                        <a:pt x="5" y="0"/>
                      </a:moveTo>
                      <a:cubicBezTo>
                        <a:pt x="3" y="0"/>
                        <a:pt x="1" y="0"/>
                        <a:pt x="0" y="1"/>
                      </a:cubicBezTo>
                      <a:cubicBezTo>
                        <a:pt x="0" y="2"/>
                        <a:pt x="0" y="4"/>
                        <a:pt x="1" y="5"/>
                      </a:cubicBezTo>
                      <a:cubicBezTo>
                        <a:pt x="2" y="7"/>
                        <a:pt x="7" y="10"/>
                        <a:pt x="9" y="7"/>
                      </a:cubicBezTo>
                      <a:cubicBezTo>
                        <a:pt x="12" y="4"/>
                        <a:pt x="8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grpSp>
            <p:nvGrpSpPr>
              <p:cNvPr id="544" name="Google Shape;544;p15"/>
              <p:cNvGrpSpPr/>
              <p:nvPr/>
            </p:nvGrpSpPr>
            <p:grpSpPr>
              <a:xfrm>
                <a:off x="6907948" y="-478705"/>
                <a:ext cx="2582267" cy="1290561"/>
                <a:chOff x="5915823" y="-439755"/>
                <a:chExt cx="2582267" cy="1290561"/>
              </a:xfrm>
            </p:grpSpPr>
            <p:sp>
              <p:nvSpPr>
                <p:cNvPr id="545" name="Google Shape;545;p15"/>
                <p:cNvSpPr/>
                <p:nvPr/>
              </p:nvSpPr>
              <p:spPr>
                <a:xfrm rot="-1940716">
                  <a:off x="7409497" y="-272347"/>
                  <a:ext cx="902976" cy="955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289" extrusionOk="0">
                      <a:moveTo>
                        <a:pt x="211" y="273"/>
                      </a:moveTo>
                      <a:cubicBezTo>
                        <a:pt x="222" y="271"/>
                        <a:pt x="232" y="270"/>
                        <a:pt x="243" y="266"/>
                      </a:cubicBezTo>
                      <a:cubicBezTo>
                        <a:pt x="255" y="262"/>
                        <a:pt x="267" y="258"/>
                        <a:pt x="271" y="245"/>
                      </a:cubicBezTo>
                      <a:cubicBezTo>
                        <a:pt x="274" y="236"/>
                        <a:pt x="259" y="91"/>
                        <a:pt x="256" y="83"/>
                      </a:cubicBezTo>
                      <a:cubicBezTo>
                        <a:pt x="254" y="79"/>
                        <a:pt x="253" y="74"/>
                        <a:pt x="251" y="70"/>
                      </a:cubicBezTo>
                      <a:cubicBezTo>
                        <a:pt x="247" y="64"/>
                        <a:pt x="242" y="59"/>
                        <a:pt x="235" y="57"/>
                      </a:cubicBezTo>
                      <a:cubicBezTo>
                        <a:pt x="226" y="54"/>
                        <a:pt x="217" y="53"/>
                        <a:pt x="208" y="53"/>
                      </a:cubicBezTo>
                      <a:cubicBezTo>
                        <a:pt x="196" y="53"/>
                        <a:pt x="185" y="53"/>
                        <a:pt x="173" y="54"/>
                      </a:cubicBezTo>
                      <a:cubicBezTo>
                        <a:pt x="148" y="55"/>
                        <a:pt x="123" y="57"/>
                        <a:pt x="99" y="63"/>
                      </a:cubicBezTo>
                      <a:cubicBezTo>
                        <a:pt x="94" y="64"/>
                        <a:pt x="88" y="65"/>
                        <a:pt x="84" y="68"/>
                      </a:cubicBezTo>
                      <a:cubicBezTo>
                        <a:pt x="86" y="67"/>
                        <a:pt x="87" y="66"/>
                        <a:pt x="89" y="66"/>
                      </a:cubicBezTo>
                      <a:cubicBezTo>
                        <a:pt x="81" y="68"/>
                        <a:pt x="75" y="71"/>
                        <a:pt x="70" y="79"/>
                      </a:cubicBezTo>
                      <a:cubicBezTo>
                        <a:pt x="66" y="85"/>
                        <a:pt x="64" y="93"/>
                        <a:pt x="63" y="101"/>
                      </a:cubicBezTo>
                      <a:cubicBezTo>
                        <a:pt x="61" y="113"/>
                        <a:pt x="69" y="184"/>
                        <a:pt x="71" y="194"/>
                      </a:cubicBezTo>
                      <a:cubicBezTo>
                        <a:pt x="73" y="207"/>
                        <a:pt x="78" y="223"/>
                        <a:pt x="90" y="230"/>
                      </a:cubicBezTo>
                      <a:cubicBezTo>
                        <a:pt x="101" y="237"/>
                        <a:pt x="114" y="236"/>
                        <a:pt x="126" y="235"/>
                      </a:cubicBezTo>
                      <a:cubicBezTo>
                        <a:pt x="143" y="234"/>
                        <a:pt x="159" y="232"/>
                        <a:pt x="174" y="227"/>
                      </a:cubicBezTo>
                      <a:cubicBezTo>
                        <a:pt x="181" y="225"/>
                        <a:pt x="186" y="223"/>
                        <a:pt x="191" y="218"/>
                      </a:cubicBezTo>
                      <a:cubicBezTo>
                        <a:pt x="196" y="213"/>
                        <a:pt x="199" y="205"/>
                        <a:pt x="200" y="197"/>
                      </a:cubicBezTo>
                      <a:cubicBezTo>
                        <a:pt x="201" y="189"/>
                        <a:pt x="200" y="179"/>
                        <a:pt x="199" y="170"/>
                      </a:cubicBezTo>
                      <a:cubicBezTo>
                        <a:pt x="199" y="172"/>
                        <a:pt x="199" y="174"/>
                        <a:pt x="199" y="176"/>
                      </a:cubicBezTo>
                      <a:cubicBezTo>
                        <a:pt x="199" y="171"/>
                        <a:pt x="199" y="165"/>
                        <a:pt x="198" y="159"/>
                      </a:cubicBezTo>
                      <a:cubicBezTo>
                        <a:pt x="196" y="151"/>
                        <a:pt x="191" y="143"/>
                        <a:pt x="184" y="138"/>
                      </a:cubicBezTo>
                      <a:cubicBezTo>
                        <a:pt x="177" y="133"/>
                        <a:pt x="168" y="132"/>
                        <a:pt x="160" y="132"/>
                      </a:cubicBezTo>
                      <a:cubicBezTo>
                        <a:pt x="148" y="131"/>
                        <a:pt x="129" y="130"/>
                        <a:pt x="130" y="147"/>
                      </a:cubicBezTo>
                      <a:cubicBezTo>
                        <a:pt x="130" y="152"/>
                        <a:pt x="130" y="157"/>
                        <a:pt x="132" y="161"/>
                      </a:cubicBezTo>
                      <a:cubicBezTo>
                        <a:pt x="132" y="164"/>
                        <a:pt x="133" y="166"/>
                        <a:pt x="134" y="168"/>
                      </a:cubicBezTo>
                      <a:cubicBezTo>
                        <a:pt x="140" y="175"/>
                        <a:pt x="150" y="169"/>
                        <a:pt x="157" y="174"/>
                      </a:cubicBezTo>
                      <a:cubicBezTo>
                        <a:pt x="163" y="178"/>
                        <a:pt x="159" y="191"/>
                        <a:pt x="153" y="193"/>
                      </a:cubicBezTo>
                      <a:cubicBezTo>
                        <a:pt x="150" y="194"/>
                        <a:pt x="147" y="194"/>
                        <a:pt x="144" y="194"/>
                      </a:cubicBezTo>
                      <a:cubicBezTo>
                        <a:pt x="130" y="195"/>
                        <a:pt x="118" y="198"/>
                        <a:pt x="112" y="183"/>
                      </a:cubicBezTo>
                      <a:cubicBezTo>
                        <a:pt x="107" y="170"/>
                        <a:pt x="106" y="156"/>
                        <a:pt x="105" y="142"/>
                      </a:cubicBezTo>
                      <a:cubicBezTo>
                        <a:pt x="105" y="144"/>
                        <a:pt x="105" y="146"/>
                        <a:pt x="105" y="148"/>
                      </a:cubicBezTo>
                      <a:cubicBezTo>
                        <a:pt x="104" y="135"/>
                        <a:pt x="102" y="123"/>
                        <a:pt x="107" y="111"/>
                      </a:cubicBezTo>
                      <a:cubicBezTo>
                        <a:pt x="107" y="110"/>
                        <a:pt x="108" y="109"/>
                        <a:pt x="108" y="108"/>
                      </a:cubicBezTo>
                      <a:cubicBezTo>
                        <a:pt x="113" y="102"/>
                        <a:pt x="120" y="102"/>
                        <a:pt x="127" y="102"/>
                      </a:cubicBezTo>
                      <a:cubicBezTo>
                        <a:pt x="136" y="100"/>
                        <a:pt x="145" y="99"/>
                        <a:pt x="154" y="99"/>
                      </a:cubicBezTo>
                      <a:cubicBezTo>
                        <a:pt x="153" y="99"/>
                        <a:pt x="151" y="99"/>
                        <a:pt x="149" y="99"/>
                      </a:cubicBezTo>
                      <a:cubicBezTo>
                        <a:pt x="163" y="98"/>
                        <a:pt x="177" y="97"/>
                        <a:pt x="191" y="95"/>
                      </a:cubicBezTo>
                      <a:cubicBezTo>
                        <a:pt x="196" y="95"/>
                        <a:pt x="201" y="94"/>
                        <a:pt x="206" y="96"/>
                      </a:cubicBezTo>
                      <a:cubicBezTo>
                        <a:pt x="217" y="102"/>
                        <a:pt x="220" y="117"/>
                        <a:pt x="222" y="128"/>
                      </a:cubicBezTo>
                      <a:cubicBezTo>
                        <a:pt x="224" y="146"/>
                        <a:pt x="234" y="212"/>
                        <a:pt x="223" y="226"/>
                      </a:cubicBezTo>
                      <a:cubicBezTo>
                        <a:pt x="205" y="249"/>
                        <a:pt x="83" y="249"/>
                        <a:pt x="78" y="247"/>
                      </a:cubicBezTo>
                      <a:cubicBezTo>
                        <a:pt x="78" y="247"/>
                        <a:pt x="78" y="247"/>
                        <a:pt x="78" y="247"/>
                      </a:cubicBezTo>
                      <a:cubicBezTo>
                        <a:pt x="76" y="247"/>
                        <a:pt x="75" y="247"/>
                        <a:pt x="74" y="246"/>
                      </a:cubicBezTo>
                      <a:cubicBezTo>
                        <a:pt x="72" y="246"/>
                        <a:pt x="71" y="245"/>
                        <a:pt x="70" y="245"/>
                      </a:cubicBezTo>
                      <a:cubicBezTo>
                        <a:pt x="69" y="244"/>
                        <a:pt x="67" y="243"/>
                        <a:pt x="72" y="246"/>
                      </a:cubicBezTo>
                      <a:cubicBezTo>
                        <a:pt x="71" y="245"/>
                        <a:pt x="70" y="245"/>
                        <a:pt x="69" y="244"/>
                      </a:cubicBezTo>
                      <a:cubicBezTo>
                        <a:pt x="68" y="244"/>
                        <a:pt x="67" y="243"/>
                        <a:pt x="66" y="242"/>
                      </a:cubicBezTo>
                      <a:cubicBezTo>
                        <a:pt x="66" y="242"/>
                        <a:pt x="65" y="242"/>
                        <a:pt x="65" y="241"/>
                      </a:cubicBezTo>
                      <a:cubicBezTo>
                        <a:pt x="63" y="240"/>
                        <a:pt x="67" y="244"/>
                        <a:pt x="66" y="242"/>
                      </a:cubicBezTo>
                      <a:cubicBezTo>
                        <a:pt x="65" y="241"/>
                        <a:pt x="64" y="240"/>
                        <a:pt x="63" y="239"/>
                      </a:cubicBezTo>
                      <a:cubicBezTo>
                        <a:pt x="62" y="239"/>
                        <a:pt x="62" y="238"/>
                        <a:pt x="62" y="238"/>
                      </a:cubicBezTo>
                      <a:cubicBezTo>
                        <a:pt x="59" y="235"/>
                        <a:pt x="63" y="241"/>
                        <a:pt x="62" y="238"/>
                      </a:cubicBezTo>
                      <a:cubicBezTo>
                        <a:pt x="61" y="236"/>
                        <a:pt x="60" y="235"/>
                        <a:pt x="59" y="234"/>
                      </a:cubicBezTo>
                      <a:cubicBezTo>
                        <a:pt x="59" y="233"/>
                        <a:pt x="59" y="232"/>
                        <a:pt x="58" y="232"/>
                      </a:cubicBezTo>
                      <a:cubicBezTo>
                        <a:pt x="58" y="231"/>
                        <a:pt x="58" y="231"/>
                        <a:pt x="58" y="231"/>
                      </a:cubicBezTo>
                      <a:cubicBezTo>
                        <a:pt x="58" y="230"/>
                        <a:pt x="58" y="230"/>
                        <a:pt x="58" y="231"/>
                      </a:cubicBezTo>
                      <a:cubicBezTo>
                        <a:pt x="58" y="231"/>
                        <a:pt x="58" y="232"/>
                        <a:pt x="59" y="232"/>
                      </a:cubicBezTo>
                      <a:cubicBezTo>
                        <a:pt x="58" y="231"/>
                        <a:pt x="58" y="231"/>
                        <a:pt x="58" y="230"/>
                      </a:cubicBezTo>
                      <a:cubicBezTo>
                        <a:pt x="58" y="229"/>
                        <a:pt x="58" y="229"/>
                        <a:pt x="58" y="228"/>
                      </a:cubicBezTo>
                      <a:cubicBezTo>
                        <a:pt x="57" y="226"/>
                        <a:pt x="57" y="224"/>
                        <a:pt x="57" y="222"/>
                      </a:cubicBezTo>
                      <a:cubicBezTo>
                        <a:pt x="56" y="221"/>
                        <a:pt x="56" y="219"/>
                        <a:pt x="56" y="217"/>
                      </a:cubicBezTo>
                      <a:cubicBezTo>
                        <a:pt x="56" y="216"/>
                        <a:pt x="55" y="210"/>
                        <a:pt x="56" y="216"/>
                      </a:cubicBezTo>
                      <a:cubicBezTo>
                        <a:pt x="56" y="211"/>
                        <a:pt x="45" y="138"/>
                        <a:pt x="42" y="118"/>
                      </a:cubicBezTo>
                      <a:cubicBezTo>
                        <a:pt x="41" y="108"/>
                        <a:pt x="41" y="97"/>
                        <a:pt x="43" y="86"/>
                      </a:cubicBezTo>
                      <a:cubicBezTo>
                        <a:pt x="45" y="75"/>
                        <a:pt x="52" y="65"/>
                        <a:pt x="62" y="58"/>
                      </a:cubicBezTo>
                      <a:cubicBezTo>
                        <a:pt x="82" y="43"/>
                        <a:pt x="195" y="36"/>
                        <a:pt x="207" y="34"/>
                      </a:cubicBezTo>
                      <a:cubicBezTo>
                        <a:pt x="211" y="32"/>
                        <a:pt x="216" y="31"/>
                        <a:pt x="220" y="29"/>
                      </a:cubicBezTo>
                      <a:cubicBezTo>
                        <a:pt x="228" y="24"/>
                        <a:pt x="235" y="17"/>
                        <a:pt x="227" y="9"/>
                      </a:cubicBezTo>
                      <a:cubicBezTo>
                        <a:pt x="225" y="8"/>
                        <a:pt x="224" y="7"/>
                        <a:pt x="222" y="6"/>
                      </a:cubicBezTo>
                      <a:cubicBezTo>
                        <a:pt x="214" y="1"/>
                        <a:pt x="204" y="0"/>
                        <a:pt x="195" y="0"/>
                      </a:cubicBezTo>
                      <a:cubicBezTo>
                        <a:pt x="166" y="1"/>
                        <a:pt x="138" y="5"/>
                        <a:pt x="110" y="7"/>
                      </a:cubicBezTo>
                      <a:cubicBezTo>
                        <a:pt x="90" y="9"/>
                        <a:pt x="69" y="10"/>
                        <a:pt x="50" y="14"/>
                      </a:cubicBezTo>
                      <a:cubicBezTo>
                        <a:pt x="42" y="15"/>
                        <a:pt x="34" y="16"/>
                        <a:pt x="27" y="19"/>
                      </a:cubicBezTo>
                      <a:cubicBezTo>
                        <a:pt x="3" y="29"/>
                        <a:pt x="0" y="51"/>
                        <a:pt x="1" y="73"/>
                      </a:cubicBezTo>
                      <a:cubicBezTo>
                        <a:pt x="2" y="81"/>
                        <a:pt x="8" y="183"/>
                        <a:pt x="13" y="226"/>
                      </a:cubicBezTo>
                      <a:cubicBezTo>
                        <a:pt x="14" y="237"/>
                        <a:pt x="16" y="248"/>
                        <a:pt x="21" y="258"/>
                      </a:cubicBezTo>
                      <a:cubicBezTo>
                        <a:pt x="27" y="271"/>
                        <a:pt x="37" y="280"/>
                        <a:pt x="50" y="285"/>
                      </a:cubicBezTo>
                      <a:cubicBezTo>
                        <a:pt x="62" y="289"/>
                        <a:pt x="189" y="276"/>
                        <a:pt x="211" y="2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6" name="Google Shape;546;p15"/>
                <p:cNvSpPr/>
                <p:nvPr/>
              </p:nvSpPr>
              <p:spPr>
                <a:xfrm>
                  <a:off x="6398031" y="261749"/>
                  <a:ext cx="1124170" cy="163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34" extrusionOk="0">
                      <a:moveTo>
                        <a:pt x="0" y="5"/>
                      </a:moveTo>
                      <a:cubicBezTo>
                        <a:pt x="0" y="12"/>
                        <a:pt x="1" y="19"/>
                        <a:pt x="5" y="24"/>
                      </a:cubicBezTo>
                      <a:cubicBezTo>
                        <a:pt x="9" y="30"/>
                        <a:pt x="14" y="33"/>
                        <a:pt x="20" y="33"/>
                      </a:cubicBezTo>
                      <a:cubicBezTo>
                        <a:pt x="26" y="34"/>
                        <a:pt x="32" y="31"/>
                        <a:pt x="35" y="25"/>
                      </a:cubicBezTo>
                      <a:cubicBezTo>
                        <a:pt x="38" y="19"/>
                        <a:pt x="37" y="11"/>
                        <a:pt x="43" y="7"/>
                      </a:cubicBezTo>
                      <a:cubicBezTo>
                        <a:pt x="49" y="3"/>
                        <a:pt x="53" y="11"/>
                        <a:pt x="54" y="16"/>
                      </a:cubicBezTo>
                      <a:cubicBezTo>
                        <a:pt x="56" y="21"/>
                        <a:pt x="58" y="27"/>
                        <a:pt x="63" y="30"/>
                      </a:cubicBezTo>
                      <a:cubicBezTo>
                        <a:pt x="68" y="34"/>
                        <a:pt x="74" y="32"/>
                        <a:pt x="78" y="28"/>
                      </a:cubicBezTo>
                      <a:cubicBezTo>
                        <a:pt x="82" y="23"/>
                        <a:pt x="83" y="17"/>
                        <a:pt x="87" y="12"/>
                      </a:cubicBezTo>
                      <a:cubicBezTo>
                        <a:pt x="88" y="10"/>
                        <a:pt x="91" y="8"/>
                        <a:pt x="93" y="8"/>
                      </a:cubicBezTo>
                      <a:cubicBezTo>
                        <a:pt x="94" y="8"/>
                        <a:pt x="95" y="9"/>
                        <a:pt x="96" y="10"/>
                      </a:cubicBezTo>
                      <a:cubicBezTo>
                        <a:pt x="99" y="12"/>
                        <a:pt x="101" y="15"/>
                        <a:pt x="103" y="18"/>
                      </a:cubicBezTo>
                      <a:cubicBezTo>
                        <a:pt x="107" y="23"/>
                        <a:pt x="112" y="32"/>
                        <a:pt x="120" y="30"/>
                      </a:cubicBezTo>
                      <a:cubicBezTo>
                        <a:pt x="124" y="29"/>
                        <a:pt x="127" y="25"/>
                        <a:pt x="129" y="22"/>
                      </a:cubicBezTo>
                      <a:cubicBezTo>
                        <a:pt x="133" y="17"/>
                        <a:pt x="134" y="10"/>
                        <a:pt x="141" y="9"/>
                      </a:cubicBezTo>
                      <a:cubicBezTo>
                        <a:pt x="144" y="9"/>
                        <a:pt x="147" y="10"/>
                        <a:pt x="149" y="11"/>
                      </a:cubicBezTo>
                      <a:cubicBezTo>
                        <a:pt x="152" y="12"/>
                        <a:pt x="153" y="15"/>
                        <a:pt x="155" y="18"/>
                      </a:cubicBezTo>
                      <a:cubicBezTo>
                        <a:pt x="157" y="24"/>
                        <a:pt x="161" y="31"/>
                        <a:pt x="168" y="31"/>
                      </a:cubicBezTo>
                      <a:cubicBezTo>
                        <a:pt x="172" y="31"/>
                        <a:pt x="175" y="29"/>
                        <a:pt x="177" y="27"/>
                      </a:cubicBezTo>
                      <a:cubicBezTo>
                        <a:pt x="180" y="24"/>
                        <a:pt x="181" y="20"/>
                        <a:pt x="182" y="17"/>
                      </a:cubicBezTo>
                      <a:cubicBezTo>
                        <a:pt x="184" y="14"/>
                        <a:pt x="186" y="12"/>
                        <a:pt x="189" y="10"/>
                      </a:cubicBezTo>
                      <a:cubicBezTo>
                        <a:pt x="192" y="9"/>
                        <a:pt x="196" y="7"/>
                        <a:pt x="198" y="9"/>
                      </a:cubicBezTo>
                      <a:cubicBezTo>
                        <a:pt x="201" y="11"/>
                        <a:pt x="201" y="15"/>
                        <a:pt x="202" y="18"/>
                      </a:cubicBezTo>
                      <a:cubicBezTo>
                        <a:pt x="204" y="21"/>
                        <a:pt x="206" y="24"/>
                        <a:pt x="208" y="26"/>
                      </a:cubicBezTo>
                      <a:cubicBezTo>
                        <a:pt x="214" y="31"/>
                        <a:pt x="221" y="32"/>
                        <a:pt x="227" y="28"/>
                      </a:cubicBezTo>
                      <a:cubicBezTo>
                        <a:pt x="230" y="26"/>
                        <a:pt x="232" y="24"/>
                        <a:pt x="233" y="21"/>
                      </a:cubicBezTo>
                      <a:cubicBezTo>
                        <a:pt x="235" y="17"/>
                        <a:pt x="230" y="14"/>
                        <a:pt x="227" y="18"/>
                      </a:cubicBezTo>
                      <a:cubicBezTo>
                        <a:pt x="226" y="20"/>
                        <a:pt x="224" y="22"/>
                        <a:pt x="222" y="23"/>
                      </a:cubicBezTo>
                      <a:cubicBezTo>
                        <a:pt x="219" y="25"/>
                        <a:pt x="216" y="23"/>
                        <a:pt x="213" y="22"/>
                      </a:cubicBezTo>
                      <a:cubicBezTo>
                        <a:pt x="208" y="17"/>
                        <a:pt x="208" y="10"/>
                        <a:pt x="203" y="5"/>
                      </a:cubicBezTo>
                      <a:cubicBezTo>
                        <a:pt x="198" y="0"/>
                        <a:pt x="190" y="1"/>
                        <a:pt x="185" y="5"/>
                      </a:cubicBezTo>
                      <a:cubicBezTo>
                        <a:pt x="182" y="7"/>
                        <a:pt x="180" y="9"/>
                        <a:pt x="178" y="12"/>
                      </a:cubicBezTo>
                      <a:cubicBezTo>
                        <a:pt x="176" y="15"/>
                        <a:pt x="175" y="18"/>
                        <a:pt x="174" y="21"/>
                      </a:cubicBezTo>
                      <a:cubicBezTo>
                        <a:pt x="172" y="24"/>
                        <a:pt x="169" y="25"/>
                        <a:pt x="166" y="23"/>
                      </a:cubicBezTo>
                      <a:cubicBezTo>
                        <a:pt x="163" y="22"/>
                        <a:pt x="162" y="19"/>
                        <a:pt x="161" y="16"/>
                      </a:cubicBezTo>
                      <a:cubicBezTo>
                        <a:pt x="158" y="10"/>
                        <a:pt x="155" y="6"/>
                        <a:pt x="148" y="4"/>
                      </a:cubicBezTo>
                      <a:cubicBezTo>
                        <a:pt x="143" y="3"/>
                        <a:pt x="137" y="3"/>
                        <a:pt x="133" y="7"/>
                      </a:cubicBezTo>
                      <a:cubicBezTo>
                        <a:pt x="128" y="10"/>
                        <a:pt x="126" y="17"/>
                        <a:pt x="122" y="22"/>
                      </a:cubicBezTo>
                      <a:cubicBezTo>
                        <a:pt x="121" y="23"/>
                        <a:pt x="120" y="24"/>
                        <a:pt x="119" y="24"/>
                      </a:cubicBezTo>
                      <a:cubicBezTo>
                        <a:pt x="118" y="25"/>
                        <a:pt x="117" y="24"/>
                        <a:pt x="116" y="24"/>
                      </a:cubicBezTo>
                      <a:cubicBezTo>
                        <a:pt x="113" y="23"/>
                        <a:pt x="111" y="20"/>
                        <a:pt x="109" y="18"/>
                      </a:cubicBezTo>
                      <a:cubicBezTo>
                        <a:pt x="105" y="12"/>
                        <a:pt x="101" y="4"/>
                        <a:pt x="95" y="3"/>
                      </a:cubicBezTo>
                      <a:cubicBezTo>
                        <a:pt x="89" y="1"/>
                        <a:pt x="84" y="5"/>
                        <a:pt x="81" y="10"/>
                      </a:cubicBezTo>
                      <a:cubicBezTo>
                        <a:pt x="78" y="14"/>
                        <a:pt x="77" y="21"/>
                        <a:pt x="73" y="25"/>
                      </a:cubicBezTo>
                      <a:cubicBezTo>
                        <a:pt x="68" y="30"/>
                        <a:pt x="63" y="25"/>
                        <a:pt x="61" y="20"/>
                      </a:cubicBezTo>
                      <a:cubicBezTo>
                        <a:pt x="59" y="15"/>
                        <a:pt x="58" y="9"/>
                        <a:pt x="54" y="5"/>
                      </a:cubicBezTo>
                      <a:cubicBezTo>
                        <a:pt x="50" y="1"/>
                        <a:pt x="44" y="0"/>
                        <a:pt x="40" y="4"/>
                      </a:cubicBezTo>
                      <a:cubicBezTo>
                        <a:pt x="35" y="8"/>
                        <a:pt x="34" y="15"/>
                        <a:pt x="32" y="20"/>
                      </a:cubicBezTo>
                      <a:cubicBezTo>
                        <a:pt x="30" y="27"/>
                        <a:pt x="24" y="30"/>
                        <a:pt x="18" y="28"/>
                      </a:cubicBezTo>
                      <a:cubicBezTo>
                        <a:pt x="11" y="26"/>
                        <a:pt x="7" y="21"/>
                        <a:pt x="5" y="15"/>
                      </a:cubicBezTo>
                      <a:cubicBezTo>
                        <a:pt x="4" y="12"/>
                        <a:pt x="3" y="8"/>
                        <a:pt x="2" y="5"/>
                      </a:cubicBezTo>
                      <a:cubicBezTo>
                        <a:pt x="2" y="4"/>
                        <a:pt x="0" y="4"/>
                        <a:pt x="0" y="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7" name="Google Shape;547;p15"/>
                <p:cNvSpPr/>
                <p:nvPr/>
              </p:nvSpPr>
              <p:spPr>
                <a:xfrm rot="-1940717">
                  <a:off x="7839920" y="586039"/>
                  <a:ext cx="444830" cy="52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" h="16" extrusionOk="0">
                      <a:moveTo>
                        <a:pt x="2" y="16"/>
                      </a:moveTo>
                      <a:cubicBezTo>
                        <a:pt x="6" y="16"/>
                        <a:pt x="10" y="16"/>
                        <a:pt x="14" y="16"/>
                      </a:cubicBezTo>
                      <a:cubicBezTo>
                        <a:pt x="19" y="15"/>
                        <a:pt x="23" y="15"/>
                        <a:pt x="27" y="15"/>
                      </a:cubicBezTo>
                      <a:cubicBezTo>
                        <a:pt x="36" y="14"/>
                        <a:pt x="44" y="13"/>
                        <a:pt x="53" y="13"/>
                      </a:cubicBezTo>
                      <a:cubicBezTo>
                        <a:pt x="70" y="11"/>
                        <a:pt x="87" y="9"/>
                        <a:pt x="104" y="8"/>
                      </a:cubicBezTo>
                      <a:cubicBezTo>
                        <a:pt x="113" y="7"/>
                        <a:pt x="123" y="6"/>
                        <a:pt x="132" y="4"/>
                      </a:cubicBezTo>
                      <a:cubicBezTo>
                        <a:pt x="135" y="4"/>
                        <a:pt x="134" y="0"/>
                        <a:pt x="132" y="0"/>
                      </a:cubicBezTo>
                      <a:cubicBezTo>
                        <a:pt x="115" y="0"/>
                        <a:pt x="98" y="2"/>
                        <a:pt x="81" y="4"/>
                      </a:cubicBezTo>
                      <a:cubicBezTo>
                        <a:pt x="64" y="5"/>
                        <a:pt x="47" y="7"/>
                        <a:pt x="30" y="9"/>
                      </a:cubicBezTo>
                      <a:cubicBezTo>
                        <a:pt x="25" y="9"/>
                        <a:pt x="20" y="10"/>
                        <a:pt x="15" y="10"/>
                      </a:cubicBezTo>
                      <a:cubicBezTo>
                        <a:pt x="11" y="11"/>
                        <a:pt x="6" y="11"/>
                        <a:pt x="2" y="13"/>
                      </a:cubicBezTo>
                      <a:cubicBezTo>
                        <a:pt x="0" y="13"/>
                        <a:pt x="1" y="15"/>
                        <a:pt x="2" y="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8" name="Google Shape;548;p15"/>
                <p:cNvSpPr/>
                <p:nvPr/>
              </p:nvSpPr>
              <p:spPr>
                <a:xfrm rot="-1940715">
                  <a:off x="8052280" y="639404"/>
                  <a:ext cx="102084" cy="26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" h="8" extrusionOk="0">
                      <a:moveTo>
                        <a:pt x="1" y="7"/>
                      </a:moveTo>
                      <a:cubicBezTo>
                        <a:pt x="2" y="8"/>
                        <a:pt x="5" y="8"/>
                        <a:pt x="8" y="8"/>
                      </a:cubicBezTo>
                      <a:cubicBezTo>
                        <a:pt x="10" y="7"/>
                        <a:pt x="12" y="7"/>
                        <a:pt x="14" y="7"/>
                      </a:cubicBezTo>
                      <a:cubicBezTo>
                        <a:pt x="19" y="7"/>
                        <a:pt x="24" y="6"/>
                        <a:pt x="29" y="6"/>
                      </a:cubicBezTo>
                      <a:cubicBezTo>
                        <a:pt x="30" y="6"/>
                        <a:pt x="31" y="5"/>
                        <a:pt x="31" y="3"/>
                      </a:cubicBezTo>
                      <a:cubicBezTo>
                        <a:pt x="31" y="2"/>
                        <a:pt x="30" y="0"/>
                        <a:pt x="29" y="0"/>
                      </a:cubicBezTo>
                      <a:cubicBezTo>
                        <a:pt x="24" y="1"/>
                        <a:pt x="19" y="1"/>
                        <a:pt x="14" y="2"/>
                      </a:cubicBezTo>
                      <a:cubicBezTo>
                        <a:pt x="12" y="2"/>
                        <a:pt x="9" y="2"/>
                        <a:pt x="7" y="2"/>
                      </a:cubicBezTo>
                      <a:cubicBezTo>
                        <a:pt x="5" y="3"/>
                        <a:pt x="2" y="3"/>
                        <a:pt x="0" y="5"/>
                      </a:cubicBezTo>
                      <a:cubicBezTo>
                        <a:pt x="0" y="5"/>
                        <a:pt x="0" y="6"/>
                        <a:pt x="1" y="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549" name="Google Shape;549;p15"/>
                <p:cNvSpPr/>
                <p:nvPr/>
              </p:nvSpPr>
              <p:spPr>
                <a:xfrm>
                  <a:off x="5915823" y="-79440"/>
                  <a:ext cx="1190761" cy="225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47" extrusionOk="0">
                      <a:moveTo>
                        <a:pt x="247" y="20"/>
                      </a:moveTo>
                      <a:cubicBezTo>
                        <a:pt x="245" y="4"/>
                        <a:pt x="231" y="3"/>
                        <a:pt x="220" y="4"/>
                      </a:cubicBezTo>
                      <a:cubicBezTo>
                        <a:pt x="200" y="5"/>
                        <a:pt x="37" y="0"/>
                        <a:pt x="19" y="7"/>
                      </a:cubicBezTo>
                      <a:cubicBezTo>
                        <a:pt x="13" y="9"/>
                        <a:pt x="7" y="12"/>
                        <a:pt x="4" y="18"/>
                      </a:cubicBezTo>
                      <a:cubicBezTo>
                        <a:pt x="0" y="24"/>
                        <a:pt x="0" y="33"/>
                        <a:pt x="4" y="38"/>
                      </a:cubicBezTo>
                      <a:cubicBezTo>
                        <a:pt x="8" y="43"/>
                        <a:pt x="14" y="44"/>
                        <a:pt x="20" y="44"/>
                      </a:cubicBezTo>
                      <a:cubicBezTo>
                        <a:pt x="54" y="47"/>
                        <a:pt x="175" y="47"/>
                        <a:pt x="208" y="46"/>
                      </a:cubicBezTo>
                      <a:cubicBezTo>
                        <a:pt x="217" y="46"/>
                        <a:pt x="226" y="46"/>
                        <a:pt x="234" y="42"/>
                      </a:cubicBezTo>
                      <a:cubicBezTo>
                        <a:pt x="243" y="39"/>
                        <a:pt x="249" y="29"/>
                        <a:pt x="247" y="2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7"/>
          <p:cNvSpPr txBox="1">
            <a:spLocks noGrp="1"/>
          </p:cNvSpPr>
          <p:nvPr>
            <p:ph type="subTitle" idx="1"/>
          </p:nvPr>
        </p:nvSpPr>
        <p:spPr>
          <a:xfrm>
            <a:off x="4929887" y="1770500"/>
            <a:ext cx="3054000" cy="19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17"/>
          <p:cNvSpPr txBox="1">
            <a:spLocks noGrp="1"/>
          </p:cNvSpPr>
          <p:nvPr>
            <p:ph type="subTitle" idx="2"/>
          </p:nvPr>
        </p:nvSpPr>
        <p:spPr>
          <a:xfrm>
            <a:off x="1160113" y="1770500"/>
            <a:ext cx="3156600" cy="19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95" name="Google Shape;595;p17"/>
          <p:cNvGrpSpPr/>
          <p:nvPr/>
        </p:nvGrpSpPr>
        <p:grpSpPr>
          <a:xfrm>
            <a:off x="-473570" y="-309095"/>
            <a:ext cx="9734674" cy="5830402"/>
            <a:chOff x="-473570" y="-309095"/>
            <a:chExt cx="9734674" cy="5830402"/>
          </a:xfrm>
        </p:grpSpPr>
        <p:grpSp>
          <p:nvGrpSpPr>
            <p:cNvPr id="596" name="Google Shape;596;p17"/>
            <p:cNvGrpSpPr/>
            <p:nvPr/>
          </p:nvGrpSpPr>
          <p:grpSpPr>
            <a:xfrm>
              <a:off x="6516625" y="4228000"/>
              <a:ext cx="2676050" cy="993625"/>
              <a:chOff x="6516625" y="4228000"/>
              <a:chExt cx="2676050" cy="993625"/>
            </a:xfrm>
          </p:grpSpPr>
          <p:sp>
            <p:nvSpPr>
              <p:cNvPr id="597" name="Google Shape;597;p17"/>
              <p:cNvSpPr/>
              <p:nvPr/>
            </p:nvSpPr>
            <p:spPr>
              <a:xfrm rot="-5400000" flipH="1">
                <a:off x="7031363" y="4115739"/>
                <a:ext cx="572700" cy="1602175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0" extrusionOk="0">
                    <a:moveTo>
                      <a:pt x="73" y="151"/>
                    </a:moveTo>
                    <a:cubicBezTo>
                      <a:pt x="73" y="148"/>
                      <a:pt x="73" y="145"/>
                      <a:pt x="73" y="142"/>
                    </a:cubicBezTo>
                    <a:cubicBezTo>
                      <a:pt x="73" y="122"/>
                      <a:pt x="73" y="35"/>
                      <a:pt x="73" y="8"/>
                    </a:cubicBezTo>
                    <a:cubicBezTo>
                      <a:pt x="73" y="5"/>
                      <a:pt x="73" y="3"/>
                      <a:pt x="71" y="2"/>
                    </a:cubicBezTo>
                    <a:cubicBezTo>
                      <a:pt x="68" y="0"/>
                      <a:pt x="65" y="2"/>
                      <a:pt x="62" y="4"/>
                    </a:cubicBezTo>
                    <a:cubicBezTo>
                      <a:pt x="59" y="7"/>
                      <a:pt x="56" y="9"/>
                      <a:pt x="52" y="10"/>
                    </a:cubicBezTo>
                    <a:cubicBezTo>
                      <a:pt x="48" y="12"/>
                      <a:pt x="42" y="12"/>
                      <a:pt x="38" y="14"/>
                    </a:cubicBezTo>
                    <a:cubicBezTo>
                      <a:pt x="31" y="17"/>
                      <a:pt x="26" y="24"/>
                      <a:pt x="24" y="31"/>
                    </a:cubicBezTo>
                    <a:cubicBezTo>
                      <a:pt x="22" y="37"/>
                      <a:pt x="23" y="42"/>
                      <a:pt x="23" y="47"/>
                    </a:cubicBezTo>
                    <a:cubicBezTo>
                      <a:pt x="24" y="52"/>
                      <a:pt x="22" y="57"/>
                      <a:pt x="19" y="60"/>
                    </a:cubicBezTo>
                    <a:cubicBezTo>
                      <a:pt x="14" y="63"/>
                      <a:pt x="7" y="62"/>
                      <a:pt x="3" y="67"/>
                    </a:cubicBezTo>
                    <a:cubicBezTo>
                      <a:pt x="0" y="70"/>
                      <a:pt x="2" y="76"/>
                      <a:pt x="5" y="80"/>
                    </a:cubicBezTo>
                    <a:cubicBezTo>
                      <a:pt x="8" y="86"/>
                      <a:pt x="12" y="91"/>
                      <a:pt x="15" y="96"/>
                    </a:cubicBezTo>
                    <a:cubicBezTo>
                      <a:pt x="25" y="114"/>
                      <a:pt x="22" y="135"/>
                      <a:pt x="23" y="155"/>
                    </a:cubicBezTo>
                    <a:cubicBezTo>
                      <a:pt x="24" y="170"/>
                      <a:pt x="38" y="169"/>
                      <a:pt x="50" y="169"/>
                    </a:cubicBezTo>
                    <a:cubicBezTo>
                      <a:pt x="55" y="169"/>
                      <a:pt x="60" y="169"/>
                      <a:pt x="64" y="167"/>
                    </a:cubicBezTo>
                    <a:cubicBezTo>
                      <a:pt x="69" y="163"/>
                      <a:pt x="72" y="157"/>
                      <a:pt x="73" y="1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 rot="-5400000" flipH="1">
                <a:off x="8201225" y="4230175"/>
                <a:ext cx="993625" cy="9892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05" extrusionOk="0">
                    <a:moveTo>
                      <a:pt x="107" y="103"/>
                    </a:moveTo>
                    <a:cubicBezTo>
                      <a:pt x="112" y="102"/>
                      <a:pt x="113" y="100"/>
                      <a:pt x="113" y="94"/>
                    </a:cubicBezTo>
                    <a:cubicBezTo>
                      <a:pt x="113" y="67"/>
                      <a:pt x="115" y="38"/>
                      <a:pt x="114" y="11"/>
                    </a:cubicBezTo>
                    <a:cubicBezTo>
                      <a:pt x="114" y="9"/>
                      <a:pt x="114" y="7"/>
                      <a:pt x="113" y="6"/>
                    </a:cubicBezTo>
                    <a:cubicBezTo>
                      <a:pt x="111" y="3"/>
                      <a:pt x="107" y="3"/>
                      <a:pt x="103" y="3"/>
                    </a:cubicBezTo>
                    <a:cubicBezTo>
                      <a:pt x="95" y="3"/>
                      <a:pt x="65" y="0"/>
                      <a:pt x="61" y="5"/>
                    </a:cubicBezTo>
                    <a:cubicBezTo>
                      <a:pt x="60" y="6"/>
                      <a:pt x="60" y="8"/>
                      <a:pt x="59" y="10"/>
                    </a:cubicBezTo>
                    <a:cubicBezTo>
                      <a:pt x="55" y="27"/>
                      <a:pt x="53" y="44"/>
                      <a:pt x="44" y="59"/>
                    </a:cubicBezTo>
                    <a:cubicBezTo>
                      <a:pt x="39" y="67"/>
                      <a:pt x="33" y="74"/>
                      <a:pt x="26" y="80"/>
                    </a:cubicBezTo>
                    <a:cubicBezTo>
                      <a:pt x="20" y="86"/>
                      <a:pt x="11" y="88"/>
                      <a:pt x="3" y="96"/>
                    </a:cubicBezTo>
                    <a:cubicBezTo>
                      <a:pt x="2" y="97"/>
                      <a:pt x="0" y="102"/>
                      <a:pt x="3" y="103"/>
                    </a:cubicBezTo>
                    <a:cubicBezTo>
                      <a:pt x="8" y="105"/>
                      <a:pt x="100" y="104"/>
                      <a:pt x="1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 rot="-5400000" flipH="1">
                <a:off x="8881902" y="4883728"/>
                <a:ext cx="94372" cy="11281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2" extrusionOk="0">
                    <a:moveTo>
                      <a:pt x="2" y="9"/>
                    </a:moveTo>
                    <a:cubicBezTo>
                      <a:pt x="3" y="10"/>
                      <a:pt x="4" y="12"/>
                      <a:pt x="6" y="12"/>
                    </a:cubicBezTo>
                    <a:cubicBezTo>
                      <a:pt x="7" y="11"/>
                      <a:pt x="8" y="10"/>
                      <a:pt x="9" y="9"/>
                    </a:cubicBezTo>
                    <a:cubicBezTo>
                      <a:pt x="10" y="6"/>
                      <a:pt x="9" y="0"/>
                      <a:pt x="5" y="0"/>
                    </a:cubicBezTo>
                    <a:cubicBezTo>
                      <a:pt x="0" y="0"/>
                      <a:pt x="1" y="6"/>
                      <a:pt x="2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 rot="-5400000" flipH="1">
                <a:off x="8736005" y="4822441"/>
                <a:ext cx="94372" cy="12257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2" y="9"/>
                    </a:moveTo>
                    <a:cubicBezTo>
                      <a:pt x="3" y="11"/>
                      <a:pt x="4" y="13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10" y="7"/>
                      <a:pt x="9" y="0"/>
                      <a:pt x="5" y="0"/>
                    </a:cubicBezTo>
                    <a:cubicBezTo>
                      <a:pt x="0" y="0"/>
                      <a:pt x="1" y="6"/>
                      <a:pt x="2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 rot="-5400000" flipH="1">
                <a:off x="8721904" y="4930914"/>
                <a:ext cx="74847" cy="94373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8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 rot="-5400000" flipH="1">
                <a:off x="8448549" y="4930914"/>
                <a:ext cx="74847" cy="94373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7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5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 rot="-5400000" flipH="1">
                <a:off x="8585226" y="4870169"/>
                <a:ext cx="65084" cy="93288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1" y="7"/>
                    </a:moveTo>
                    <a:cubicBezTo>
                      <a:pt x="2" y="8"/>
                      <a:pt x="3" y="10"/>
                      <a:pt x="4" y="10"/>
                    </a:cubicBezTo>
                    <a:cubicBezTo>
                      <a:pt x="5" y="9"/>
                      <a:pt x="6" y="9"/>
                      <a:pt x="6" y="8"/>
                    </a:cubicBezTo>
                    <a:cubicBezTo>
                      <a:pt x="7" y="5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 rot="-5400000" flipH="1">
                <a:off x="8952410" y="5000880"/>
                <a:ext cx="74847" cy="104135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 extrusionOk="0">
                    <a:moveTo>
                      <a:pt x="1" y="8"/>
                    </a:moveTo>
                    <a:cubicBezTo>
                      <a:pt x="2" y="9"/>
                      <a:pt x="3" y="11"/>
                      <a:pt x="5" y="10"/>
                    </a:cubicBezTo>
                    <a:cubicBezTo>
                      <a:pt x="5" y="10"/>
                      <a:pt x="6" y="9"/>
                      <a:pt x="7" y="8"/>
                    </a:cubicBezTo>
                    <a:cubicBezTo>
                      <a:pt x="8" y="6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 rot="-5400000" flipH="1">
                <a:off x="8622108" y="5001422"/>
                <a:ext cx="66169" cy="94373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1" y="8"/>
                    </a:moveTo>
                    <a:cubicBezTo>
                      <a:pt x="1" y="9"/>
                      <a:pt x="3" y="10"/>
                      <a:pt x="4" y="10"/>
                    </a:cubicBezTo>
                    <a:cubicBezTo>
                      <a:pt x="5" y="10"/>
                      <a:pt x="6" y="9"/>
                      <a:pt x="6" y="8"/>
                    </a:cubicBezTo>
                    <a:cubicBezTo>
                      <a:pt x="7" y="6"/>
                      <a:pt x="7" y="0"/>
                      <a:pt x="3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 rot="-5400000" flipH="1">
                <a:off x="8853157" y="4771458"/>
                <a:ext cx="75932" cy="93288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8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 rot="-5400000" flipH="1">
                <a:off x="8745226" y="5038846"/>
                <a:ext cx="74847" cy="104135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 extrusionOk="0">
                    <a:moveTo>
                      <a:pt x="1" y="8"/>
                    </a:moveTo>
                    <a:cubicBezTo>
                      <a:pt x="2" y="9"/>
                      <a:pt x="3" y="11"/>
                      <a:pt x="5" y="10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6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 rot="-5400000" flipH="1">
                <a:off x="7228613" y="4306135"/>
                <a:ext cx="196639" cy="101749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08" extrusionOk="0">
                    <a:moveTo>
                      <a:pt x="19" y="2"/>
                    </a:moveTo>
                    <a:cubicBezTo>
                      <a:pt x="19" y="10"/>
                      <a:pt x="21" y="19"/>
                      <a:pt x="18" y="27"/>
                    </a:cubicBezTo>
                    <a:cubicBezTo>
                      <a:pt x="17" y="30"/>
                      <a:pt x="15" y="33"/>
                      <a:pt x="12" y="35"/>
                    </a:cubicBezTo>
                    <a:cubicBezTo>
                      <a:pt x="9" y="37"/>
                      <a:pt x="6" y="37"/>
                      <a:pt x="4" y="40"/>
                    </a:cubicBezTo>
                    <a:cubicBezTo>
                      <a:pt x="0" y="45"/>
                      <a:pt x="5" y="51"/>
                      <a:pt x="9" y="55"/>
                    </a:cubicBezTo>
                    <a:cubicBezTo>
                      <a:pt x="12" y="58"/>
                      <a:pt x="14" y="60"/>
                      <a:pt x="15" y="64"/>
                    </a:cubicBezTo>
                    <a:cubicBezTo>
                      <a:pt x="16" y="68"/>
                      <a:pt x="17" y="73"/>
                      <a:pt x="17" y="77"/>
                    </a:cubicBezTo>
                    <a:cubicBezTo>
                      <a:pt x="18" y="82"/>
                      <a:pt x="18" y="87"/>
                      <a:pt x="18" y="91"/>
                    </a:cubicBezTo>
                    <a:cubicBezTo>
                      <a:pt x="19" y="96"/>
                      <a:pt x="18" y="101"/>
                      <a:pt x="19" y="106"/>
                    </a:cubicBezTo>
                    <a:cubicBezTo>
                      <a:pt x="19" y="108"/>
                      <a:pt x="21" y="108"/>
                      <a:pt x="21" y="107"/>
                    </a:cubicBezTo>
                    <a:cubicBezTo>
                      <a:pt x="23" y="98"/>
                      <a:pt x="22" y="89"/>
                      <a:pt x="21" y="81"/>
                    </a:cubicBezTo>
                    <a:cubicBezTo>
                      <a:pt x="21" y="77"/>
                      <a:pt x="20" y="73"/>
                      <a:pt x="19" y="69"/>
                    </a:cubicBezTo>
                    <a:cubicBezTo>
                      <a:pt x="19" y="65"/>
                      <a:pt x="18" y="61"/>
                      <a:pt x="16" y="58"/>
                    </a:cubicBezTo>
                    <a:cubicBezTo>
                      <a:pt x="15" y="55"/>
                      <a:pt x="12" y="53"/>
                      <a:pt x="9" y="51"/>
                    </a:cubicBezTo>
                    <a:cubicBezTo>
                      <a:pt x="7" y="48"/>
                      <a:pt x="3" y="43"/>
                      <a:pt x="8" y="41"/>
                    </a:cubicBezTo>
                    <a:cubicBezTo>
                      <a:pt x="11" y="39"/>
                      <a:pt x="14" y="38"/>
                      <a:pt x="16" y="36"/>
                    </a:cubicBezTo>
                    <a:cubicBezTo>
                      <a:pt x="18" y="34"/>
                      <a:pt x="20" y="31"/>
                      <a:pt x="21" y="28"/>
                    </a:cubicBezTo>
                    <a:cubicBezTo>
                      <a:pt x="25" y="20"/>
                      <a:pt x="23" y="10"/>
                      <a:pt x="21" y="2"/>
                    </a:cubicBezTo>
                    <a:cubicBezTo>
                      <a:pt x="21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09" name="Google Shape;609;p17"/>
              <p:cNvSpPr/>
              <p:nvPr/>
            </p:nvSpPr>
            <p:spPr>
              <a:xfrm rot="-5072531" flipH="1">
                <a:off x="8806512" y="4308064"/>
                <a:ext cx="366642" cy="30155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2" extrusionOk="0">
                    <a:moveTo>
                      <a:pt x="2" y="31"/>
                    </a:moveTo>
                    <a:cubicBezTo>
                      <a:pt x="6" y="31"/>
                      <a:pt x="10" y="29"/>
                      <a:pt x="14" y="27"/>
                    </a:cubicBezTo>
                    <a:cubicBezTo>
                      <a:pt x="17" y="25"/>
                      <a:pt x="21" y="22"/>
                      <a:pt x="24" y="20"/>
                    </a:cubicBezTo>
                    <a:cubicBezTo>
                      <a:pt x="30" y="15"/>
                      <a:pt x="36" y="8"/>
                      <a:pt x="39" y="1"/>
                    </a:cubicBezTo>
                    <a:cubicBezTo>
                      <a:pt x="39" y="1"/>
                      <a:pt x="38" y="0"/>
                      <a:pt x="38" y="1"/>
                    </a:cubicBezTo>
                    <a:cubicBezTo>
                      <a:pt x="32" y="6"/>
                      <a:pt x="28" y="12"/>
                      <a:pt x="22" y="17"/>
                    </a:cubicBezTo>
                    <a:cubicBezTo>
                      <a:pt x="16" y="22"/>
                      <a:pt x="8" y="25"/>
                      <a:pt x="1" y="29"/>
                    </a:cubicBezTo>
                    <a:cubicBezTo>
                      <a:pt x="0" y="30"/>
                      <a:pt x="1" y="32"/>
                      <a:pt x="2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0" name="Google Shape;610;p17"/>
              <p:cNvSpPr/>
              <p:nvPr/>
            </p:nvSpPr>
            <p:spPr>
              <a:xfrm rot="-5400000" flipH="1">
                <a:off x="8184965" y="4452584"/>
                <a:ext cx="187659" cy="724605"/>
              </a:xfrm>
              <a:custGeom>
                <a:avLst/>
                <a:gdLst/>
                <a:ahLst/>
                <a:cxnLst/>
                <a:rect l="l" t="t" r="r" b="b"/>
                <a:pathLst>
                  <a:path w="20" h="77" extrusionOk="0">
                    <a:moveTo>
                      <a:pt x="2" y="76"/>
                    </a:moveTo>
                    <a:cubicBezTo>
                      <a:pt x="9" y="65"/>
                      <a:pt x="12" y="52"/>
                      <a:pt x="15" y="40"/>
                    </a:cubicBezTo>
                    <a:cubicBezTo>
                      <a:pt x="18" y="27"/>
                      <a:pt x="20" y="14"/>
                      <a:pt x="19" y="2"/>
                    </a:cubicBezTo>
                    <a:cubicBezTo>
                      <a:pt x="19" y="0"/>
                      <a:pt x="17" y="0"/>
                      <a:pt x="17" y="2"/>
                    </a:cubicBezTo>
                    <a:cubicBezTo>
                      <a:pt x="16" y="14"/>
                      <a:pt x="14" y="27"/>
                      <a:pt x="12" y="39"/>
                    </a:cubicBezTo>
                    <a:cubicBezTo>
                      <a:pt x="9" y="51"/>
                      <a:pt x="4" y="63"/>
                      <a:pt x="1" y="75"/>
                    </a:cubicBezTo>
                    <a:cubicBezTo>
                      <a:pt x="0" y="76"/>
                      <a:pt x="2" y="77"/>
                      <a:pt x="2" y="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1" name="Google Shape;611;p17"/>
              <p:cNvSpPr/>
              <p:nvPr/>
            </p:nvSpPr>
            <p:spPr>
              <a:xfrm rot="-5400000" flipH="1">
                <a:off x="7548758" y="4680882"/>
                <a:ext cx="188745" cy="725691"/>
              </a:xfrm>
              <a:custGeom>
                <a:avLst/>
                <a:gdLst/>
                <a:ahLst/>
                <a:cxnLst/>
                <a:rect l="l" t="t" r="r" b="b"/>
                <a:pathLst>
                  <a:path w="20" h="77" extrusionOk="0">
                    <a:moveTo>
                      <a:pt x="19" y="70"/>
                    </a:moveTo>
                    <a:cubicBezTo>
                      <a:pt x="20" y="67"/>
                      <a:pt x="20" y="64"/>
                      <a:pt x="20" y="61"/>
                    </a:cubicBezTo>
                    <a:cubicBezTo>
                      <a:pt x="19" y="50"/>
                      <a:pt x="19" y="39"/>
                      <a:pt x="19" y="27"/>
                    </a:cubicBezTo>
                    <a:cubicBezTo>
                      <a:pt x="19" y="20"/>
                      <a:pt x="19" y="13"/>
                      <a:pt x="16" y="6"/>
                    </a:cubicBezTo>
                    <a:cubicBezTo>
                      <a:pt x="15" y="3"/>
                      <a:pt x="12" y="0"/>
                      <a:pt x="9" y="1"/>
                    </a:cubicBezTo>
                    <a:cubicBezTo>
                      <a:pt x="6" y="2"/>
                      <a:pt x="5" y="4"/>
                      <a:pt x="5" y="7"/>
                    </a:cubicBezTo>
                    <a:cubicBezTo>
                      <a:pt x="1" y="25"/>
                      <a:pt x="0" y="43"/>
                      <a:pt x="2" y="61"/>
                    </a:cubicBezTo>
                    <a:cubicBezTo>
                      <a:pt x="2" y="64"/>
                      <a:pt x="3" y="68"/>
                      <a:pt x="5" y="71"/>
                    </a:cubicBezTo>
                    <a:cubicBezTo>
                      <a:pt x="9" y="76"/>
                      <a:pt x="16" y="77"/>
                      <a:pt x="19" y="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12" name="Google Shape;612;p17"/>
            <p:cNvGrpSpPr/>
            <p:nvPr/>
          </p:nvGrpSpPr>
          <p:grpSpPr>
            <a:xfrm>
              <a:off x="-314817" y="4001828"/>
              <a:ext cx="1345254" cy="1519479"/>
              <a:chOff x="-349092" y="3945953"/>
              <a:chExt cx="1345254" cy="1519479"/>
            </a:xfrm>
          </p:grpSpPr>
          <p:sp>
            <p:nvSpPr>
              <p:cNvPr id="613" name="Google Shape;613;p17"/>
              <p:cNvSpPr/>
              <p:nvPr/>
            </p:nvSpPr>
            <p:spPr>
              <a:xfrm rot="3280107">
                <a:off x="-133004" y="4302476"/>
                <a:ext cx="913078" cy="10017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38" extrusionOk="0">
                    <a:moveTo>
                      <a:pt x="123" y="111"/>
                    </a:moveTo>
                    <a:cubicBezTo>
                      <a:pt x="119" y="103"/>
                      <a:pt x="111" y="97"/>
                      <a:pt x="103" y="95"/>
                    </a:cubicBezTo>
                    <a:cubicBezTo>
                      <a:pt x="99" y="94"/>
                      <a:pt x="96" y="94"/>
                      <a:pt x="92" y="94"/>
                    </a:cubicBezTo>
                    <a:cubicBezTo>
                      <a:pt x="85" y="94"/>
                      <a:pt x="77" y="95"/>
                      <a:pt x="70" y="98"/>
                    </a:cubicBezTo>
                    <a:cubicBezTo>
                      <a:pt x="60" y="101"/>
                      <a:pt x="50" y="104"/>
                      <a:pt x="39" y="108"/>
                    </a:cubicBezTo>
                    <a:cubicBezTo>
                      <a:pt x="64" y="97"/>
                      <a:pt x="87" y="83"/>
                      <a:pt x="105" y="64"/>
                    </a:cubicBezTo>
                    <a:cubicBezTo>
                      <a:pt x="111" y="57"/>
                      <a:pt x="117" y="50"/>
                      <a:pt x="120" y="41"/>
                    </a:cubicBezTo>
                    <a:cubicBezTo>
                      <a:pt x="123" y="33"/>
                      <a:pt x="124" y="23"/>
                      <a:pt x="120" y="15"/>
                    </a:cubicBezTo>
                    <a:cubicBezTo>
                      <a:pt x="116" y="7"/>
                      <a:pt x="107" y="1"/>
                      <a:pt x="98" y="2"/>
                    </a:cubicBezTo>
                    <a:cubicBezTo>
                      <a:pt x="89" y="3"/>
                      <a:pt x="83" y="11"/>
                      <a:pt x="77" y="18"/>
                    </a:cubicBezTo>
                    <a:cubicBezTo>
                      <a:pt x="58" y="42"/>
                      <a:pt x="42" y="69"/>
                      <a:pt x="31" y="98"/>
                    </a:cubicBezTo>
                    <a:cubicBezTo>
                      <a:pt x="38" y="76"/>
                      <a:pt x="41" y="59"/>
                      <a:pt x="44" y="37"/>
                    </a:cubicBezTo>
                    <a:cubicBezTo>
                      <a:pt x="45" y="29"/>
                      <a:pt x="43" y="18"/>
                      <a:pt x="39" y="11"/>
                    </a:cubicBezTo>
                    <a:cubicBezTo>
                      <a:pt x="34" y="3"/>
                      <a:pt x="23" y="0"/>
                      <a:pt x="15" y="4"/>
                    </a:cubicBezTo>
                    <a:cubicBezTo>
                      <a:pt x="7" y="8"/>
                      <a:pt x="3" y="17"/>
                      <a:pt x="1" y="26"/>
                    </a:cubicBezTo>
                    <a:cubicBezTo>
                      <a:pt x="0" y="30"/>
                      <a:pt x="0" y="34"/>
                      <a:pt x="0" y="38"/>
                    </a:cubicBezTo>
                    <a:cubicBezTo>
                      <a:pt x="1" y="47"/>
                      <a:pt x="3" y="55"/>
                      <a:pt x="6" y="63"/>
                    </a:cubicBezTo>
                    <a:cubicBezTo>
                      <a:pt x="12" y="79"/>
                      <a:pt x="17" y="97"/>
                      <a:pt x="25" y="113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47" y="123"/>
                      <a:pt x="71" y="130"/>
                      <a:pt x="95" y="135"/>
                    </a:cubicBezTo>
                    <a:cubicBezTo>
                      <a:pt x="102" y="137"/>
                      <a:pt x="110" y="138"/>
                      <a:pt x="116" y="134"/>
                    </a:cubicBezTo>
                    <a:cubicBezTo>
                      <a:pt x="124" y="129"/>
                      <a:pt x="126" y="119"/>
                      <a:pt x="123" y="1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 rot="5200043">
                <a:off x="31480" y="4034940"/>
                <a:ext cx="209874" cy="188134"/>
              </a:xfrm>
              <a:custGeom>
                <a:avLst/>
                <a:gdLst/>
                <a:ahLst/>
                <a:cxnLst/>
                <a:rect l="l" t="t" r="r" b="b"/>
                <a:pathLst>
                  <a:path w="29" h="26" extrusionOk="0">
                    <a:moveTo>
                      <a:pt x="29" y="14"/>
                    </a:moveTo>
                    <a:cubicBezTo>
                      <a:pt x="29" y="9"/>
                      <a:pt x="25" y="6"/>
                      <a:pt x="21" y="4"/>
                    </a:cubicBezTo>
                    <a:cubicBezTo>
                      <a:pt x="17" y="1"/>
                      <a:pt x="12" y="0"/>
                      <a:pt x="7" y="2"/>
                    </a:cubicBezTo>
                    <a:cubicBezTo>
                      <a:pt x="4" y="3"/>
                      <a:pt x="3" y="5"/>
                      <a:pt x="2" y="8"/>
                    </a:cubicBezTo>
                    <a:cubicBezTo>
                      <a:pt x="1" y="10"/>
                      <a:pt x="0" y="13"/>
                      <a:pt x="1" y="15"/>
                    </a:cubicBezTo>
                    <a:cubicBezTo>
                      <a:pt x="1" y="17"/>
                      <a:pt x="2" y="18"/>
                      <a:pt x="3" y="20"/>
                    </a:cubicBezTo>
                    <a:cubicBezTo>
                      <a:pt x="5" y="23"/>
                      <a:pt x="9" y="25"/>
                      <a:pt x="14" y="26"/>
                    </a:cubicBezTo>
                    <a:cubicBezTo>
                      <a:pt x="18" y="26"/>
                      <a:pt x="22" y="25"/>
                      <a:pt x="25" y="23"/>
                    </a:cubicBezTo>
                    <a:cubicBezTo>
                      <a:pt x="27" y="22"/>
                      <a:pt x="28" y="20"/>
                      <a:pt x="28" y="19"/>
                    </a:cubicBezTo>
                    <a:cubicBezTo>
                      <a:pt x="29" y="17"/>
                      <a:pt x="29" y="16"/>
                      <a:pt x="29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5" name="Google Shape;615;p17"/>
              <p:cNvSpPr/>
              <p:nvPr/>
            </p:nvSpPr>
            <p:spPr>
              <a:xfrm rot="3280106">
                <a:off x="615543" y="4470567"/>
                <a:ext cx="102011" cy="9448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" extrusionOk="0">
                    <a:moveTo>
                      <a:pt x="14" y="7"/>
                    </a:moveTo>
                    <a:cubicBezTo>
                      <a:pt x="14" y="5"/>
                      <a:pt x="12" y="3"/>
                      <a:pt x="10" y="2"/>
                    </a:cubicBezTo>
                    <a:cubicBezTo>
                      <a:pt x="8" y="1"/>
                      <a:pt x="5" y="0"/>
                      <a:pt x="3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2" y="11"/>
                      <a:pt x="4" y="12"/>
                      <a:pt x="6" y="13"/>
                    </a:cubicBezTo>
                    <a:cubicBezTo>
                      <a:pt x="8" y="13"/>
                      <a:pt x="10" y="12"/>
                      <a:pt x="12" y="11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4" y="9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6" name="Google Shape;616;p17"/>
              <p:cNvSpPr/>
              <p:nvPr/>
            </p:nvSpPr>
            <p:spPr>
              <a:xfrm rot="3280107">
                <a:off x="11237" y="4548372"/>
                <a:ext cx="108700" cy="334461"/>
              </a:xfrm>
              <a:custGeom>
                <a:avLst/>
                <a:gdLst/>
                <a:ahLst/>
                <a:cxnLst/>
                <a:rect l="l" t="t" r="r" b="b"/>
                <a:pathLst>
                  <a:path w="15" h="46" extrusionOk="0">
                    <a:moveTo>
                      <a:pt x="13" y="0"/>
                    </a:moveTo>
                    <a:cubicBezTo>
                      <a:pt x="10" y="8"/>
                      <a:pt x="8" y="16"/>
                      <a:pt x="6" y="23"/>
                    </a:cubicBezTo>
                    <a:cubicBezTo>
                      <a:pt x="5" y="27"/>
                      <a:pt x="4" y="30"/>
                      <a:pt x="3" y="34"/>
                    </a:cubicBezTo>
                    <a:cubicBezTo>
                      <a:pt x="2" y="37"/>
                      <a:pt x="0" y="41"/>
                      <a:pt x="0" y="44"/>
                    </a:cubicBezTo>
                    <a:cubicBezTo>
                      <a:pt x="0" y="45"/>
                      <a:pt x="1" y="46"/>
                      <a:pt x="1" y="45"/>
                    </a:cubicBezTo>
                    <a:cubicBezTo>
                      <a:pt x="2" y="43"/>
                      <a:pt x="3" y="41"/>
                      <a:pt x="3" y="40"/>
                    </a:cubicBezTo>
                    <a:cubicBezTo>
                      <a:pt x="4" y="38"/>
                      <a:pt x="5" y="36"/>
                      <a:pt x="5" y="35"/>
                    </a:cubicBezTo>
                    <a:cubicBezTo>
                      <a:pt x="6" y="31"/>
                      <a:pt x="8" y="27"/>
                      <a:pt x="9" y="24"/>
                    </a:cubicBezTo>
                    <a:cubicBezTo>
                      <a:pt x="11" y="16"/>
                      <a:pt x="14" y="9"/>
                      <a:pt x="15" y="1"/>
                    </a:cubicBezTo>
                    <a:cubicBezTo>
                      <a:pt x="15" y="0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 rot="3280107">
                <a:off x="-104330" y="4771951"/>
                <a:ext cx="347839" cy="174756"/>
              </a:xfrm>
              <a:custGeom>
                <a:avLst/>
                <a:gdLst/>
                <a:ahLst/>
                <a:cxnLst/>
                <a:rect l="l" t="t" r="r" b="b"/>
                <a:pathLst>
                  <a:path w="48" h="24" extrusionOk="0">
                    <a:moveTo>
                      <a:pt x="2" y="24"/>
                    </a:moveTo>
                    <a:cubicBezTo>
                      <a:pt x="9" y="21"/>
                      <a:pt x="17" y="17"/>
                      <a:pt x="24" y="13"/>
                    </a:cubicBezTo>
                    <a:cubicBezTo>
                      <a:pt x="28" y="12"/>
                      <a:pt x="32" y="10"/>
                      <a:pt x="35" y="8"/>
                    </a:cubicBezTo>
                    <a:cubicBezTo>
                      <a:pt x="39" y="6"/>
                      <a:pt x="44" y="5"/>
                      <a:pt x="47" y="2"/>
                    </a:cubicBezTo>
                    <a:cubicBezTo>
                      <a:pt x="48" y="1"/>
                      <a:pt x="47" y="0"/>
                      <a:pt x="46" y="0"/>
                    </a:cubicBezTo>
                    <a:cubicBezTo>
                      <a:pt x="42" y="1"/>
                      <a:pt x="39" y="3"/>
                      <a:pt x="35" y="5"/>
                    </a:cubicBezTo>
                    <a:cubicBezTo>
                      <a:pt x="31" y="7"/>
                      <a:pt x="27" y="9"/>
                      <a:pt x="23" y="10"/>
                    </a:cubicBezTo>
                    <a:cubicBezTo>
                      <a:pt x="16" y="14"/>
                      <a:pt x="8" y="17"/>
                      <a:pt x="1" y="22"/>
                    </a:cubicBezTo>
                    <a:cubicBezTo>
                      <a:pt x="0" y="22"/>
                      <a:pt x="1" y="24"/>
                      <a:pt x="2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 rot="3280107">
                <a:off x="27709" y="4123417"/>
                <a:ext cx="217399" cy="719091"/>
              </a:xfrm>
              <a:custGeom>
                <a:avLst/>
                <a:gdLst/>
                <a:ahLst/>
                <a:cxnLst/>
                <a:rect l="l" t="t" r="r" b="b"/>
                <a:pathLst>
                  <a:path w="30" h="99" extrusionOk="0">
                    <a:moveTo>
                      <a:pt x="8" y="1"/>
                    </a:moveTo>
                    <a:cubicBezTo>
                      <a:pt x="5" y="2"/>
                      <a:pt x="4" y="6"/>
                      <a:pt x="3" y="9"/>
                    </a:cubicBezTo>
                    <a:cubicBezTo>
                      <a:pt x="1" y="13"/>
                      <a:pt x="1" y="17"/>
                      <a:pt x="1" y="21"/>
                    </a:cubicBezTo>
                    <a:cubicBezTo>
                      <a:pt x="0" y="29"/>
                      <a:pt x="3" y="37"/>
                      <a:pt x="6" y="45"/>
                    </a:cubicBezTo>
                    <a:cubicBezTo>
                      <a:pt x="9" y="54"/>
                      <a:pt x="13" y="63"/>
                      <a:pt x="16" y="71"/>
                    </a:cubicBezTo>
                    <a:cubicBezTo>
                      <a:pt x="18" y="76"/>
                      <a:pt x="20" y="80"/>
                      <a:pt x="22" y="85"/>
                    </a:cubicBezTo>
                    <a:cubicBezTo>
                      <a:pt x="24" y="89"/>
                      <a:pt x="25" y="94"/>
                      <a:pt x="28" y="98"/>
                    </a:cubicBezTo>
                    <a:cubicBezTo>
                      <a:pt x="28" y="99"/>
                      <a:pt x="30" y="98"/>
                      <a:pt x="30" y="97"/>
                    </a:cubicBezTo>
                    <a:cubicBezTo>
                      <a:pt x="29" y="93"/>
                      <a:pt x="27" y="88"/>
                      <a:pt x="25" y="84"/>
                    </a:cubicBezTo>
                    <a:cubicBezTo>
                      <a:pt x="23" y="80"/>
                      <a:pt x="21" y="76"/>
                      <a:pt x="20" y="71"/>
                    </a:cubicBezTo>
                    <a:cubicBezTo>
                      <a:pt x="16" y="63"/>
                      <a:pt x="13" y="55"/>
                      <a:pt x="10" y="47"/>
                    </a:cubicBezTo>
                    <a:cubicBezTo>
                      <a:pt x="7" y="39"/>
                      <a:pt x="4" y="31"/>
                      <a:pt x="4" y="23"/>
                    </a:cubicBezTo>
                    <a:cubicBezTo>
                      <a:pt x="4" y="19"/>
                      <a:pt x="4" y="15"/>
                      <a:pt x="5" y="11"/>
                    </a:cubicBezTo>
                    <a:cubicBezTo>
                      <a:pt x="6" y="10"/>
                      <a:pt x="6" y="8"/>
                      <a:pt x="7" y="6"/>
                    </a:cubicBezTo>
                    <a:cubicBezTo>
                      <a:pt x="8" y="4"/>
                      <a:pt x="9" y="3"/>
                      <a:pt x="9" y="1"/>
                    </a:cubicBezTo>
                    <a:cubicBezTo>
                      <a:pt x="9" y="1"/>
                      <a:pt x="9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 rot="3280107">
                <a:off x="398566" y="4577242"/>
                <a:ext cx="535973" cy="42811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9" extrusionOk="0">
                    <a:moveTo>
                      <a:pt x="0" y="59"/>
                    </a:moveTo>
                    <a:cubicBezTo>
                      <a:pt x="5" y="53"/>
                      <a:pt x="9" y="46"/>
                      <a:pt x="13" y="39"/>
                    </a:cubicBezTo>
                    <a:cubicBezTo>
                      <a:pt x="18" y="33"/>
                      <a:pt x="23" y="26"/>
                      <a:pt x="28" y="20"/>
                    </a:cubicBezTo>
                    <a:cubicBezTo>
                      <a:pt x="34" y="15"/>
                      <a:pt x="40" y="8"/>
                      <a:pt x="47" y="5"/>
                    </a:cubicBezTo>
                    <a:cubicBezTo>
                      <a:pt x="55" y="3"/>
                      <a:pt x="62" y="6"/>
                      <a:pt x="66" y="13"/>
                    </a:cubicBezTo>
                    <a:cubicBezTo>
                      <a:pt x="71" y="21"/>
                      <a:pt x="68" y="31"/>
                      <a:pt x="66" y="40"/>
                    </a:cubicBezTo>
                    <a:cubicBezTo>
                      <a:pt x="66" y="41"/>
                      <a:pt x="68" y="42"/>
                      <a:pt x="68" y="41"/>
                    </a:cubicBezTo>
                    <a:cubicBezTo>
                      <a:pt x="72" y="33"/>
                      <a:pt x="74" y="23"/>
                      <a:pt x="71" y="15"/>
                    </a:cubicBezTo>
                    <a:cubicBezTo>
                      <a:pt x="68" y="8"/>
                      <a:pt x="63" y="3"/>
                      <a:pt x="55" y="1"/>
                    </a:cubicBezTo>
                    <a:cubicBezTo>
                      <a:pt x="47" y="0"/>
                      <a:pt x="39" y="5"/>
                      <a:pt x="33" y="11"/>
                    </a:cubicBezTo>
                    <a:cubicBezTo>
                      <a:pt x="26" y="17"/>
                      <a:pt x="20" y="24"/>
                      <a:pt x="15" y="31"/>
                    </a:cubicBezTo>
                    <a:cubicBezTo>
                      <a:pt x="12" y="36"/>
                      <a:pt x="9" y="40"/>
                      <a:pt x="6" y="44"/>
                    </a:cubicBezTo>
                    <a:cubicBezTo>
                      <a:pt x="3" y="49"/>
                      <a:pt x="1" y="53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 rot="3280107">
                <a:off x="312373" y="4882695"/>
                <a:ext cx="260879" cy="2399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33" extrusionOk="0">
                    <a:moveTo>
                      <a:pt x="1" y="33"/>
                    </a:moveTo>
                    <a:cubicBezTo>
                      <a:pt x="5" y="32"/>
                      <a:pt x="8" y="29"/>
                      <a:pt x="11" y="27"/>
                    </a:cubicBezTo>
                    <a:cubicBezTo>
                      <a:pt x="14" y="24"/>
                      <a:pt x="17" y="22"/>
                      <a:pt x="20" y="19"/>
                    </a:cubicBezTo>
                    <a:cubicBezTo>
                      <a:pt x="22" y="16"/>
                      <a:pt x="25" y="14"/>
                      <a:pt x="28" y="11"/>
                    </a:cubicBezTo>
                    <a:cubicBezTo>
                      <a:pt x="30" y="8"/>
                      <a:pt x="33" y="5"/>
                      <a:pt x="35" y="1"/>
                    </a:cubicBezTo>
                    <a:cubicBezTo>
                      <a:pt x="36" y="0"/>
                      <a:pt x="34" y="0"/>
                      <a:pt x="34" y="0"/>
                    </a:cubicBezTo>
                    <a:cubicBezTo>
                      <a:pt x="31" y="3"/>
                      <a:pt x="28" y="6"/>
                      <a:pt x="26" y="9"/>
                    </a:cubicBezTo>
                    <a:cubicBezTo>
                      <a:pt x="23" y="12"/>
                      <a:pt x="21" y="14"/>
                      <a:pt x="18" y="17"/>
                    </a:cubicBezTo>
                    <a:cubicBezTo>
                      <a:pt x="15" y="19"/>
                      <a:pt x="12" y="22"/>
                      <a:pt x="10" y="24"/>
                    </a:cubicBezTo>
                    <a:cubicBezTo>
                      <a:pt x="7" y="27"/>
                      <a:pt x="3" y="29"/>
                      <a:pt x="1" y="32"/>
                    </a:cubicBezTo>
                    <a:cubicBezTo>
                      <a:pt x="0" y="32"/>
                      <a:pt x="1" y="33"/>
                      <a:pt x="1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 rot="3280107">
                <a:off x="429517" y="4663859"/>
                <a:ext cx="347839" cy="326936"/>
              </a:xfrm>
              <a:custGeom>
                <a:avLst/>
                <a:gdLst/>
                <a:ahLst/>
                <a:cxnLst/>
                <a:rect l="l" t="t" r="r" b="b"/>
                <a:pathLst>
                  <a:path w="48" h="45" extrusionOk="0">
                    <a:moveTo>
                      <a:pt x="0" y="39"/>
                    </a:moveTo>
                    <a:cubicBezTo>
                      <a:pt x="0" y="40"/>
                      <a:pt x="0" y="40"/>
                      <a:pt x="0" y="41"/>
                    </a:cubicBezTo>
                    <a:cubicBezTo>
                      <a:pt x="0" y="42"/>
                      <a:pt x="0" y="42"/>
                      <a:pt x="1" y="43"/>
                    </a:cubicBezTo>
                    <a:cubicBezTo>
                      <a:pt x="3" y="45"/>
                      <a:pt x="6" y="45"/>
                      <a:pt x="8" y="44"/>
                    </a:cubicBezTo>
                    <a:cubicBezTo>
                      <a:pt x="11" y="43"/>
                      <a:pt x="13" y="41"/>
                      <a:pt x="15" y="39"/>
                    </a:cubicBezTo>
                    <a:cubicBezTo>
                      <a:pt x="19" y="35"/>
                      <a:pt x="48" y="2"/>
                      <a:pt x="32" y="0"/>
                    </a:cubicBezTo>
                    <a:cubicBezTo>
                      <a:pt x="26" y="0"/>
                      <a:pt x="17" y="12"/>
                      <a:pt x="14" y="17"/>
                    </a:cubicBezTo>
                    <a:cubicBezTo>
                      <a:pt x="9" y="24"/>
                      <a:pt x="4" y="31"/>
                      <a:pt x="0" y="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 rot="3280107">
                <a:off x="218435" y="4258059"/>
                <a:ext cx="101174" cy="297670"/>
              </a:xfrm>
              <a:custGeom>
                <a:avLst/>
                <a:gdLst/>
                <a:ahLst/>
                <a:cxnLst/>
                <a:rect l="l" t="t" r="r" b="b"/>
                <a:pathLst>
                  <a:path w="14" h="41" extrusionOk="0">
                    <a:moveTo>
                      <a:pt x="0" y="9"/>
                    </a:moveTo>
                    <a:cubicBezTo>
                      <a:pt x="0" y="11"/>
                      <a:pt x="0" y="13"/>
                      <a:pt x="0" y="14"/>
                    </a:cubicBezTo>
                    <a:cubicBezTo>
                      <a:pt x="1" y="22"/>
                      <a:pt x="2" y="32"/>
                      <a:pt x="7" y="39"/>
                    </a:cubicBezTo>
                    <a:cubicBezTo>
                      <a:pt x="7" y="39"/>
                      <a:pt x="8" y="40"/>
                      <a:pt x="8" y="40"/>
                    </a:cubicBezTo>
                    <a:cubicBezTo>
                      <a:pt x="10" y="41"/>
                      <a:pt x="11" y="39"/>
                      <a:pt x="11" y="37"/>
                    </a:cubicBezTo>
                    <a:cubicBezTo>
                      <a:pt x="14" y="28"/>
                      <a:pt x="14" y="20"/>
                      <a:pt x="14" y="11"/>
                    </a:cubicBezTo>
                    <a:cubicBezTo>
                      <a:pt x="13" y="8"/>
                      <a:pt x="13" y="5"/>
                      <a:pt x="11" y="3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6"/>
                      <a:pt x="0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 rot="3280106">
                <a:off x="318368" y="3967642"/>
                <a:ext cx="102011" cy="9448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" extrusionOk="0">
                    <a:moveTo>
                      <a:pt x="14" y="7"/>
                    </a:moveTo>
                    <a:cubicBezTo>
                      <a:pt x="14" y="5"/>
                      <a:pt x="12" y="3"/>
                      <a:pt x="10" y="2"/>
                    </a:cubicBezTo>
                    <a:cubicBezTo>
                      <a:pt x="8" y="1"/>
                      <a:pt x="5" y="0"/>
                      <a:pt x="3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2" y="11"/>
                      <a:pt x="4" y="12"/>
                      <a:pt x="6" y="13"/>
                    </a:cubicBezTo>
                    <a:cubicBezTo>
                      <a:pt x="8" y="13"/>
                      <a:pt x="10" y="12"/>
                      <a:pt x="12" y="11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4" y="9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24" name="Google Shape;624;p17"/>
            <p:cNvGrpSpPr/>
            <p:nvPr/>
          </p:nvGrpSpPr>
          <p:grpSpPr>
            <a:xfrm>
              <a:off x="-473570" y="-309095"/>
              <a:ext cx="1984600" cy="848570"/>
              <a:chOff x="-167600" y="-154650"/>
              <a:chExt cx="2145050" cy="917175"/>
            </a:xfrm>
          </p:grpSpPr>
          <p:sp>
            <p:nvSpPr>
              <p:cNvPr id="625" name="Google Shape;625;p17"/>
              <p:cNvSpPr/>
              <p:nvPr/>
            </p:nvSpPr>
            <p:spPr>
              <a:xfrm>
                <a:off x="-167600" y="74587"/>
                <a:ext cx="1761650" cy="630800"/>
              </a:xfrm>
              <a:custGeom>
                <a:avLst/>
                <a:gdLst/>
                <a:ahLst/>
                <a:cxnLst/>
                <a:rect l="l" t="t" r="r" b="b"/>
                <a:pathLst>
                  <a:path w="70466" h="25232" extrusionOk="0">
                    <a:moveTo>
                      <a:pt x="8178" y="542"/>
                    </a:moveTo>
                    <a:cubicBezTo>
                      <a:pt x="11531" y="-601"/>
                      <a:pt x="15536" y="314"/>
                      <a:pt x="20116" y="1000"/>
                    </a:cubicBezTo>
                    <a:cubicBezTo>
                      <a:pt x="24697" y="1686"/>
                      <a:pt x="30183" y="4581"/>
                      <a:pt x="35661" y="4657"/>
                    </a:cubicBezTo>
                    <a:cubicBezTo>
                      <a:pt x="41139" y="4733"/>
                      <a:pt x="48031" y="1609"/>
                      <a:pt x="52984" y="1457"/>
                    </a:cubicBezTo>
                    <a:cubicBezTo>
                      <a:pt x="57937" y="1305"/>
                      <a:pt x="62483" y="1457"/>
                      <a:pt x="65379" y="3743"/>
                    </a:cubicBezTo>
                    <a:cubicBezTo>
                      <a:pt x="68275" y="6029"/>
                      <a:pt x="71052" y="11820"/>
                      <a:pt x="70358" y="15173"/>
                    </a:cubicBezTo>
                    <a:cubicBezTo>
                      <a:pt x="69664" y="18526"/>
                      <a:pt x="65786" y="22641"/>
                      <a:pt x="61214" y="23860"/>
                    </a:cubicBezTo>
                    <a:cubicBezTo>
                      <a:pt x="56642" y="25079"/>
                      <a:pt x="49090" y="22260"/>
                      <a:pt x="42926" y="22488"/>
                    </a:cubicBezTo>
                    <a:cubicBezTo>
                      <a:pt x="36762" y="22717"/>
                      <a:pt x="30014" y="25231"/>
                      <a:pt x="24231" y="25231"/>
                    </a:cubicBezTo>
                    <a:cubicBezTo>
                      <a:pt x="18448" y="25231"/>
                      <a:pt x="12268" y="25384"/>
                      <a:pt x="8229" y="22488"/>
                    </a:cubicBezTo>
                    <a:cubicBezTo>
                      <a:pt x="4191" y="19593"/>
                      <a:pt x="9" y="11516"/>
                      <a:pt x="0" y="7858"/>
                    </a:cubicBezTo>
                    <a:cubicBezTo>
                      <a:pt x="-8" y="4200"/>
                      <a:pt x="4825" y="1685"/>
                      <a:pt x="8178" y="5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  <p:sp>
            <p:nvSpPr>
              <p:cNvPr id="626" name="Google Shape;626;p17"/>
              <p:cNvSpPr/>
              <p:nvPr/>
            </p:nvSpPr>
            <p:spPr>
              <a:xfrm rot="8620239">
                <a:off x="1257286" y="-29008"/>
                <a:ext cx="610924" cy="569243"/>
              </a:xfrm>
              <a:custGeom>
                <a:avLst/>
                <a:gdLst/>
                <a:ahLst/>
                <a:cxnLst/>
                <a:rect l="l" t="t" r="r" b="b"/>
                <a:pathLst>
                  <a:path w="54" h="50" extrusionOk="0">
                    <a:moveTo>
                      <a:pt x="20" y="40"/>
                    </a:moveTo>
                    <a:cubicBezTo>
                      <a:pt x="42" y="50"/>
                      <a:pt x="54" y="13"/>
                      <a:pt x="32" y="6"/>
                    </a:cubicBezTo>
                    <a:cubicBezTo>
                      <a:pt x="11" y="0"/>
                      <a:pt x="0" y="32"/>
                      <a:pt x="20" y="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 rot="8620239">
                <a:off x="1357031" y="447271"/>
                <a:ext cx="169339" cy="147196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6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3" y="9"/>
                      <a:pt x="9" y="13"/>
                      <a:pt x="12" y="10"/>
                    </a:cubicBezTo>
                    <a:cubicBezTo>
                      <a:pt x="15" y="6"/>
                      <a:pt x="10" y="2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 rot="8620239">
                <a:off x="1168023" y="514795"/>
                <a:ext cx="170642" cy="14849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6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3" y="9"/>
                      <a:pt x="9" y="13"/>
                      <a:pt x="12" y="10"/>
                    </a:cubicBezTo>
                    <a:cubicBezTo>
                      <a:pt x="15" y="6"/>
                      <a:pt x="10" y="2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29" name="Google Shape;629;p17"/>
              <p:cNvSpPr/>
              <p:nvPr/>
            </p:nvSpPr>
            <p:spPr>
              <a:xfrm rot="8620239">
                <a:off x="1168318" y="398563"/>
                <a:ext cx="135471" cy="12505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5" y="1"/>
                    </a:move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3" y="7"/>
                      <a:pt x="8" y="11"/>
                      <a:pt x="10" y="8"/>
                    </a:cubicBezTo>
                    <a:cubicBezTo>
                      <a:pt x="12" y="4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0" name="Google Shape;630;p17"/>
              <p:cNvSpPr/>
              <p:nvPr/>
            </p:nvSpPr>
            <p:spPr>
              <a:xfrm rot="8620239">
                <a:off x="799577" y="399902"/>
                <a:ext cx="135471" cy="11332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1" name="Google Shape;631;p17"/>
              <p:cNvSpPr/>
              <p:nvPr/>
            </p:nvSpPr>
            <p:spPr>
              <a:xfrm rot="8620239">
                <a:off x="970655" y="472774"/>
                <a:ext cx="135471" cy="12505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5" y="1"/>
                    </a:moveTo>
                    <a:cubicBezTo>
                      <a:pt x="3" y="0"/>
                      <a:pt x="1" y="0"/>
                      <a:pt x="1" y="2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2" y="7"/>
                      <a:pt x="7" y="11"/>
                      <a:pt x="10" y="8"/>
                    </a:cubicBezTo>
                    <a:cubicBezTo>
                      <a:pt x="12" y="4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2" name="Google Shape;632;p17"/>
              <p:cNvSpPr/>
              <p:nvPr/>
            </p:nvSpPr>
            <p:spPr>
              <a:xfrm rot="8620239">
                <a:off x="1459579" y="323157"/>
                <a:ext cx="136774" cy="11332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3" name="Google Shape;633;p17"/>
              <p:cNvSpPr/>
              <p:nvPr/>
            </p:nvSpPr>
            <p:spPr>
              <a:xfrm rot="8620239">
                <a:off x="1032134" y="313124"/>
                <a:ext cx="135471" cy="11463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4" name="Google Shape;634;p17"/>
              <p:cNvSpPr/>
              <p:nvPr/>
            </p:nvSpPr>
            <p:spPr>
              <a:xfrm rot="8620239">
                <a:off x="1326515" y="618907"/>
                <a:ext cx="135471" cy="11463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5" name="Google Shape;635;p17"/>
              <p:cNvSpPr/>
              <p:nvPr/>
            </p:nvSpPr>
            <p:spPr>
              <a:xfrm rot="8620239">
                <a:off x="1192555" y="265664"/>
                <a:ext cx="136774" cy="11332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36" name="Google Shape;636;p17"/>
            <p:cNvGrpSpPr/>
            <p:nvPr/>
          </p:nvGrpSpPr>
          <p:grpSpPr>
            <a:xfrm rot="5400000">
              <a:off x="8313226" y="-427015"/>
              <a:ext cx="572715" cy="1323042"/>
              <a:chOff x="-49649" y="267976"/>
              <a:chExt cx="601591" cy="1389750"/>
            </a:xfrm>
          </p:grpSpPr>
          <p:sp>
            <p:nvSpPr>
              <p:cNvPr id="637" name="Google Shape;637;p17"/>
              <p:cNvSpPr/>
              <p:nvPr/>
            </p:nvSpPr>
            <p:spPr>
              <a:xfrm flipH="1">
                <a:off x="-49649" y="267976"/>
                <a:ext cx="601591" cy="13897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99" extrusionOk="0">
                    <a:moveTo>
                      <a:pt x="1" y="32"/>
                    </a:moveTo>
                    <a:cubicBezTo>
                      <a:pt x="0" y="39"/>
                      <a:pt x="2" y="45"/>
                      <a:pt x="7" y="50"/>
                    </a:cubicBezTo>
                    <a:cubicBezTo>
                      <a:pt x="11" y="55"/>
                      <a:pt x="16" y="59"/>
                      <a:pt x="21" y="64"/>
                    </a:cubicBezTo>
                    <a:cubicBezTo>
                      <a:pt x="25" y="69"/>
                      <a:pt x="29" y="74"/>
                      <a:pt x="32" y="80"/>
                    </a:cubicBezTo>
                    <a:cubicBezTo>
                      <a:pt x="33" y="83"/>
                      <a:pt x="34" y="86"/>
                      <a:pt x="35" y="89"/>
                    </a:cubicBezTo>
                    <a:cubicBezTo>
                      <a:pt x="36" y="90"/>
                      <a:pt x="40" y="99"/>
                      <a:pt x="42" y="95"/>
                    </a:cubicBezTo>
                    <a:cubicBezTo>
                      <a:pt x="42" y="95"/>
                      <a:pt x="42" y="95"/>
                      <a:pt x="42" y="94"/>
                    </a:cubicBezTo>
                    <a:cubicBezTo>
                      <a:pt x="42" y="71"/>
                      <a:pt x="43" y="12"/>
                      <a:pt x="42" y="4"/>
                    </a:cubicBezTo>
                    <a:cubicBezTo>
                      <a:pt x="42" y="3"/>
                      <a:pt x="42" y="2"/>
                      <a:pt x="41" y="1"/>
                    </a:cubicBezTo>
                    <a:cubicBezTo>
                      <a:pt x="39" y="0"/>
                      <a:pt x="37" y="1"/>
                      <a:pt x="35" y="2"/>
                    </a:cubicBezTo>
                    <a:cubicBezTo>
                      <a:pt x="31" y="5"/>
                      <a:pt x="28" y="9"/>
                      <a:pt x="24" y="12"/>
                    </a:cubicBezTo>
                    <a:cubicBezTo>
                      <a:pt x="17" y="18"/>
                      <a:pt x="8" y="20"/>
                      <a:pt x="3" y="29"/>
                    </a:cubicBezTo>
                    <a:cubicBezTo>
                      <a:pt x="2" y="30"/>
                      <a:pt x="2" y="31"/>
                      <a:pt x="1" y="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38" name="Google Shape;638;p17"/>
              <p:cNvSpPr/>
              <p:nvPr/>
            </p:nvSpPr>
            <p:spPr>
              <a:xfrm flipH="1">
                <a:off x="-7827" y="393439"/>
                <a:ext cx="447172" cy="1039096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8" y="59"/>
                    </a:moveTo>
                    <a:cubicBezTo>
                      <a:pt x="26" y="56"/>
                      <a:pt x="25" y="51"/>
                      <a:pt x="23" y="48"/>
                    </a:cubicBezTo>
                    <a:cubicBezTo>
                      <a:pt x="20" y="43"/>
                      <a:pt x="15" y="41"/>
                      <a:pt x="10" y="38"/>
                    </a:cubicBezTo>
                    <a:cubicBezTo>
                      <a:pt x="8" y="37"/>
                      <a:pt x="5" y="35"/>
                      <a:pt x="4" y="32"/>
                    </a:cubicBezTo>
                    <a:cubicBezTo>
                      <a:pt x="3" y="29"/>
                      <a:pt x="5" y="25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6"/>
                      <a:pt x="12" y="29"/>
                      <a:pt x="15" y="30"/>
                    </a:cubicBezTo>
                    <a:cubicBezTo>
                      <a:pt x="19" y="30"/>
                      <a:pt x="23" y="28"/>
                      <a:pt x="22" y="24"/>
                    </a:cubicBezTo>
                    <a:cubicBezTo>
                      <a:pt x="20" y="20"/>
                      <a:pt x="15" y="18"/>
                      <a:pt x="12" y="18"/>
                    </a:cubicBezTo>
                    <a:cubicBezTo>
                      <a:pt x="13" y="15"/>
                      <a:pt x="15" y="12"/>
                      <a:pt x="17" y="10"/>
                    </a:cubicBezTo>
                    <a:cubicBezTo>
                      <a:pt x="19" y="8"/>
                      <a:pt x="21" y="7"/>
                      <a:pt x="22" y="5"/>
                    </a:cubicBezTo>
                    <a:cubicBezTo>
                      <a:pt x="24" y="4"/>
                      <a:pt x="26" y="3"/>
                      <a:pt x="27" y="2"/>
                    </a:cubicBezTo>
                    <a:cubicBezTo>
                      <a:pt x="28" y="1"/>
                      <a:pt x="27" y="0"/>
                      <a:pt x="27" y="0"/>
                    </a:cubicBezTo>
                    <a:cubicBezTo>
                      <a:pt x="22" y="1"/>
                      <a:pt x="18" y="5"/>
                      <a:pt x="15" y="8"/>
                    </a:cubicBezTo>
                    <a:cubicBezTo>
                      <a:pt x="12" y="11"/>
                      <a:pt x="9" y="15"/>
                      <a:pt x="9" y="19"/>
                    </a:cubicBezTo>
                    <a:cubicBezTo>
                      <a:pt x="6" y="20"/>
                      <a:pt x="3" y="22"/>
                      <a:pt x="2" y="25"/>
                    </a:cubicBezTo>
                    <a:cubicBezTo>
                      <a:pt x="0" y="28"/>
                      <a:pt x="0" y="33"/>
                      <a:pt x="2" y="36"/>
                    </a:cubicBezTo>
                    <a:cubicBezTo>
                      <a:pt x="4" y="39"/>
                      <a:pt x="8" y="41"/>
                      <a:pt x="11" y="43"/>
                    </a:cubicBezTo>
                    <a:cubicBezTo>
                      <a:pt x="16" y="46"/>
                      <a:pt x="20" y="48"/>
                      <a:pt x="22" y="53"/>
                    </a:cubicBezTo>
                    <a:cubicBezTo>
                      <a:pt x="24" y="60"/>
                      <a:pt x="26" y="67"/>
                      <a:pt x="30" y="73"/>
                    </a:cubicBezTo>
                    <a:cubicBezTo>
                      <a:pt x="31" y="74"/>
                      <a:pt x="32" y="73"/>
                      <a:pt x="32" y="72"/>
                    </a:cubicBezTo>
                    <a:cubicBezTo>
                      <a:pt x="31" y="67"/>
                      <a:pt x="29" y="63"/>
                      <a:pt x="28" y="59"/>
                    </a:cubicBezTo>
                    <a:close/>
                    <a:moveTo>
                      <a:pt x="17" y="23"/>
                    </a:moveTo>
                    <a:cubicBezTo>
                      <a:pt x="18" y="24"/>
                      <a:pt x="19" y="25"/>
                      <a:pt x="18" y="26"/>
                    </a:cubicBezTo>
                    <a:cubicBezTo>
                      <a:pt x="17" y="27"/>
                      <a:pt x="16" y="26"/>
                      <a:pt x="15" y="26"/>
                    </a:cubicBezTo>
                    <a:cubicBezTo>
                      <a:pt x="13" y="25"/>
                      <a:pt x="12" y="24"/>
                      <a:pt x="12" y="22"/>
                    </a:cubicBezTo>
                    <a:cubicBezTo>
                      <a:pt x="14" y="22"/>
                      <a:pt x="15" y="22"/>
                      <a:pt x="17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3" name="Google Shape;693;p19"/>
          <p:cNvSpPr txBox="1">
            <a:spLocks noGrp="1"/>
          </p:cNvSpPr>
          <p:nvPr>
            <p:ph type="subTitle" idx="1"/>
          </p:nvPr>
        </p:nvSpPr>
        <p:spPr>
          <a:xfrm>
            <a:off x="2205748" y="1925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19"/>
          <p:cNvSpPr txBox="1">
            <a:spLocks noGrp="1"/>
          </p:cNvSpPr>
          <p:nvPr>
            <p:ph type="subTitle" idx="2"/>
          </p:nvPr>
        </p:nvSpPr>
        <p:spPr>
          <a:xfrm>
            <a:off x="5741052" y="19254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19"/>
          <p:cNvSpPr txBox="1">
            <a:spLocks noGrp="1"/>
          </p:cNvSpPr>
          <p:nvPr>
            <p:ph type="subTitle" idx="3"/>
          </p:nvPr>
        </p:nvSpPr>
        <p:spPr>
          <a:xfrm>
            <a:off x="2205748" y="3435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19"/>
          <p:cNvSpPr txBox="1">
            <a:spLocks noGrp="1"/>
          </p:cNvSpPr>
          <p:nvPr>
            <p:ph type="subTitle" idx="4"/>
          </p:nvPr>
        </p:nvSpPr>
        <p:spPr>
          <a:xfrm>
            <a:off x="5741052" y="3435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19"/>
          <p:cNvSpPr txBox="1">
            <a:spLocks noGrp="1"/>
          </p:cNvSpPr>
          <p:nvPr>
            <p:ph type="subTitle" idx="5"/>
          </p:nvPr>
        </p:nvSpPr>
        <p:spPr>
          <a:xfrm>
            <a:off x="2205745" y="16479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Preahvihear"/>
                <a:ea typeface="Preahvihear"/>
                <a:cs typeface="Preahvihear"/>
                <a:sym typeface="Preahvihear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8" name="Google Shape;698;p19"/>
          <p:cNvSpPr txBox="1">
            <a:spLocks noGrp="1"/>
          </p:cNvSpPr>
          <p:nvPr>
            <p:ph type="subTitle" idx="6"/>
          </p:nvPr>
        </p:nvSpPr>
        <p:spPr>
          <a:xfrm>
            <a:off x="5741046" y="16479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Preahvihear"/>
                <a:ea typeface="Preahvihear"/>
                <a:cs typeface="Preahvihear"/>
                <a:sym typeface="Preahvihear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9" name="Google Shape;699;p19"/>
          <p:cNvSpPr txBox="1">
            <a:spLocks noGrp="1"/>
          </p:cNvSpPr>
          <p:nvPr>
            <p:ph type="subTitle" idx="7"/>
          </p:nvPr>
        </p:nvSpPr>
        <p:spPr>
          <a:xfrm>
            <a:off x="2205745" y="31575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Preahvihear"/>
                <a:ea typeface="Preahvihear"/>
                <a:cs typeface="Preahvihear"/>
                <a:sym typeface="Preahvihear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00" name="Google Shape;700;p19"/>
          <p:cNvSpPr txBox="1">
            <a:spLocks noGrp="1"/>
          </p:cNvSpPr>
          <p:nvPr>
            <p:ph type="subTitle" idx="8"/>
          </p:nvPr>
        </p:nvSpPr>
        <p:spPr>
          <a:xfrm>
            <a:off x="5741046" y="3157575"/>
            <a:ext cx="19782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>
                <a:latin typeface="Preahvihear"/>
                <a:ea typeface="Preahvihear"/>
                <a:cs typeface="Preahvihear"/>
                <a:sym typeface="Preahvihear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"/>
              <a:buNone/>
              <a:defRPr sz="22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01" name="Google Shape;701;p19"/>
          <p:cNvGrpSpPr/>
          <p:nvPr/>
        </p:nvGrpSpPr>
        <p:grpSpPr>
          <a:xfrm>
            <a:off x="-473570" y="-385295"/>
            <a:ext cx="9734674" cy="5830402"/>
            <a:chOff x="-473570" y="-385295"/>
            <a:chExt cx="9734674" cy="5830402"/>
          </a:xfrm>
        </p:grpSpPr>
        <p:grpSp>
          <p:nvGrpSpPr>
            <p:cNvPr id="702" name="Google Shape;702;p19"/>
            <p:cNvGrpSpPr/>
            <p:nvPr/>
          </p:nvGrpSpPr>
          <p:grpSpPr>
            <a:xfrm rot="10800000" flipH="1">
              <a:off x="7096983" y="-44708"/>
              <a:ext cx="2104178" cy="781287"/>
              <a:chOff x="6516625" y="4228000"/>
              <a:chExt cx="2676050" cy="993625"/>
            </a:xfrm>
          </p:grpSpPr>
          <p:sp>
            <p:nvSpPr>
              <p:cNvPr id="703" name="Google Shape;703;p19"/>
              <p:cNvSpPr/>
              <p:nvPr/>
            </p:nvSpPr>
            <p:spPr>
              <a:xfrm rot="-5400000" flipH="1">
                <a:off x="7031363" y="4115739"/>
                <a:ext cx="572700" cy="1602175"/>
              </a:xfrm>
              <a:custGeom>
                <a:avLst/>
                <a:gdLst/>
                <a:ahLst/>
                <a:cxnLst/>
                <a:rect l="l" t="t" r="r" b="b"/>
                <a:pathLst>
                  <a:path w="73" h="170" extrusionOk="0">
                    <a:moveTo>
                      <a:pt x="73" y="151"/>
                    </a:moveTo>
                    <a:cubicBezTo>
                      <a:pt x="73" y="148"/>
                      <a:pt x="73" y="145"/>
                      <a:pt x="73" y="142"/>
                    </a:cubicBezTo>
                    <a:cubicBezTo>
                      <a:pt x="73" y="122"/>
                      <a:pt x="73" y="35"/>
                      <a:pt x="73" y="8"/>
                    </a:cubicBezTo>
                    <a:cubicBezTo>
                      <a:pt x="73" y="5"/>
                      <a:pt x="73" y="3"/>
                      <a:pt x="71" y="2"/>
                    </a:cubicBezTo>
                    <a:cubicBezTo>
                      <a:pt x="68" y="0"/>
                      <a:pt x="65" y="2"/>
                      <a:pt x="62" y="4"/>
                    </a:cubicBezTo>
                    <a:cubicBezTo>
                      <a:pt x="59" y="7"/>
                      <a:pt x="56" y="9"/>
                      <a:pt x="52" y="10"/>
                    </a:cubicBezTo>
                    <a:cubicBezTo>
                      <a:pt x="48" y="12"/>
                      <a:pt x="42" y="12"/>
                      <a:pt x="38" y="14"/>
                    </a:cubicBezTo>
                    <a:cubicBezTo>
                      <a:pt x="31" y="17"/>
                      <a:pt x="26" y="24"/>
                      <a:pt x="24" y="31"/>
                    </a:cubicBezTo>
                    <a:cubicBezTo>
                      <a:pt x="22" y="37"/>
                      <a:pt x="23" y="42"/>
                      <a:pt x="23" y="47"/>
                    </a:cubicBezTo>
                    <a:cubicBezTo>
                      <a:pt x="24" y="52"/>
                      <a:pt x="22" y="57"/>
                      <a:pt x="19" y="60"/>
                    </a:cubicBezTo>
                    <a:cubicBezTo>
                      <a:pt x="14" y="63"/>
                      <a:pt x="7" y="62"/>
                      <a:pt x="3" y="67"/>
                    </a:cubicBezTo>
                    <a:cubicBezTo>
                      <a:pt x="0" y="70"/>
                      <a:pt x="2" y="76"/>
                      <a:pt x="5" y="80"/>
                    </a:cubicBezTo>
                    <a:cubicBezTo>
                      <a:pt x="8" y="86"/>
                      <a:pt x="12" y="91"/>
                      <a:pt x="15" y="96"/>
                    </a:cubicBezTo>
                    <a:cubicBezTo>
                      <a:pt x="25" y="114"/>
                      <a:pt x="22" y="135"/>
                      <a:pt x="23" y="155"/>
                    </a:cubicBezTo>
                    <a:cubicBezTo>
                      <a:pt x="24" y="170"/>
                      <a:pt x="38" y="169"/>
                      <a:pt x="50" y="169"/>
                    </a:cubicBezTo>
                    <a:cubicBezTo>
                      <a:pt x="55" y="169"/>
                      <a:pt x="60" y="169"/>
                      <a:pt x="64" y="167"/>
                    </a:cubicBezTo>
                    <a:cubicBezTo>
                      <a:pt x="69" y="163"/>
                      <a:pt x="72" y="157"/>
                      <a:pt x="73" y="1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 rot="-5400000" flipH="1">
                <a:off x="8201225" y="4230175"/>
                <a:ext cx="993625" cy="989275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05" extrusionOk="0">
                    <a:moveTo>
                      <a:pt x="107" y="103"/>
                    </a:moveTo>
                    <a:cubicBezTo>
                      <a:pt x="112" y="102"/>
                      <a:pt x="113" y="100"/>
                      <a:pt x="113" y="94"/>
                    </a:cubicBezTo>
                    <a:cubicBezTo>
                      <a:pt x="113" y="67"/>
                      <a:pt x="115" y="38"/>
                      <a:pt x="114" y="11"/>
                    </a:cubicBezTo>
                    <a:cubicBezTo>
                      <a:pt x="114" y="9"/>
                      <a:pt x="114" y="7"/>
                      <a:pt x="113" y="6"/>
                    </a:cubicBezTo>
                    <a:cubicBezTo>
                      <a:pt x="111" y="3"/>
                      <a:pt x="107" y="3"/>
                      <a:pt x="103" y="3"/>
                    </a:cubicBezTo>
                    <a:cubicBezTo>
                      <a:pt x="95" y="3"/>
                      <a:pt x="65" y="0"/>
                      <a:pt x="61" y="5"/>
                    </a:cubicBezTo>
                    <a:cubicBezTo>
                      <a:pt x="60" y="6"/>
                      <a:pt x="60" y="8"/>
                      <a:pt x="59" y="10"/>
                    </a:cubicBezTo>
                    <a:cubicBezTo>
                      <a:pt x="55" y="27"/>
                      <a:pt x="53" y="44"/>
                      <a:pt x="44" y="59"/>
                    </a:cubicBezTo>
                    <a:cubicBezTo>
                      <a:pt x="39" y="67"/>
                      <a:pt x="33" y="74"/>
                      <a:pt x="26" y="80"/>
                    </a:cubicBezTo>
                    <a:cubicBezTo>
                      <a:pt x="20" y="86"/>
                      <a:pt x="11" y="88"/>
                      <a:pt x="3" y="96"/>
                    </a:cubicBezTo>
                    <a:cubicBezTo>
                      <a:pt x="2" y="97"/>
                      <a:pt x="0" y="102"/>
                      <a:pt x="3" y="103"/>
                    </a:cubicBezTo>
                    <a:cubicBezTo>
                      <a:pt x="8" y="105"/>
                      <a:pt x="100" y="104"/>
                      <a:pt x="107" y="1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 rot="-5400000" flipH="1">
                <a:off x="8881902" y="4883728"/>
                <a:ext cx="94372" cy="112813"/>
              </a:xfrm>
              <a:custGeom>
                <a:avLst/>
                <a:gdLst/>
                <a:ahLst/>
                <a:cxnLst/>
                <a:rect l="l" t="t" r="r" b="b"/>
                <a:pathLst>
                  <a:path w="10" h="12" extrusionOk="0">
                    <a:moveTo>
                      <a:pt x="2" y="9"/>
                    </a:moveTo>
                    <a:cubicBezTo>
                      <a:pt x="3" y="10"/>
                      <a:pt x="4" y="12"/>
                      <a:pt x="6" y="12"/>
                    </a:cubicBezTo>
                    <a:cubicBezTo>
                      <a:pt x="7" y="11"/>
                      <a:pt x="8" y="10"/>
                      <a:pt x="9" y="9"/>
                    </a:cubicBezTo>
                    <a:cubicBezTo>
                      <a:pt x="10" y="6"/>
                      <a:pt x="9" y="0"/>
                      <a:pt x="5" y="0"/>
                    </a:cubicBezTo>
                    <a:cubicBezTo>
                      <a:pt x="0" y="0"/>
                      <a:pt x="1" y="6"/>
                      <a:pt x="2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 rot="-5400000" flipH="1">
                <a:off x="8736005" y="4822441"/>
                <a:ext cx="94372" cy="122576"/>
              </a:xfrm>
              <a:custGeom>
                <a:avLst/>
                <a:gdLst/>
                <a:ahLst/>
                <a:cxnLst/>
                <a:rect l="l" t="t" r="r" b="b"/>
                <a:pathLst>
                  <a:path w="10" h="13" extrusionOk="0">
                    <a:moveTo>
                      <a:pt x="2" y="9"/>
                    </a:moveTo>
                    <a:cubicBezTo>
                      <a:pt x="3" y="11"/>
                      <a:pt x="4" y="13"/>
                      <a:pt x="6" y="12"/>
                    </a:cubicBezTo>
                    <a:cubicBezTo>
                      <a:pt x="7" y="12"/>
                      <a:pt x="8" y="11"/>
                      <a:pt x="9" y="10"/>
                    </a:cubicBezTo>
                    <a:cubicBezTo>
                      <a:pt x="10" y="7"/>
                      <a:pt x="9" y="0"/>
                      <a:pt x="5" y="0"/>
                    </a:cubicBezTo>
                    <a:cubicBezTo>
                      <a:pt x="0" y="0"/>
                      <a:pt x="1" y="6"/>
                      <a:pt x="2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7" name="Google Shape;707;p19"/>
              <p:cNvSpPr/>
              <p:nvPr/>
            </p:nvSpPr>
            <p:spPr>
              <a:xfrm rot="-5400000" flipH="1">
                <a:off x="8721904" y="4930914"/>
                <a:ext cx="74847" cy="94373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8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8" name="Google Shape;708;p19"/>
              <p:cNvSpPr/>
              <p:nvPr/>
            </p:nvSpPr>
            <p:spPr>
              <a:xfrm rot="-5400000" flipH="1">
                <a:off x="8448549" y="4930914"/>
                <a:ext cx="74847" cy="94373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7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5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09" name="Google Shape;709;p19"/>
              <p:cNvSpPr/>
              <p:nvPr/>
            </p:nvSpPr>
            <p:spPr>
              <a:xfrm rot="-5400000" flipH="1">
                <a:off x="8585226" y="4870169"/>
                <a:ext cx="65084" cy="93288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1" y="7"/>
                    </a:moveTo>
                    <a:cubicBezTo>
                      <a:pt x="2" y="8"/>
                      <a:pt x="3" y="10"/>
                      <a:pt x="4" y="10"/>
                    </a:cubicBezTo>
                    <a:cubicBezTo>
                      <a:pt x="5" y="9"/>
                      <a:pt x="6" y="9"/>
                      <a:pt x="6" y="8"/>
                    </a:cubicBezTo>
                    <a:cubicBezTo>
                      <a:pt x="7" y="5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0" name="Google Shape;710;p19"/>
              <p:cNvSpPr/>
              <p:nvPr/>
            </p:nvSpPr>
            <p:spPr>
              <a:xfrm rot="-5400000" flipH="1">
                <a:off x="8952410" y="5000880"/>
                <a:ext cx="74847" cy="104135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 extrusionOk="0">
                    <a:moveTo>
                      <a:pt x="1" y="8"/>
                    </a:moveTo>
                    <a:cubicBezTo>
                      <a:pt x="2" y="9"/>
                      <a:pt x="3" y="11"/>
                      <a:pt x="5" y="10"/>
                    </a:cubicBezTo>
                    <a:cubicBezTo>
                      <a:pt x="5" y="10"/>
                      <a:pt x="6" y="9"/>
                      <a:pt x="7" y="8"/>
                    </a:cubicBezTo>
                    <a:cubicBezTo>
                      <a:pt x="8" y="6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1" name="Google Shape;711;p19"/>
              <p:cNvSpPr/>
              <p:nvPr/>
            </p:nvSpPr>
            <p:spPr>
              <a:xfrm rot="-5400000" flipH="1">
                <a:off x="8622108" y="5001422"/>
                <a:ext cx="66169" cy="94373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1" y="8"/>
                    </a:moveTo>
                    <a:cubicBezTo>
                      <a:pt x="1" y="9"/>
                      <a:pt x="3" y="10"/>
                      <a:pt x="4" y="10"/>
                    </a:cubicBezTo>
                    <a:cubicBezTo>
                      <a:pt x="5" y="10"/>
                      <a:pt x="6" y="9"/>
                      <a:pt x="6" y="8"/>
                    </a:cubicBezTo>
                    <a:cubicBezTo>
                      <a:pt x="7" y="6"/>
                      <a:pt x="7" y="0"/>
                      <a:pt x="3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 rot="-5400000" flipH="1">
                <a:off x="8853157" y="4771458"/>
                <a:ext cx="75932" cy="93288"/>
              </a:xfrm>
              <a:custGeom>
                <a:avLst/>
                <a:gdLst/>
                <a:ahLst/>
                <a:cxnLst/>
                <a:rect l="l" t="t" r="r" b="b"/>
                <a:pathLst>
                  <a:path w="8" h="10" extrusionOk="0">
                    <a:moveTo>
                      <a:pt x="1" y="8"/>
                    </a:moveTo>
                    <a:cubicBezTo>
                      <a:pt x="2" y="9"/>
                      <a:pt x="3" y="10"/>
                      <a:pt x="5" y="10"/>
                    </a:cubicBezTo>
                    <a:cubicBezTo>
                      <a:pt x="6" y="10"/>
                      <a:pt x="7" y="9"/>
                      <a:pt x="7" y="8"/>
                    </a:cubicBezTo>
                    <a:cubicBezTo>
                      <a:pt x="8" y="6"/>
                      <a:pt x="8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 rot="-5400000" flipH="1">
                <a:off x="8745226" y="5038846"/>
                <a:ext cx="74847" cy="104135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 extrusionOk="0">
                    <a:moveTo>
                      <a:pt x="1" y="8"/>
                    </a:moveTo>
                    <a:cubicBezTo>
                      <a:pt x="2" y="9"/>
                      <a:pt x="3" y="11"/>
                      <a:pt x="5" y="10"/>
                    </a:cubicBezTo>
                    <a:cubicBezTo>
                      <a:pt x="6" y="10"/>
                      <a:pt x="6" y="9"/>
                      <a:pt x="7" y="8"/>
                    </a:cubicBezTo>
                    <a:cubicBezTo>
                      <a:pt x="8" y="6"/>
                      <a:pt x="7" y="0"/>
                      <a:pt x="4" y="0"/>
                    </a:cubicBezTo>
                    <a:cubicBezTo>
                      <a:pt x="0" y="0"/>
                      <a:pt x="0" y="5"/>
                      <a:pt x="1" y="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 rot="-5400000" flipH="1">
                <a:off x="7228613" y="4306135"/>
                <a:ext cx="196639" cy="101749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08" extrusionOk="0">
                    <a:moveTo>
                      <a:pt x="19" y="2"/>
                    </a:moveTo>
                    <a:cubicBezTo>
                      <a:pt x="19" y="10"/>
                      <a:pt x="21" y="19"/>
                      <a:pt x="18" y="27"/>
                    </a:cubicBezTo>
                    <a:cubicBezTo>
                      <a:pt x="17" y="30"/>
                      <a:pt x="15" y="33"/>
                      <a:pt x="12" y="35"/>
                    </a:cubicBezTo>
                    <a:cubicBezTo>
                      <a:pt x="9" y="37"/>
                      <a:pt x="6" y="37"/>
                      <a:pt x="4" y="40"/>
                    </a:cubicBezTo>
                    <a:cubicBezTo>
                      <a:pt x="0" y="45"/>
                      <a:pt x="5" y="51"/>
                      <a:pt x="9" y="55"/>
                    </a:cubicBezTo>
                    <a:cubicBezTo>
                      <a:pt x="12" y="58"/>
                      <a:pt x="14" y="60"/>
                      <a:pt x="15" y="64"/>
                    </a:cubicBezTo>
                    <a:cubicBezTo>
                      <a:pt x="16" y="68"/>
                      <a:pt x="17" y="73"/>
                      <a:pt x="17" y="77"/>
                    </a:cubicBezTo>
                    <a:cubicBezTo>
                      <a:pt x="18" y="82"/>
                      <a:pt x="18" y="87"/>
                      <a:pt x="18" y="91"/>
                    </a:cubicBezTo>
                    <a:cubicBezTo>
                      <a:pt x="19" y="96"/>
                      <a:pt x="18" y="101"/>
                      <a:pt x="19" y="106"/>
                    </a:cubicBezTo>
                    <a:cubicBezTo>
                      <a:pt x="19" y="108"/>
                      <a:pt x="21" y="108"/>
                      <a:pt x="21" y="107"/>
                    </a:cubicBezTo>
                    <a:cubicBezTo>
                      <a:pt x="23" y="98"/>
                      <a:pt x="22" y="89"/>
                      <a:pt x="21" y="81"/>
                    </a:cubicBezTo>
                    <a:cubicBezTo>
                      <a:pt x="21" y="77"/>
                      <a:pt x="20" y="73"/>
                      <a:pt x="19" y="69"/>
                    </a:cubicBezTo>
                    <a:cubicBezTo>
                      <a:pt x="19" y="65"/>
                      <a:pt x="18" y="61"/>
                      <a:pt x="16" y="58"/>
                    </a:cubicBezTo>
                    <a:cubicBezTo>
                      <a:pt x="15" y="55"/>
                      <a:pt x="12" y="53"/>
                      <a:pt x="9" y="51"/>
                    </a:cubicBezTo>
                    <a:cubicBezTo>
                      <a:pt x="7" y="48"/>
                      <a:pt x="3" y="43"/>
                      <a:pt x="8" y="41"/>
                    </a:cubicBezTo>
                    <a:cubicBezTo>
                      <a:pt x="11" y="39"/>
                      <a:pt x="14" y="38"/>
                      <a:pt x="16" y="36"/>
                    </a:cubicBezTo>
                    <a:cubicBezTo>
                      <a:pt x="18" y="34"/>
                      <a:pt x="20" y="31"/>
                      <a:pt x="21" y="28"/>
                    </a:cubicBezTo>
                    <a:cubicBezTo>
                      <a:pt x="25" y="20"/>
                      <a:pt x="23" y="10"/>
                      <a:pt x="21" y="2"/>
                    </a:cubicBezTo>
                    <a:cubicBezTo>
                      <a:pt x="21" y="0"/>
                      <a:pt x="19" y="1"/>
                      <a:pt x="19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 rot="-5072531" flipH="1">
                <a:off x="8806512" y="4308064"/>
                <a:ext cx="366642" cy="301557"/>
              </a:xfrm>
              <a:custGeom>
                <a:avLst/>
                <a:gdLst/>
                <a:ahLst/>
                <a:cxnLst/>
                <a:rect l="l" t="t" r="r" b="b"/>
                <a:pathLst>
                  <a:path w="39" h="32" extrusionOk="0">
                    <a:moveTo>
                      <a:pt x="2" y="31"/>
                    </a:moveTo>
                    <a:cubicBezTo>
                      <a:pt x="6" y="31"/>
                      <a:pt x="10" y="29"/>
                      <a:pt x="14" y="27"/>
                    </a:cubicBezTo>
                    <a:cubicBezTo>
                      <a:pt x="17" y="25"/>
                      <a:pt x="21" y="22"/>
                      <a:pt x="24" y="20"/>
                    </a:cubicBezTo>
                    <a:cubicBezTo>
                      <a:pt x="30" y="15"/>
                      <a:pt x="36" y="8"/>
                      <a:pt x="39" y="1"/>
                    </a:cubicBezTo>
                    <a:cubicBezTo>
                      <a:pt x="39" y="1"/>
                      <a:pt x="38" y="0"/>
                      <a:pt x="38" y="1"/>
                    </a:cubicBezTo>
                    <a:cubicBezTo>
                      <a:pt x="32" y="6"/>
                      <a:pt x="28" y="12"/>
                      <a:pt x="22" y="17"/>
                    </a:cubicBezTo>
                    <a:cubicBezTo>
                      <a:pt x="16" y="22"/>
                      <a:pt x="8" y="25"/>
                      <a:pt x="1" y="29"/>
                    </a:cubicBezTo>
                    <a:cubicBezTo>
                      <a:pt x="0" y="30"/>
                      <a:pt x="1" y="32"/>
                      <a:pt x="2" y="3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 rot="-5400000" flipH="1">
                <a:off x="8184965" y="4452584"/>
                <a:ext cx="187659" cy="724605"/>
              </a:xfrm>
              <a:custGeom>
                <a:avLst/>
                <a:gdLst/>
                <a:ahLst/>
                <a:cxnLst/>
                <a:rect l="l" t="t" r="r" b="b"/>
                <a:pathLst>
                  <a:path w="20" h="77" extrusionOk="0">
                    <a:moveTo>
                      <a:pt x="2" y="76"/>
                    </a:moveTo>
                    <a:cubicBezTo>
                      <a:pt x="9" y="65"/>
                      <a:pt x="12" y="52"/>
                      <a:pt x="15" y="40"/>
                    </a:cubicBezTo>
                    <a:cubicBezTo>
                      <a:pt x="18" y="27"/>
                      <a:pt x="20" y="14"/>
                      <a:pt x="19" y="2"/>
                    </a:cubicBezTo>
                    <a:cubicBezTo>
                      <a:pt x="19" y="0"/>
                      <a:pt x="17" y="0"/>
                      <a:pt x="17" y="2"/>
                    </a:cubicBezTo>
                    <a:cubicBezTo>
                      <a:pt x="16" y="14"/>
                      <a:pt x="14" y="27"/>
                      <a:pt x="12" y="39"/>
                    </a:cubicBezTo>
                    <a:cubicBezTo>
                      <a:pt x="9" y="51"/>
                      <a:pt x="4" y="63"/>
                      <a:pt x="1" y="75"/>
                    </a:cubicBezTo>
                    <a:cubicBezTo>
                      <a:pt x="0" y="76"/>
                      <a:pt x="2" y="77"/>
                      <a:pt x="2" y="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 rot="-5400000" flipH="1">
                <a:off x="7548758" y="4680882"/>
                <a:ext cx="188745" cy="725691"/>
              </a:xfrm>
              <a:custGeom>
                <a:avLst/>
                <a:gdLst/>
                <a:ahLst/>
                <a:cxnLst/>
                <a:rect l="l" t="t" r="r" b="b"/>
                <a:pathLst>
                  <a:path w="20" h="77" extrusionOk="0">
                    <a:moveTo>
                      <a:pt x="19" y="70"/>
                    </a:moveTo>
                    <a:cubicBezTo>
                      <a:pt x="20" y="67"/>
                      <a:pt x="20" y="64"/>
                      <a:pt x="20" y="61"/>
                    </a:cubicBezTo>
                    <a:cubicBezTo>
                      <a:pt x="19" y="50"/>
                      <a:pt x="19" y="39"/>
                      <a:pt x="19" y="27"/>
                    </a:cubicBezTo>
                    <a:cubicBezTo>
                      <a:pt x="19" y="20"/>
                      <a:pt x="19" y="13"/>
                      <a:pt x="16" y="6"/>
                    </a:cubicBezTo>
                    <a:cubicBezTo>
                      <a:pt x="15" y="3"/>
                      <a:pt x="12" y="0"/>
                      <a:pt x="9" y="1"/>
                    </a:cubicBezTo>
                    <a:cubicBezTo>
                      <a:pt x="6" y="2"/>
                      <a:pt x="5" y="4"/>
                      <a:pt x="5" y="7"/>
                    </a:cubicBezTo>
                    <a:cubicBezTo>
                      <a:pt x="1" y="25"/>
                      <a:pt x="0" y="43"/>
                      <a:pt x="2" y="61"/>
                    </a:cubicBezTo>
                    <a:cubicBezTo>
                      <a:pt x="2" y="64"/>
                      <a:pt x="3" y="68"/>
                      <a:pt x="5" y="71"/>
                    </a:cubicBezTo>
                    <a:cubicBezTo>
                      <a:pt x="9" y="76"/>
                      <a:pt x="16" y="77"/>
                      <a:pt x="19" y="7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18" name="Google Shape;718;p19"/>
            <p:cNvGrpSpPr/>
            <p:nvPr/>
          </p:nvGrpSpPr>
          <p:grpSpPr>
            <a:xfrm rot="10800000" flipH="1">
              <a:off x="-391017" y="-385295"/>
              <a:ext cx="1345254" cy="1519479"/>
              <a:chOff x="-349092" y="3945953"/>
              <a:chExt cx="1345254" cy="1519479"/>
            </a:xfrm>
          </p:grpSpPr>
          <p:sp>
            <p:nvSpPr>
              <p:cNvPr id="719" name="Google Shape;719;p19"/>
              <p:cNvSpPr/>
              <p:nvPr/>
            </p:nvSpPr>
            <p:spPr>
              <a:xfrm rot="3280107">
                <a:off x="-133004" y="4302476"/>
                <a:ext cx="913078" cy="100171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138" extrusionOk="0">
                    <a:moveTo>
                      <a:pt x="123" y="111"/>
                    </a:moveTo>
                    <a:cubicBezTo>
                      <a:pt x="119" y="103"/>
                      <a:pt x="111" y="97"/>
                      <a:pt x="103" y="95"/>
                    </a:cubicBezTo>
                    <a:cubicBezTo>
                      <a:pt x="99" y="94"/>
                      <a:pt x="96" y="94"/>
                      <a:pt x="92" y="94"/>
                    </a:cubicBezTo>
                    <a:cubicBezTo>
                      <a:pt x="85" y="94"/>
                      <a:pt x="77" y="95"/>
                      <a:pt x="70" y="98"/>
                    </a:cubicBezTo>
                    <a:cubicBezTo>
                      <a:pt x="60" y="101"/>
                      <a:pt x="50" y="104"/>
                      <a:pt x="39" y="108"/>
                    </a:cubicBezTo>
                    <a:cubicBezTo>
                      <a:pt x="64" y="97"/>
                      <a:pt x="87" y="83"/>
                      <a:pt x="105" y="64"/>
                    </a:cubicBezTo>
                    <a:cubicBezTo>
                      <a:pt x="111" y="57"/>
                      <a:pt x="117" y="50"/>
                      <a:pt x="120" y="41"/>
                    </a:cubicBezTo>
                    <a:cubicBezTo>
                      <a:pt x="123" y="33"/>
                      <a:pt x="124" y="23"/>
                      <a:pt x="120" y="15"/>
                    </a:cubicBezTo>
                    <a:cubicBezTo>
                      <a:pt x="116" y="7"/>
                      <a:pt x="107" y="1"/>
                      <a:pt x="98" y="2"/>
                    </a:cubicBezTo>
                    <a:cubicBezTo>
                      <a:pt x="89" y="3"/>
                      <a:pt x="83" y="11"/>
                      <a:pt x="77" y="18"/>
                    </a:cubicBezTo>
                    <a:cubicBezTo>
                      <a:pt x="58" y="42"/>
                      <a:pt x="42" y="69"/>
                      <a:pt x="31" y="98"/>
                    </a:cubicBezTo>
                    <a:cubicBezTo>
                      <a:pt x="38" y="76"/>
                      <a:pt x="41" y="59"/>
                      <a:pt x="44" y="37"/>
                    </a:cubicBezTo>
                    <a:cubicBezTo>
                      <a:pt x="45" y="29"/>
                      <a:pt x="43" y="18"/>
                      <a:pt x="39" y="11"/>
                    </a:cubicBezTo>
                    <a:cubicBezTo>
                      <a:pt x="34" y="3"/>
                      <a:pt x="23" y="0"/>
                      <a:pt x="15" y="4"/>
                    </a:cubicBezTo>
                    <a:cubicBezTo>
                      <a:pt x="7" y="8"/>
                      <a:pt x="3" y="17"/>
                      <a:pt x="1" y="26"/>
                    </a:cubicBezTo>
                    <a:cubicBezTo>
                      <a:pt x="0" y="30"/>
                      <a:pt x="0" y="34"/>
                      <a:pt x="0" y="38"/>
                    </a:cubicBezTo>
                    <a:cubicBezTo>
                      <a:pt x="1" y="47"/>
                      <a:pt x="3" y="55"/>
                      <a:pt x="6" y="63"/>
                    </a:cubicBezTo>
                    <a:cubicBezTo>
                      <a:pt x="12" y="79"/>
                      <a:pt x="17" y="97"/>
                      <a:pt x="25" y="113"/>
                    </a:cubicBezTo>
                    <a:cubicBezTo>
                      <a:pt x="25" y="113"/>
                      <a:pt x="25" y="113"/>
                      <a:pt x="25" y="113"/>
                    </a:cubicBezTo>
                    <a:cubicBezTo>
                      <a:pt x="47" y="123"/>
                      <a:pt x="71" y="130"/>
                      <a:pt x="95" y="135"/>
                    </a:cubicBezTo>
                    <a:cubicBezTo>
                      <a:pt x="102" y="137"/>
                      <a:pt x="110" y="138"/>
                      <a:pt x="116" y="134"/>
                    </a:cubicBezTo>
                    <a:cubicBezTo>
                      <a:pt x="124" y="129"/>
                      <a:pt x="126" y="119"/>
                      <a:pt x="123" y="1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 rot="5200043">
                <a:off x="31480" y="4034940"/>
                <a:ext cx="209874" cy="188134"/>
              </a:xfrm>
              <a:custGeom>
                <a:avLst/>
                <a:gdLst/>
                <a:ahLst/>
                <a:cxnLst/>
                <a:rect l="l" t="t" r="r" b="b"/>
                <a:pathLst>
                  <a:path w="29" h="26" extrusionOk="0">
                    <a:moveTo>
                      <a:pt x="29" y="14"/>
                    </a:moveTo>
                    <a:cubicBezTo>
                      <a:pt x="29" y="9"/>
                      <a:pt x="25" y="6"/>
                      <a:pt x="21" y="4"/>
                    </a:cubicBezTo>
                    <a:cubicBezTo>
                      <a:pt x="17" y="1"/>
                      <a:pt x="12" y="0"/>
                      <a:pt x="7" y="2"/>
                    </a:cubicBezTo>
                    <a:cubicBezTo>
                      <a:pt x="4" y="3"/>
                      <a:pt x="3" y="5"/>
                      <a:pt x="2" y="8"/>
                    </a:cubicBezTo>
                    <a:cubicBezTo>
                      <a:pt x="1" y="10"/>
                      <a:pt x="0" y="13"/>
                      <a:pt x="1" y="15"/>
                    </a:cubicBezTo>
                    <a:cubicBezTo>
                      <a:pt x="1" y="17"/>
                      <a:pt x="2" y="18"/>
                      <a:pt x="3" y="20"/>
                    </a:cubicBezTo>
                    <a:cubicBezTo>
                      <a:pt x="5" y="23"/>
                      <a:pt x="9" y="25"/>
                      <a:pt x="14" y="26"/>
                    </a:cubicBezTo>
                    <a:cubicBezTo>
                      <a:pt x="18" y="26"/>
                      <a:pt x="22" y="25"/>
                      <a:pt x="25" y="23"/>
                    </a:cubicBezTo>
                    <a:cubicBezTo>
                      <a:pt x="27" y="22"/>
                      <a:pt x="28" y="20"/>
                      <a:pt x="28" y="19"/>
                    </a:cubicBezTo>
                    <a:cubicBezTo>
                      <a:pt x="29" y="17"/>
                      <a:pt x="29" y="16"/>
                      <a:pt x="29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 rot="3280106">
                <a:off x="615543" y="4470567"/>
                <a:ext cx="102011" cy="9448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" extrusionOk="0">
                    <a:moveTo>
                      <a:pt x="14" y="7"/>
                    </a:moveTo>
                    <a:cubicBezTo>
                      <a:pt x="14" y="5"/>
                      <a:pt x="12" y="3"/>
                      <a:pt x="10" y="2"/>
                    </a:cubicBezTo>
                    <a:cubicBezTo>
                      <a:pt x="8" y="1"/>
                      <a:pt x="5" y="0"/>
                      <a:pt x="3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2" y="11"/>
                      <a:pt x="4" y="12"/>
                      <a:pt x="6" y="13"/>
                    </a:cubicBezTo>
                    <a:cubicBezTo>
                      <a:pt x="8" y="13"/>
                      <a:pt x="10" y="12"/>
                      <a:pt x="12" y="11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4" y="9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 rot="3280107">
                <a:off x="11237" y="4548372"/>
                <a:ext cx="108700" cy="334461"/>
              </a:xfrm>
              <a:custGeom>
                <a:avLst/>
                <a:gdLst/>
                <a:ahLst/>
                <a:cxnLst/>
                <a:rect l="l" t="t" r="r" b="b"/>
                <a:pathLst>
                  <a:path w="15" h="46" extrusionOk="0">
                    <a:moveTo>
                      <a:pt x="13" y="0"/>
                    </a:moveTo>
                    <a:cubicBezTo>
                      <a:pt x="10" y="8"/>
                      <a:pt x="8" y="16"/>
                      <a:pt x="6" y="23"/>
                    </a:cubicBezTo>
                    <a:cubicBezTo>
                      <a:pt x="5" y="27"/>
                      <a:pt x="4" y="30"/>
                      <a:pt x="3" y="34"/>
                    </a:cubicBezTo>
                    <a:cubicBezTo>
                      <a:pt x="2" y="37"/>
                      <a:pt x="0" y="41"/>
                      <a:pt x="0" y="44"/>
                    </a:cubicBezTo>
                    <a:cubicBezTo>
                      <a:pt x="0" y="45"/>
                      <a:pt x="1" y="46"/>
                      <a:pt x="1" y="45"/>
                    </a:cubicBezTo>
                    <a:cubicBezTo>
                      <a:pt x="2" y="43"/>
                      <a:pt x="3" y="41"/>
                      <a:pt x="3" y="40"/>
                    </a:cubicBezTo>
                    <a:cubicBezTo>
                      <a:pt x="4" y="38"/>
                      <a:pt x="5" y="36"/>
                      <a:pt x="5" y="35"/>
                    </a:cubicBezTo>
                    <a:cubicBezTo>
                      <a:pt x="6" y="31"/>
                      <a:pt x="8" y="27"/>
                      <a:pt x="9" y="24"/>
                    </a:cubicBezTo>
                    <a:cubicBezTo>
                      <a:pt x="11" y="16"/>
                      <a:pt x="14" y="9"/>
                      <a:pt x="15" y="1"/>
                    </a:cubicBezTo>
                    <a:cubicBezTo>
                      <a:pt x="15" y="0"/>
                      <a:pt x="14" y="0"/>
                      <a:pt x="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 rot="3280107">
                <a:off x="-104330" y="4771951"/>
                <a:ext cx="347839" cy="174756"/>
              </a:xfrm>
              <a:custGeom>
                <a:avLst/>
                <a:gdLst/>
                <a:ahLst/>
                <a:cxnLst/>
                <a:rect l="l" t="t" r="r" b="b"/>
                <a:pathLst>
                  <a:path w="48" h="24" extrusionOk="0">
                    <a:moveTo>
                      <a:pt x="2" y="24"/>
                    </a:moveTo>
                    <a:cubicBezTo>
                      <a:pt x="9" y="21"/>
                      <a:pt x="17" y="17"/>
                      <a:pt x="24" y="13"/>
                    </a:cubicBezTo>
                    <a:cubicBezTo>
                      <a:pt x="28" y="12"/>
                      <a:pt x="32" y="10"/>
                      <a:pt x="35" y="8"/>
                    </a:cubicBezTo>
                    <a:cubicBezTo>
                      <a:pt x="39" y="6"/>
                      <a:pt x="44" y="5"/>
                      <a:pt x="47" y="2"/>
                    </a:cubicBezTo>
                    <a:cubicBezTo>
                      <a:pt x="48" y="1"/>
                      <a:pt x="47" y="0"/>
                      <a:pt x="46" y="0"/>
                    </a:cubicBezTo>
                    <a:cubicBezTo>
                      <a:pt x="42" y="1"/>
                      <a:pt x="39" y="3"/>
                      <a:pt x="35" y="5"/>
                    </a:cubicBezTo>
                    <a:cubicBezTo>
                      <a:pt x="31" y="7"/>
                      <a:pt x="27" y="9"/>
                      <a:pt x="23" y="10"/>
                    </a:cubicBezTo>
                    <a:cubicBezTo>
                      <a:pt x="16" y="14"/>
                      <a:pt x="8" y="17"/>
                      <a:pt x="1" y="22"/>
                    </a:cubicBezTo>
                    <a:cubicBezTo>
                      <a:pt x="0" y="22"/>
                      <a:pt x="1" y="24"/>
                      <a:pt x="2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 rot="3280107">
                <a:off x="27709" y="4123417"/>
                <a:ext cx="217399" cy="719091"/>
              </a:xfrm>
              <a:custGeom>
                <a:avLst/>
                <a:gdLst/>
                <a:ahLst/>
                <a:cxnLst/>
                <a:rect l="l" t="t" r="r" b="b"/>
                <a:pathLst>
                  <a:path w="30" h="99" extrusionOk="0">
                    <a:moveTo>
                      <a:pt x="8" y="1"/>
                    </a:moveTo>
                    <a:cubicBezTo>
                      <a:pt x="5" y="2"/>
                      <a:pt x="4" y="6"/>
                      <a:pt x="3" y="9"/>
                    </a:cubicBezTo>
                    <a:cubicBezTo>
                      <a:pt x="1" y="13"/>
                      <a:pt x="1" y="17"/>
                      <a:pt x="1" y="21"/>
                    </a:cubicBezTo>
                    <a:cubicBezTo>
                      <a:pt x="0" y="29"/>
                      <a:pt x="3" y="37"/>
                      <a:pt x="6" y="45"/>
                    </a:cubicBezTo>
                    <a:cubicBezTo>
                      <a:pt x="9" y="54"/>
                      <a:pt x="13" y="63"/>
                      <a:pt x="16" y="71"/>
                    </a:cubicBezTo>
                    <a:cubicBezTo>
                      <a:pt x="18" y="76"/>
                      <a:pt x="20" y="80"/>
                      <a:pt x="22" y="85"/>
                    </a:cubicBezTo>
                    <a:cubicBezTo>
                      <a:pt x="24" y="89"/>
                      <a:pt x="25" y="94"/>
                      <a:pt x="28" y="98"/>
                    </a:cubicBezTo>
                    <a:cubicBezTo>
                      <a:pt x="28" y="99"/>
                      <a:pt x="30" y="98"/>
                      <a:pt x="30" y="97"/>
                    </a:cubicBezTo>
                    <a:cubicBezTo>
                      <a:pt x="29" y="93"/>
                      <a:pt x="27" y="88"/>
                      <a:pt x="25" y="84"/>
                    </a:cubicBezTo>
                    <a:cubicBezTo>
                      <a:pt x="23" y="80"/>
                      <a:pt x="21" y="76"/>
                      <a:pt x="20" y="71"/>
                    </a:cubicBezTo>
                    <a:cubicBezTo>
                      <a:pt x="16" y="63"/>
                      <a:pt x="13" y="55"/>
                      <a:pt x="10" y="47"/>
                    </a:cubicBezTo>
                    <a:cubicBezTo>
                      <a:pt x="7" y="39"/>
                      <a:pt x="4" y="31"/>
                      <a:pt x="4" y="23"/>
                    </a:cubicBezTo>
                    <a:cubicBezTo>
                      <a:pt x="4" y="19"/>
                      <a:pt x="4" y="15"/>
                      <a:pt x="5" y="11"/>
                    </a:cubicBezTo>
                    <a:cubicBezTo>
                      <a:pt x="6" y="10"/>
                      <a:pt x="6" y="8"/>
                      <a:pt x="7" y="6"/>
                    </a:cubicBezTo>
                    <a:cubicBezTo>
                      <a:pt x="8" y="4"/>
                      <a:pt x="9" y="3"/>
                      <a:pt x="9" y="1"/>
                    </a:cubicBezTo>
                    <a:cubicBezTo>
                      <a:pt x="9" y="1"/>
                      <a:pt x="9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 rot="3280107">
                <a:off x="398566" y="4577242"/>
                <a:ext cx="535973" cy="42811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9" extrusionOk="0">
                    <a:moveTo>
                      <a:pt x="0" y="59"/>
                    </a:moveTo>
                    <a:cubicBezTo>
                      <a:pt x="5" y="53"/>
                      <a:pt x="9" y="46"/>
                      <a:pt x="13" y="39"/>
                    </a:cubicBezTo>
                    <a:cubicBezTo>
                      <a:pt x="18" y="33"/>
                      <a:pt x="23" y="26"/>
                      <a:pt x="28" y="20"/>
                    </a:cubicBezTo>
                    <a:cubicBezTo>
                      <a:pt x="34" y="15"/>
                      <a:pt x="40" y="8"/>
                      <a:pt x="47" y="5"/>
                    </a:cubicBezTo>
                    <a:cubicBezTo>
                      <a:pt x="55" y="3"/>
                      <a:pt x="62" y="6"/>
                      <a:pt x="66" y="13"/>
                    </a:cubicBezTo>
                    <a:cubicBezTo>
                      <a:pt x="71" y="21"/>
                      <a:pt x="68" y="31"/>
                      <a:pt x="66" y="40"/>
                    </a:cubicBezTo>
                    <a:cubicBezTo>
                      <a:pt x="66" y="41"/>
                      <a:pt x="68" y="42"/>
                      <a:pt x="68" y="41"/>
                    </a:cubicBezTo>
                    <a:cubicBezTo>
                      <a:pt x="72" y="33"/>
                      <a:pt x="74" y="23"/>
                      <a:pt x="71" y="15"/>
                    </a:cubicBezTo>
                    <a:cubicBezTo>
                      <a:pt x="68" y="8"/>
                      <a:pt x="63" y="3"/>
                      <a:pt x="55" y="1"/>
                    </a:cubicBezTo>
                    <a:cubicBezTo>
                      <a:pt x="47" y="0"/>
                      <a:pt x="39" y="5"/>
                      <a:pt x="33" y="11"/>
                    </a:cubicBezTo>
                    <a:cubicBezTo>
                      <a:pt x="26" y="17"/>
                      <a:pt x="20" y="24"/>
                      <a:pt x="15" y="31"/>
                    </a:cubicBezTo>
                    <a:cubicBezTo>
                      <a:pt x="12" y="36"/>
                      <a:pt x="9" y="40"/>
                      <a:pt x="6" y="44"/>
                    </a:cubicBezTo>
                    <a:cubicBezTo>
                      <a:pt x="3" y="49"/>
                      <a:pt x="1" y="53"/>
                      <a:pt x="0" y="58"/>
                    </a:cubicBezTo>
                    <a:cubicBezTo>
                      <a:pt x="0" y="59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 rot="3280107">
                <a:off x="312373" y="4882695"/>
                <a:ext cx="260879" cy="239976"/>
              </a:xfrm>
              <a:custGeom>
                <a:avLst/>
                <a:gdLst/>
                <a:ahLst/>
                <a:cxnLst/>
                <a:rect l="l" t="t" r="r" b="b"/>
                <a:pathLst>
                  <a:path w="36" h="33" extrusionOk="0">
                    <a:moveTo>
                      <a:pt x="1" y="33"/>
                    </a:moveTo>
                    <a:cubicBezTo>
                      <a:pt x="5" y="32"/>
                      <a:pt x="8" y="29"/>
                      <a:pt x="11" y="27"/>
                    </a:cubicBezTo>
                    <a:cubicBezTo>
                      <a:pt x="14" y="24"/>
                      <a:pt x="17" y="22"/>
                      <a:pt x="20" y="19"/>
                    </a:cubicBezTo>
                    <a:cubicBezTo>
                      <a:pt x="22" y="16"/>
                      <a:pt x="25" y="14"/>
                      <a:pt x="28" y="11"/>
                    </a:cubicBezTo>
                    <a:cubicBezTo>
                      <a:pt x="30" y="8"/>
                      <a:pt x="33" y="5"/>
                      <a:pt x="35" y="1"/>
                    </a:cubicBezTo>
                    <a:cubicBezTo>
                      <a:pt x="36" y="0"/>
                      <a:pt x="34" y="0"/>
                      <a:pt x="34" y="0"/>
                    </a:cubicBezTo>
                    <a:cubicBezTo>
                      <a:pt x="31" y="3"/>
                      <a:pt x="28" y="6"/>
                      <a:pt x="26" y="9"/>
                    </a:cubicBezTo>
                    <a:cubicBezTo>
                      <a:pt x="23" y="12"/>
                      <a:pt x="21" y="14"/>
                      <a:pt x="18" y="17"/>
                    </a:cubicBezTo>
                    <a:cubicBezTo>
                      <a:pt x="15" y="19"/>
                      <a:pt x="12" y="22"/>
                      <a:pt x="10" y="24"/>
                    </a:cubicBezTo>
                    <a:cubicBezTo>
                      <a:pt x="7" y="27"/>
                      <a:pt x="3" y="29"/>
                      <a:pt x="1" y="32"/>
                    </a:cubicBezTo>
                    <a:cubicBezTo>
                      <a:pt x="0" y="32"/>
                      <a:pt x="1" y="33"/>
                      <a:pt x="1" y="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 rot="3280107">
                <a:off x="429517" y="4663859"/>
                <a:ext cx="347839" cy="326936"/>
              </a:xfrm>
              <a:custGeom>
                <a:avLst/>
                <a:gdLst/>
                <a:ahLst/>
                <a:cxnLst/>
                <a:rect l="l" t="t" r="r" b="b"/>
                <a:pathLst>
                  <a:path w="48" h="45" extrusionOk="0">
                    <a:moveTo>
                      <a:pt x="0" y="39"/>
                    </a:moveTo>
                    <a:cubicBezTo>
                      <a:pt x="0" y="40"/>
                      <a:pt x="0" y="40"/>
                      <a:pt x="0" y="41"/>
                    </a:cubicBezTo>
                    <a:cubicBezTo>
                      <a:pt x="0" y="42"/>
                      <a:pt x="0" y="42"/>
                      <a:pt x="1" y="43"/>
                    </a:cubicBezTo>
                    <a:cubicBezTo>
                      <a:pt x="3" y="45"/>
                      <a:pt x="6" y="45"/>
                      <a:pt x="8" y="44"/>
                    </a:cubicBezTo>
                    <a:cubicBezTo>
                      <a:pt x="11" y="43"/>
                      <a:pt x="13" y="41"/>
                      <a:pt x="15" y="39"/>
                    </a:cubicBezTo>
                    <a:cubicBezTo>
                      <a:pt x="19" y="35"/>
                      <a:pt x="48" y="2"/>
                      <a:pt x="32" y="0"/>
                    </a:cubicBezTo>
                    <a:cubicBezTo>
                      <a:pt x="26" y="0"/>
                      <a:pt x="17" y="12"/>
                      <a:pt x="14" y="17"/>
                    </a:cubicBezTo>
                    <a:cubicBezTo>
                      <a:pt x="9" y="24"/>
                      <a:pt x="4" y="31"/>
                      <a:pt x="0" y="3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 rot="3280107">
                <a:off x="218435" y="4258059"/>
                <a:ext cx="101174" cy="297670"/>
              </a:xfrm>
              <a:custGeom>
                <a:avLst/>
                <a:gdLst/>
                <a:ahLst/>
                <a:cxnLst/>
                <a:rect l="l" t="t" r="r" b="b"/>
                <a:pathLst>
                  <a:path w="14" h="41" extrusionOk="0">
                    <a:moveTo>
                      <a:pt x="0" y="9"/>
                    </a:moveTo>
                    <a:cubicBezTo>
                      <a:pt x="0" y="11"/>
                      <a:pt x="0" y="13"/>
                      <a:pt x="0" y="14"/>
                    </a:cubicBezTo>
                    <a:cubicBezTo>
                      <a:pt x="1" y="22"/>
                      <a:pt x="2" y="32"/>
                      <a:pt x="7" y="39"/>
                    </a:cubicBezTo>
                    <a:cubicBezTo>
                      <a:pt x="7" y="39"/>
                      <a:pt x="8" y="40"/>
                      <a:pt x="8" y="40"/>
                    </a:cubicBezTo>
                    <a:cubicBezTo>
                      <a:pt x="10" y="41"/>
                      <a:pt x="11" y="39"/>
                      <a:pt x="11" y="37"/>
                    </a:cubicBezTo>
                    <a:cubicBezTo>
                      <a:pt x="14" y="28"/>
                      <a:pt x="14" y="20"/>
                      <a:pt x="14" y="11"/>
                    </a:cubicBezTo>
                    <a:cubicBezTo>
                      <a:pt x="13" y="8"/>
                      <a:pt x="13" y="5"/>
                      <a:pt x="11" y="3"/>
                    </a:cubicBezTo>
                    <a:cubicBezTo>
                      <a:pt x="10" y="2"/>
                      <a:pt x="9" y="1"/>
                      <a:pt x="8" y="1"/>
                    </a:cubicBezTo>
                    <a:cubicBezTo>
                      <a:pt x="6" y="0"/>
                      <a:pt x="4" y="1"/>
                      <a:pt x="2" y="2"/>
                    </a:cubicBezTo>
                    <a:cubicBezTo>
                      <a:pt x="1" y="4"/>
                      <a:pt x="0" y="6"/>
                      <a:pt x="0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 rot="3280106">
                <a:off x="318368" y="3967642"/>
                <a:ext cx="102011" cy="94485"/>
              </a:xfrm>
              <a:custGeom>
                <a:avLst/>
                <a:gdLst/>
                <a:ahLst/>
                <a:cxnLst/>
                <a:rect l="l" t="t" r="r" b="b"/>
                <a:pathLst>
                  <a:path w="14" h="13" extrusionOk="0">
                    <a:moveTo>
                      <a:pt x="14" y="7"/>
                    </a:moveTo>
                    <a:cubicBezTo>
                      <a:pt x="14" y="5"/>
                      <a:pt x="12" y="3"/>
                      <a:pt x="10" y="2"/>
                    </a:cubicBezTo>
                    <a:cubicBezTo>
                      <a:pt x="8" y="1"/>
                      <a:pt x="5" y="0"/>
                      <a:pt x="3" y="1"/>
                    </a:cubicBezTo>
                    <a:cubicBezTo>
                      <a:pt x="2" y="2"/>
                      <a:pt x="1" y="3"/>
                      <a:pt x="1" y="4"/>
                    </a:cubicBezTo>
                    <a:cubicBezTo>
                      <a:pt x="0" y="5"/>
                      <a:pt x="0" y="6"/>
                      <a:pt x="0" y="8"/>
                    </a:cubicBezTo>
                    <a:cubicBezTo>
                      <a:pt x="0" y="8"/>
                      <a:pt x="1" y="9"/>
                      <a:pt x="1" y="10"/>
                    </a:cubicBezTo>
                    <a:cubicBezTo>
                      <a:pt x="2" y="11"/>
                      <a:pt x="4" y="12"/>
                      <a:pt x="6" y="13"/>
                    </a:cubicBezTo>
                    <a:cubicBezTo>
                      <a:pt x="8" y="13"/>
                      <a:pt x="10" y="12"/>
                      <a:pt x="12" y="11"/>
                    </a:cubicBezTo>
                    <a:cubicBezTo>
                      <a:pt x="13" y="11"/>
                      <a:pt x="13" y="10"/>
                      <a:pt x="13" y="9"/>
                    </a:cubicBezTo>
                    <a:cubicBezTo>
                      <a:pt x="14" y="9"/>
                      <a:pt x="14" y="8"/>
                      <a:pt x="14" y="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30" name="Google Shape;730;p19"/>
            <p:cNvGrpSpPr/>
            <p:nvPr/>
          </p:nvGrpSpPr>
          <p:grpSpPr>
            <a:xfrm rot="10800000" flipH="1">
              <a:off x="-473570" y="4596537"/>
              <a:ext cx="1984600" cy="848570"/>
              <a:chOff x="-167600" y="-154650"/>
              <a:chExt cx="2145050" cy="917175"/>
            </a:xfrm>
          </p:grpSpPr>
          <p:sp>
            <p:nvSpPr>
              <p:cNvPr id="731" name="Google Shape;731;p19"/>
              <p:cNvSpPr/>
              <p:nvPr/>
            </p:nvSpPr>
            <p:spPr>
              <a:xfrm>
                <a:off x="-167600" y="74587"/>
                <a:ext cx="1761650" cy="630800"/>
              </a:xfrm>
              <a:custGeom>
                <a:avLst/>
                <a:gdLst/>
                <a:ahLst/>
                <a:cxnLst/>
                <a:rect l="l" t="t" r="r" b="b"/>
                <a:pathLst>
                  <a:path w="70466" h="25232" extrusionOk="0">
                    <a:moveTo>
                      <a:pt x="8178" y="542"/>
                    </a:moveTo>
                    <a:cubicBezTo>
                      <a:pt x="11531" y="-601"/>
                      <a:pt x="15536" y="314"/>
                      <a:pt x="20116" y="1000"/>
                    </a:cubicBezTo>
                    <a:cubicBezTo>
                      <a:pt x="24697" y="1686"/>
                      <a:pt x="30183" y="4581"/>
                      <a:pt x="35661" y="4657"/>
                    </a:cubicBezTo>
                    <a:cubicBezTo>
                      <a:pt x="41139" y="4733"/>
                      <a:pt x="48031" y="1609"/>
                      <a:pt x="52984" y="1457"/>
                    </a:cubicBezTo>
                    <a:cubicBezTo>
                      <a:pt x="57937" y="1305"/>
                      <a:pt x="62483" y="1457"/>
                      <a:pt x="65379" y="3743"/>
                    </a:cubicBezTo>
                    <a:cubicBezTo>
                      <a:pt x="68275" y="6029"/>
                      <a:pt x="71052" y="11820"/>
                      <a:pt x="70358" y="15173"/>
                    </a:cubicBezTo>
                    <a:cubicBezTo>
                      <a:pt x="69664" y="18526"/>
                      <a:pt x="65786" y="22641"/>
                      <a:pt x="61214" y="23860"/>
                    </a:cubicBezTo>
                    <a:cubicBezTo>
                      <a:pt x="56642" y="25079"/>
                      <a:pt x="49090" y="22260"/>
                      <a:pt x="42926" y="22488"/>
                    </a:cubicBezTo>
                    <a:cubicBezTo>
                      <a:pt x="36762" y="22717"/>
                      <a:pt x="30014" y="25231"/>
                      <a:pt x="24231" y="25231"/>
                    </a:cubicBezTo>
                    <a:cubicBezTo>
                      <a:pt x="18448" y="25231"/>
                      <a:pt x="12268" y="25384"/>
                      <a:pt x="8229" y="22488"/>
                    </a:cubicBezTo>
                    <a:cubicBezTo>
                      <a:pt x="4191" y="19593"/>
                      <a:pt x="9" y="11516"/>
                      <a:pt x="0" y="7858"/>
                    </a:cubicBezTo>
                    <a:cubicBezTo>
                      <a:pt x="-8" y="4200"/>
                      <a:pt x="4825" y="1685"/>
                      <a:pt x="8178" y="5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</p:sp>
          <p:sp>
            <p:nvSpPr>
              <p:cNvPr id="732" name="Google Shape;732;p19"/>
              <p:cNvSpPr/>
              <p:nvPr/>
            </p:nvSpPr>
            <p:spPr>
              <a:xfrm rot="8620239">
                <a:off x="1257286" y="-29008"/>
                <a:ext cx="610924" cy="569243"/>
              </a:xfrm>
              <a:custGeom>
                <a:avLst/>
                <a:gdLst/>
                <a:ahLst/>
                <a:cxnLst/>
                <a:rect l="l" t="t" r="r" b="b"/>
                <a:pathLst>
                  <a:path w="54" h="50" extrusionOk="0">
                    <a:moveTo>
                      <a:pt x="20" y="40"/>
                    </a:moveTo>
                    <a:cubicBezTo>
                      <a:pt x="42" y="50"/>
                      <a:pt x="54" y="13"/>
                      <a:pt x="32" y="6"/>
                    </a:cubicBezTo>
                    <a:cubicBezTo>
                      <a:pt x="11" y="0"/>
                      <a:pt x="0" y="32"/>
                      <a:pt x="20" y="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 rot="8620239">
                <a:off x="1357031" y="447271"/>
                <a:ext cx="169339" cy="147196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6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3" y="9"/>
                      <a:pt x="9" y="13"/>
                      <a:pt x="12" y="10"/>
                    </a:cubicBezTo>
                    <a:cubicBezTo>
                      <a:pt x="15" y="6"/>
                      <a:pt x="10" y="2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 rot="8620239">
                <a:off x="1168023" y="514795"/>
                <a:ext cx="170642" cy="14849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3" extrusionOk="0">
                    <a:moveTo>
                      <a:pt x="6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3" y="9"/>
                      <a:pt x="9" y="13"/>
                      <a:pt x="12" y="10"/>
                    </a:cubicBezTo>
                    <a:cubicBezTo>
                      <a:pt x="15" y="6"/>
                      <a:pt x="10" y="2"/>
                      <a:pt x="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 rot="8620239">
                <a:off x="1168318" y="398563"/>
                <a:ext cx="135471" cy="12505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5" y="1"/>
                    </a:moveTo>
                    <a:cubicBezTo>
                      <a:pt x="4" y="0"/>
                      <a:pt x="2" y="0"/>
                      <a:pt x="1" y="2"/>
                    </a:cubicBezTo>
                    <a:cubicBezTo>
                      <a:pt x="0" y="3"/>
                      <a:pt x="1" y="4"/>
                      <a:pt x="1" y="5"/>
                    </a:cubicBezTo>
                    <a:cubicBezTo>
                      <a:pt x="3" y="7"/>
                      <a:pt x="8" y="11"/>
                      <a:pt x="10" y="8"/>
                    </a:cubicBezTo>
                    <a:cubicBezTo>
                      <a:pt x="12" y="4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 rot="8620239">
                <a:off x="799577" y="399902"/>
                <a:ext cx="135471" cy="11332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 rot="8620239">
                <a:off x="970655" y="472774"/>
                <a:ext cx="135471" cy="12505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5" y="1"/>
                    </a:moveTo>
                    <a:cubicBezTo>
                      <a:pt x="3" y="0"/>
                      <a:pt x="1" y="0"/>
                      <a:pt x="1" y="2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2" y="7"/>
                      <a:pt x="7" y="11"/>
                      <a:pt x="10" y="8"/>
                    </a:cubicBezTo>
                    <a:cubicBezTo>
                      <a:pt x="12" y="4"/>
                      <a:pt x="8" y="1"/>
                      <a:pt x="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 rot="8620239">
                <a:off x="1459579" y="323157"/>
                <a:ext cx="136774" cy="11332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 rot="8620239">
                <a:off x="1032134" y="313124"/>
                <a:ext cx="135471" cy="11463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 rot="8620239">
                <a:off x="1326515" y="618907"/>
                <a:ext cx="135471" cy="114630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 rot="8620239">
                <a:off x="1192555" y="265664"/>
                <a:ext cx="136774" cy="11332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5" y="0"/>
                    </a:moveTo>
                    <a:cubicBezTo>
                      <a:pt x="3" y="0"/>
                      <a:pt x="1" y="0"/>
                      <a:pt x="0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2" y="7"/>
                      <a:pt x="7" y="10"/>
                      <a:pt x="9" y="7"/>
                    </a:cubicBezTo>
                    <a:cubicBezTo>
                      <a:pt x="12" y="4"/>
                      <a:pt x="8" y="1"/>
                      <a:pt x="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42" name="Google Shape;742;p19"/>
            <p:cNvGrpSpPr/>
            <p:nvPr/>
          </p:nvGrpSpPr>
          <p:grpSpPr>
            <a:xfrm rot="5400000" flipH="1">
              <a:off x="8313226" y="4239985"/>
              <a:ext cx="572715" cy="1323042"/>
              <a:chOff x="-49649" y="267976"/>
              <a:chExt cx="601591" cy="1389750"/>
            </a:xfrm>
          </p:grpSpPr>
          <p:sp>
            <p:nvSpPr>
              <p:cNvPr id="743" name="Google Shape;743;p19"/>
              <p:cNvSpPr/>
              <p:nvPr/>
            </p:nvSpPr>
            <p:spPr>
              <a:xfrm flipH="1">
                <a:off x="-49649" y="267976"/>
                <a:ext cx="601591" cy="13897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99" extrusionOk="0">
                    <a:moveTo>
                      <a:pt x="1" y="32"/>
                    </a:moveTo>
                    <a:cubicBezTo>
                      <a:pt x="0" y="39"/>
                      <a:pt x="2" y="45"/>
                      <a:pt x="7" y="50"/>
                    </a:cubicBezTo>
                    <a:cubicBezTo>
                      <a:pt x="11" y="55"/>
                      <a:pt x="16" y="59"/>
                      <a:pt x="21" y="64"/>
                    </a:cubicBezTo>
                    <a:cubicBezTo>
                      <a:pt x="25" y="69"/>
                      <a:pt x="29" y="74"/>
                      <a:pt x="32" y="80"/>
                    </a:cubicBezTo>
                    <a:cubicBezTo>
                      <a:pt x="33" y="83"/>
                      <a:pt x="34" y="86"/>
                      <a:pt x="35" y="89"/>
                    </a:cubicBezTo>
                    <a:cubicBezTo>
                      <a:pt x="36" y="90"/>
                      <a:pt x="40" y="99"/>
                      <a:pt x="42" y="95"/>
                    </a:cubicBezTo>
                    <a:cubicBezTo>
                      <a:pt x="42" y="95"/>
                      <a:pt x="42" y="95"/>
                      <a:pt x="42" y="94"/>
                    </a:cubicBezTo>
                    <a:cubicBezTo>
                      <a:pt x="42" y="71"/>
                      <a:pt x="43" y="12"/>
                      <a:pt x="42" y="4"/>
                    </a:cubicBezTo>
                    <a:cubicBezTo>
                      <a:pt x="42" y="3"/>
                      <a:pt x="42" y="2"/>
                      <a:pt x="41" y="1"/>
                    </a:cubicBezTo>
                    <a:cubicBezTo>
                      <a:pt x="39" y="0"/>
                      <a:pt x="37" y="1"/>
                      <a:pt x="35" y="2"/>
                    </a:cubicBezTo>
                    <a:cubicBezTo>
                      <a:pt x="31" y="5"/>
                      <a:pt x="28" y="9"/>
                      <a:pt x="24" y="12"/>
                    </a:cubicBezTo>
                    <a:cubicBezTo>
                      <a:pt x="17" y="18"/>
                      <a:pt x="8" y="20"/>
                      <a:pt x="3" y="29"/>
                    </a:cubicBezTo>
                    <a:cubicBezTo>
                      <a:pt x="2" y="30"/>
                      <a:pt x="2" y="31"/>
                      <a:pt x="1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 flipH="1">
                <a:off x="-7827" y="393439"/>
                <a:ext cx="447172" cy="1039096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8" y="59"/>
                    </a:moveTo>
                    <a:cubicBezTo>
                      <a:pt x="26" y="56"/>
                      <a:pt x="25" y="51"/>
                      <a:pt x="23" y="48"/>
                    </a:cubicBezTo>
                    <a:cubicBezTo>
                      <a:pt x="20" y="43"/>
                      <a:pt x="15" y="41"/>
                      <a:pt x="10" y="38"/>
                    </a:cubicBezTo>
                    <a:cubicBezTo>
                      <a:pt x="8" y="37"/>
                      <a:pt x="5" y="35"/>
                      <a:pt x="4" y="32"/>
                    </a:cubicBezTo>
                    <a:cubicBezTo>
                      <a:pt x="3" y="29"/>
                      <a:pt x="5" y="25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6"/>
                      <a:pt x="12" y="29"/>
                      <a:pt x="15" y="30"/>
                    </a:cubicBezTo>
                    <a:cubicBezTo>
                      <a:pt x="19" y="30"/>
                      <a:pt x="23" y="28"/>
                      <a:pt x="22" y="24"/>
                    </a:cubicBezTo>
                    <a:cubicBezTo>
                      <a:pt x="20" y="20"/>
                      <a:pt x="15" y="18"/>
                      <a:pt x="12" y="18"/>
                    </a:cubicBezTo>
                    <a:cubicBezTo>
                      <a:pt x="13" y="15"/>
                      <a:pt x="15" y="12"/>
                      <a:pt x="17" y="10"/>
                    </a:cubicBezTo>
                    <a:cubicBezTo>
                      <a:pt x="19" y="8"/>
                      <a:pt x="21" y="7"/>
                      <a:pt x="22" y="5"/>
                    </a:cubicBezTo>
                    <a:cubicBezTo>
                      <a:pt x="24" y="4"/>
                      <a:pt x="26" y="3"/>
                      <a:pt x="27" y="2"/>
                    </a:cubicBezTo>
                    <a:cubicBezTo>
                      <a:pt x="28" y="1"/>
                      <a:pt x="27" y="0"/>
                      <a:pt x="27" y="0"/>
                    </a:cubicBezTo>
                    <a:cubicBezTo>
                      <a:pt x="22" y="1"/>
                      <a:pt x="18" y="5"/>
                      <a:pt x="15" y="8"/>
                    </a:cubicBezTo>
                    <a:cubicBezTo>
                      <a:pt x="12" y="11"/>
                      <a:pt x="9" y="15"/>
                      <a:pt x="9" y="19"/>
                    </a:cubicBezTo>
                    <a:cubicBezTo>
                      <a:pt x="6" y="20"/>
                      <a:pt x="3" y="22"/>
                      <a:pt x="2" y="25"/>
                    </a:cubicBezTo>
                    <a:cubicBezTo>
                      <a:pt x="0" y="28"/>
                      <a:pt x="0" y="33"/>
                      <a:pt x="2" y="36"/>
                    </a:cubicBezTo>
                    <a:cubicBezTo>
                      <a:pt x="4" y="39"/>
                      <a:pt x="8" y="41"/>
                      <a:pt x="11" y="43"/>
                    </a:cubicBezTo>
                    <a:cubicBezTo>
                      <a:pt x="16" y="46"/>
                      <a:pt x="20" y="48"/>
                      <a:pt x="22" y="53"/>
                    </a:cubicBezTo>
                    <a:cubicBezTo>
                      <a:pt x="24" y="60"/>
                      <a:pt x="26" y="67"/>
                      <a:pt x="30" y="73"/>
                    </a:cubicBezTo>
                    <a:cubicBezTo>
                      <a:pt x="31" y="74"/>
                      <a:pt x="32" y="73"/>
                      <a:pt x="32" y="72"/>
                    </a:cubicBezTo>
                    <a:cubicBezTo>
                      <a:pt x="31" y="67"/>
                      <a:pt x="29" y="63"/>
                      <a:pt x="28" y="59"/>
                    </a:cubicBezTo>
                    <a:close/>
                    <a:moveTo>
                      <a:pt x="17" y="23"/>
                    </a:moveTo>
                    <a:cubicBezTo>
                      <a:pt x="18" y="24"/>
                      <a:pt x="19" y="25"/>
                      <a:pt x="18" y="26"/>
                    </a:cubicBezTo>
                    <a:cubicBezTo>
                      <a:pt x="17" y="27"/>
                      <a:pt x="16" y="26"/>
                      <a:pt x="15" y="26"/>
                    </a:cubicBezTo>
                    <a:cubicBezTo>
                      <a:pt x="13" y="25"/>
                      <a:pt x="12" y="24"/>
                      <a:pt x="12" y="22"/>
                    </a:cubicBezTo>
                    <a:cubicBezTo>
                      <a:pt x="14" y="22"/>
                      <a:pt x="15" y="22"/>
                      <a:pt x="17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5" name="Google Shape;985;p25"/>
          <p:cNvGrpSpPr/>
          <p:nvPr/>
        </p:nvGrpSpPr>
        <p:grpSpPr>
          <a:xfrm>
            <a:off x="-80032" y="-68576"/>
            <a:ext cx="9515232" cy="6782339"/>
            <a:chOff x="-80032" y="-68576"/>
            <a:chExt cx="9515232" cy="6782339"/>
          </a:xfrm>
        </p:grpSpPr>
        <p:grpSp>
          <p:nvGrpSpPr>
            <p:cNvPr id="986" name="Google Shape;986;p25"/>
            <p:cNvGrpSpPr/>
            <p:nvPr/>
          </p:nvGrpSpPr>
          <p:grpSpPr>
            <a:xfrm rot="10800000" flipH="1">
              <a:off x="6229899" y="3844237"/>
              <a:ext cx="3205301" cy="2869526"/>
              <a:chOff x="6177849" y="-1623101"/>
              <a:chExt cx="3205301" cy="2869526"/>
            </a:xfrm>
          </p:grpSpPr>
          <p:sp>
            <p:nvSpPr>
              <p:cNvPr id="987" name="Google Shape;987;p25"/>
              <p:cNvSpPr/>
              <p:nvPr/>
            </p:nvSpPr>
            <p:spPr>
              <a:xfrm>
                <a:off x="6177849" y="-1623101"/>
                <a:ext cx="3205301" cy="260695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33" extrusionOk="0">
                    <a:moveTo>
                      <a:pt x="117" y="98"/>
                    </a:moveTo>
                    <a:cubicBezTo>
                      <a:pt x="77" y="102"/>
                      <a:pt x="22" y="101"/>
                      <a:pt x="6" y="146"/>
                    </a:cubicBezTo>
                    <a:cubicBezTo>
                      <a:pt x="0" y="163"/>
                      <a:pt x="0" y="180"/>
                      <a:pt x="1" y="198"/>
                    </a:cubicBezTo>
                    <a:cubicBezTo>
                      <a:pt x="1" y="226"/>
                      <a:pt x="4" y="255"/>
                      <a:pt x="5" y="283"/>
                    </a:cubicBezTo>
                    <a:cubicBezTo>
                      <a:pt x="6" y="298"/>
                      <a:pt x="7" y="314"/>
                      <a:pt x="17" y="325"/>
                    </a:cubicBezTo>
                    <a:cubicBezTo>
                      <a:pt x="29" y="338"/>
                      <a:pt x="49" y="338"/>
                      <a:pt x="67" y="336"/>
                    </a:cubicBezTo>
                    <a:cubicBezTo>
                      <a:pt x="93" y="334"/>
                      <a:pt x="120" y="333"/>
                      <a:pt x="146" y="331"/>
                    </a:cubicBezTo>
                    <a:cubicBezTo>
                      <a:pt x="160" y="330"/>
                      <a:pt x="176" y="329"/>
                      <a:pt x="187" y="339"/>
                    </a:cubicBezTo>
                    <a:cubicBezTo>
                      <a:pt x="206" y="356"/>
                      <a:pt x="193" y="388"/>
                      <a:pt x="203" y="411"/>
                    </a:cubicBezTo>
                    <a:cubicBezTo>
                      <a:pt x="214" y="437"/>
                      <a:pt x="246" y="444"/>
                      <a:pt x="273" y="446"/>
                    </a:cubicBezTo>
                    <a:cubicBezTo>
                      <a:pt x="313" y="449"/>
                      <a:pt x="405" y="463"/>
                      <a:pt x="426" y="448"/>
                    </a:cubicBezTo>
                    <a:cubicBezTo>
                      <a:pt x="430" y="445"/>
                      <a:pt x="431" y="439"/>
                      <a:pt x="433" y="435"/>
                    </a:cubicBezTo>
                    <a:cubicBezTo>
                      <a:pt x="436" y="429"/>
                      <a:pt x="439" y="424"/>
                      <a:pt x="444" y="420"/>
                    </a:cubicBezTo>
                    <a:cubicBezTo>
                      <a:pt x="456" y="409"/>
                      <a:pt x="474" y="411"/>
                      <a:pt x="490" y="412"/>
                    </a:cubicBezTo>
                    <a:cubicBezTo>
                      <a:pt x="498" y="414"/>
                      <a:pt x="508" y="415"/>
                      <a:pt x="514" y="421"/>
                    </a:cubicBezTo>
                    <a:cubicBezTo>
                      <a:pt x="522" y="428"/>
                      <a:pt x="524" y="439"/>
                      <a:pt x="523" y="450"/>
                    </a:cubicBezTo>
                    <a:cubicBezTo>
                      <a:pt x="523" y="466"/>
                      <a:pt x="517" y="484"/>
                      <a:pt x="529" y="498"/>
                    </a:cubicBezTo>
                    <a:cubicBezTo>
                      <a:pt x="538" y="509"/>
                      <a:pt x="554" y="514"/>
                      <a:pt x="569" y="515"/>
                    </a:cubicBezTo>
                    <a:cubicBezTo>
                      <a:pt x="587" y="517"/>
                      <a:pt x="606" y="515"/>
                      <a:pt x="623" y="520"/>
                    </a:cubicBezTo>
                    <a:cubicBezTo>
                      <a:pt x="654" y="531"/>
                      <a:pt x="648" y="563"/>
                      <a:pt x="649" y="589"/>
                    </a:cubicBezTo>
                    <a:cubicBezTo>
                      <a:pt x="649" y="600"/>
                      <a:pt x="649" y="610"/>
                      <a:pt x="654" y="620"/>
                    </a:cubicBezTo>
                    <a:cubicBezTo>
                      <a:pt x="655" y="624"/>
                      <a:pt x="658" y="628"/>
                      <a:pt x="662" y="630"/>
                    </a:cubicBezTo>
                    <a:cubicBezTo>
                      <a:pt x="666" y="632"/>
                      <a:pt x="671" y="632"/>
                      <a:pt x="675" y="633"/>
                    </a:cubicBezTo>
                    <a:cubicBezTo>
                      <a:pt x="685" y="633"/>
                      <a:pt x="695" y="633"/>
                      <a:pt x="705" y="633"/>
                    </a:cubicBezTo>
                    <a:cubicBezTo>
                      <a:pt x="711" y="632"/>
                      <a:pt x="717" y="632"/>
                      <a:pt x="721" y="628"/>
                    </a:cubicBezTo>
                    <a:cubicBezTo>
                      <a:pt x="725" y="626"/>
                      <a:pt x="726" y="622"/>
                      <a:pt x="727" y="618"/>
                    </a:cubicBezTo>
                    <a:cubicBezTo>
                      <a:pt x="732" y="603"/>
                      <a:pt x="731" y="586"/>
                      <a:pt x="733" y="570"/>
                    </a:cubicBezTo>
                    <a:cubicBezTo>
                      <a:pt x="744" y="478"/>
                      <a:pt x="756" y="387"/>
                      <a:pt x="767" y="295"/>
                    </a:cubicBezTo>
                    <a:cubicBezTo>
                      <a:pt x="773" y="248"/>
                      <a:pt x="779" y="198"/>
                      <a:pt x="764" y="153"/>
                    </a:cubicBezTo>
                    <a:cubicBezTo>
                      <a:pt x="741" y="77"/>
                      <a:pt x="664" y="26"/>
                      <a:pt x="585" y="13"/>
                    </a:cubicBezTo>
                    <a:cubicBezTo>
                      <a:pt x="506" y="0"/>
                      <a:pt x="426" y="18"/>
                      <a:pt x="349" y="41"/>
                    </a:cubicBezTo>
                    <a:cubicBezTo>
                      <a:pt x="273" y="63"/>
                      <a:pt x="197" y="91"/>
                      <a:pt x="117" y="9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88" name="Google Shape;988;p25"/>
              <p:cNvSpPr/>
              <p:nvPr/>
            </p:nvSpPr>
            <p:spPr>
              <a:xfrm>
                <a:off x="6329631" y="-347347"/>
                <a:ext cx="2814371" cy="124371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02" extrusionOk="0">
                    <a:moveTo>
                      <a:pt x="2" y="11"/>
                    </a:moveTo>
                    <a:cubicBezTo>
                      <a:pt x="18" y="11"/>
                      <a:pt x="35" y="10"/>
                      <a:pt x="51" y="9"/>
                    </a:cubicBezTo>
                    <a:cubicBezTo>
                      <a:pt x="68" y="8"/>
                      <a:pt x="85" y="6"/>
                      <a:pt x="102" y="6"/>
                    </a:cubicBezTo>
                    <a:cubicBezTo>
                      <a:pt x="110" y="5"/>
                      <a:pt x="118" y="5"/>
                      <a:pt x="125" y="5"/>
                    </a:cubicBezTo>
                    <a:cubicBezTo>
                      <a:pt x="134" y="5"/>
                      <a:pt x="142" y="6"/>
                      <a:pt x="150" y="9"/>
                    </a:cubicBezTo>
                    <a:cubicBezTo>
                      <a:pt x="157" y="12"/>
                      <a:pt x="161" y="17"/>
                      <a:pt x="164" y="24"/>
                    </a:cubicBezTo>
                    <a:cubicBezTo>
                      <a:pt x="168" y="31"/>
                      <a:pt x="170" y="39"/>
                      <a:pt x="171" y="48"/>
                    </a:cubicBezTo>
                    <a:cubicBezTo>
                      <a:pt x="172" y="62"/>
                      <a:pt x="170" y="76"/>
                      <a:pt x="175" y="90"/>
                    </a:cubicBezTo>
                    <a:cubicBezTo>
                      <a:pt x="181" y="103"/>
                      <a:pt x="194" y="110"/>
                      <a:pt x="207" y="114"/>
                    </a:cubicBezTo>
                    <a:cubicBezTo>
                      <a:pt x="225" y="119"/>
                      <a:pt x="244" y="121"/>
                      <a:pt x="262" y="123"/>
                    </a:cubicBezTo>
                    <a:cubicBezTo>
                      <a:pt x="281" y="125"/>
                      <a:pt x="301" y="126"/>
                      <a:pt x="320" y="128"/>
                    </a:cubicBezTo>
                    <a:cubicBezTo>
                      <a:pt x="338" y="130"/>
                      <a:pt x="357" y="131"/>
                      <a:pt x="375" y="125"/>
                    </a:cubicBezTo>
                    <a:cubicBezTo>
                      <a:pt x="388" y="120"/>
                      <a:pt x="393" y="106"/>
                      <a:pt x="401" y="95"/>
                    </a:cubicBezTo>
                    <a:cubicBezTo>
                      <a:pt x="409" y="85"/>
                      <a:pt x="423" y="83"/>
                      <a:pt x="435" y="84"/>
                    </a:cubicBezTo>
                    <a:cubicBezTo>
                      <a:pt x="448" y="84"/>
                      <a:pt x="462" y="86"/>
                      <a:pt x="474" y="91"/>
                    </a:cubicBezTo>
                    <a:cubicBezTo>
                      <a:pt x="488" y="97"/>
                      <a:pt x="498" y="107"/>
                      <a:pt x="500" y="122"/>
                    </a:cubicBezTo>
                    <a:cubicBezTo>
                      <a:pt x="501" y="134"/>
                      <a:pt x="500" y="147"/>
                      <a:pt x="503" y="159"/>
                    </a:cubicBezTo>
                    <a:cubicBezTo>
                      <a:pt x="508" y="173"/>
                      <a:pt x="520" y="181"/>
                      <a:pt x="534" y="184"/>
                    </a:cubicBezTo>
                    <a:cubicBezTo>
                      <a:pt x="543" y="185"/>
                      <a:pt x="551" y="186"/>
                      <a:pt x="560" y="187"/>
                    </a:cubicBezTo>
                    <a:cubicBezTo>
                      <a:pt x="570" y="188"/>
                      <a:pt x="580" y="189"/>
                      <a:pt x="589" y="191"/>
                    </a:cubicBezTo>
                    <a:cubicBezTo>
                      <a:pt x="595" y="193"/>
                      <a:pt x="602" y="194"/>
                      <a:pt x="607" y="198"/>
                    </a:cubicBezTo>
                    <a:cubicBezTo>
                      <a:pt x="614" y="203"/>
                      <a:pt x="615" y="212"/>
                      <a:pt x="616" y="220"/>
                    </a:cubicBezTo>
                    <a:cubicBezTo>
                      <a:pt x="616" y="239"/>
                      <a:pt x="615" y="259"/>
                      <a:pt x="616" y="278"/>
                    </a:cubicBezTo>
                    <a:cubicBezTo>
                      <a:pt x="616" y="285"/>
                      <a:pt x="618" y="293"/>
                      <a:pt x="625" y="297"/>
                    </a:cubicBezTo>
                    <a:cubicBezTo>
                      <a:pt x="630" y="300"/>
                      <a:pt x="636" y="301"/>
                      <a:pt x="642" y="301"/>
                    </a:cubicBezTo>
                    <a:cubicBezTo>
                      <a:pt x="652" y="302"/>
                      <a:pt x="662" y="302"/>
                      <a:pt x="672" y="302"/>
                    </a:cubicBezTo>
                    <a:cubicBezTo>
                      <a:pt x="674" y="302"/>
                      <a:pt x="676" y="302"/>
                      <a:pt x="677" y="302"/>
                    </a:cubicBezTo>
                    <a:cubicBezTo>
                      <a:pt x="678" y="302"/>
                      <a:pt x="680" y="302"/>
                      <a:pt x="679" y="302"/>
                    </a:cubicBezTo>
                    <a:cubicBezTo>
                      <a:pt x="679" y="302"/>
                      <a:pt x="679" y="302"/>
                      <a:pt x="679" y="302"/>
                    </a:cubicBezTo>
                    <a:cubicBezTo>
                      <a:pt x="684" y="302"/>
                      <a:pt x="684" y="295"/>
                      <a:pt x="679" y="295"/>
                    </a:cubicBezTo>
                    <a:cubicBezTo>
                      <a:pt x="679" y="295"/>
                      <a:pt x="679" y="295"/>
                      <a:pt x="679" y="295"/>
                    </a:cubicBezTo>
                    <a:cubicBezTo>
                      <a:pt x="680" y="295"/>
                      <a:pt x="678" y="295"/>
                      <a:pt x="677" y="295"/>
                    </a:cubicBezTo>
                    <a:cubicBezTo>
                      <a:pt x="675" y="295"/>
                      <a:pt x="673" y="295"/>
                      <a:pt x="672" y="294"/>
                    </a:cubicBezTo>
                    <a:cubicBezTo>
                      <a:pt x="666" y="294"/>
                      <a:pt x="661" y="294"/>
                      <a:pt x="656" y="294"/>
                    </a:cubicBezTo>
                    <a:cubicBezTo>
                      <a:pt x="651" y="294"/>
                      <a:pt x="647" y="294"/>
                      <a:pt x="642" y="293"/>
                    </a:cubicBezTo>
                    <a:cubicBezTo>
                      <a:pt x="636" y="293"/>
                      <a:pt x="629" y="293"/>
                      <a:pt x="626" y="288"/>
                    </a:cubicBezTo>
                    <a:cubicBezTo>
                      <a:pt x="624" y="284"/>
                      <a:pt x="624" y="280"/>
                      <a:pt x="624" y="277"/>
                    </a:cubicBezTo>
                    <a:cubicBezTo>
                      <a:pt x="624" y="272"/>
                      <a:pt x="624" y="267"/>
                      <a:pt x="624" y="261"/>
                    </a:cubicBezTo>
                    <a:cubicBezTo>
                      <a:pt x="624" y="252"/>
                      <a:pt x="624" y="242"/>
                      <a:pt x="624" y="232"/>
                    </a:cubicBezTo>
                    <a:cubicBezTo>
                      <a:pt x="624" y="223"/>
                      <a:pt x="624" y="213"/>
                      <a:pt x="621" y="205"/>
                    </a:cubicBezTo>
                    <a:cubicBezTo>
                      <a:pt x="619" y="198"/>
                      <a:pt x="614" y="193"/>
                      <a:pt x="608" y="190"/>
                    </a:cubicBezTo>
                    <a:cubicBezTo>
                      <a:pt x="602" y="186"/>
                      <a:pt x="595" y="185"/>
                      <a:pt x="588" y="183"/>
                    </a:cubicBezTo>
                    <a:cubicBezTo>
                      <a:pt x="579" y="181"/>
                      <a:pt x="569" y="180"/>
                      <a:pt x="559" y="179"/>
                    </a:cubicBezTo>
                    <a:cubicBezTo>
                      <a:pt x="545" y="177"/>
                      <a:pt x="524" y="178"/>
                      <a:pt x="515" y="164"/>
                    </a:cubicBezTo>
                    <a:cubicBezTo>
                      <a:pt x="507" y="155"/>
                      <a:pt x="509" y="141"/>
                      <a:pt x="508" y="129"/>
                    </a:cubicBezTo>
                    <a:cubicBezTo>
                      <a:pt x="507" y="115"/>
                      <a:pt x="504" y="103"/>
                      <a:pt x="493" y="93"/>
                    </a:cubicBezTo>
                    <a:cubicBezTo>
                      <a:pt x="482" y="84"/>
                      <a:pt x="468" y="81"/>
                      <a:pt x="455" y="79"/>
                    </a:cubicBezTo>
                    <a:cubicBezTo>
                      <a:pt x="441" y="76"/>
                      <a:pt x="427" y="75"/>
                      <a:pt x="414" y="79"/>
                    </a:cubicBezTo>
                    <a:cubicBezTo>
                      <a:pt x="408" y="81"/>
                      <a:pt x="403" y="83"/>
                      <a:pt x="399" y="87"/>
                    </a:cubicBezTo>
                    <a:cubicBezTo>
                      <a:pt x="394" y="92"/>
                      <a:pt x="391" y="99"/>
                      <a:pt x="388" y="104"/>
                    </a:cubicBezTo>
                    <a:cubicBezTo>
                      <a:pt x="384" y="110"/>
                      <a:pt x="381" y="116"/>
                      <a:pt x="375" y="118"/>
                    </a:cubicBezTo>
                    <a:cubicBezTo>
                      <a:pt x="366" y="122"/>
                      <a:pt x="355" y="123"/>
                      <a:pt x="346" y="123"/>
                    </a:cubicBezTo>
                    <a:cubicBezTo>
                      <a:pt x="327" y="123"/>
                      <a:pt x="308" y="121"/>
                      <a:pt x="290" y="119"/>
                    </a:cubicBezTo>
                    <a:cubicBezTo>
                      <a:pt x="270" y="118"/>
                      <a:pt x="250" y="116"/>
                      <a:pt x="230" y="112"/>
                    </a:cubicBezTo>
                    <a:cubicBezTo>
                      <a:pt x="216" y="110"/>
                      <a:pt x="198" y="108"/>
                      <a:pt x="187" y="97"/>
                    </a:cubicBezTo>
                    <a:cubicBezTo>
                      <a:pt x="176" y="87"/>
                      <a:pt x="177" y="70"/>
                      <a:pt x="177" y="56"/>
                    </a:cubicBezTo>
                    <a:cubicBezTo>
                      <a:pt x="176" y="42"/>
                      <a:pt x="174" y="26"/>
                      <a:pt x="164" y="14"/>
                    </a:cubicBezTo>
                    <a:cubicBezTo>
                      <a:pt x="155" y="2"/>
                      <a:pt x="139" y="0"/>
                      <a:pt x="124" y="0"/>
                    </a:cubicBezTo>
                    <a:cubicBezTo>
                      <a:pt x="91" y="0"/>
                      <a:pt x="58" y="3"/>
                      <a:pt x="25" y="5"/>
                    </a:cubicBezTo>
                    <a:cubicBezTo>
                      <a:pt x="17" y="6"/>
                      <a:pt x="10" y="7"/>
                      <a:pt x="2" y="8"/>
                    </a:cubicBezTo>
                    <a:cubicBezTo>
                      <a:pt x="0" y="8"/>
                      <a:pt x="0" y="11"/>
                      <a:pt x="2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89" name="Google Shape;989;p25"/>
              <p:cNvSpPr/>
              <p:nvPr/>
            </p:nvSpPr>
            <p:spPr>
              <a:xfrm>
                <a:off x="8620094" y="1017737"/>
                <a:ext cx="202018" cy="205873"/>
              </a:xfrm>
              <a:custGeom>
                <a:avLst/>
                <a:gdLst/>
                <a:ahLst/>
                <a:cxnLst/>
                <a:rect l="l" t="t" r="r" b="b"/>
                <a:pathLst>
                  <a:path w="49" h="50" extrusionOk="0">
                    <a:moveTo>
                      <a:pt x="21" y="1"/>
                    </a:moveTo>
                    <a:cubicBezTo>
                      <a:pt x="17" y="0"/>
                      <a:pt x="13" y="0"/>
                      <a:pt x="10" y="2"/>
                    </a:cubicBezTo>
                    <a:cubicBezTo>
                      <a:pt x="6" y="4"/>
                      <a:pt x="4" y="9"/>
                      <a:pt x="3" y="14"/>
                    </a:cubicBezTo>
                    <a:cubicBezTo>
                      <a:pt x="1" y="22"/>
                      <a:pt x="0" y="29"/>
                      <a:pt x="0" y="37"/>
                    </a:cubicBezTo>
                    <a:cubicBezTo>
                      <a:pt x="0" y="39"/>
                      <a:pt x="0" y="41"/>
                      <a:pt x="0" y="42"/>
                    </a:cubicBezTo>
                    <a:cubicBezTo>
                      <a:pt x="2" y="46"/>
                      <a:pt x="7" y="47"/>
                      <a:pt x="11" y="47"/>
                    </a:cubicBezTo>
                    <a:cubicBezTo>
                      <a:pt x="19" y="48"/>
                      <a:pt x="26" y="49"/>
                      <a:pt x="33" y="50"/>
                    </a:cubicBezTo>
                    <a:cubicBezTo>
                      <a:pt x="34" y="50"/>
                      <a:pt x="36" y="50"/>
                      <a:pt x="37" y="50"/>
                    </a:cubicBezTo>
                    <a:cubicBezTo>
                      <a:pt x="41" y="49"/>
                      <a:pt x="43" y="44"/>
                      <a:pt x="44" y="40"/>
                    </a:cubicBezTo>
                    <a:cubicBezTo>
                      <a:pt x="46" y="32"/>
                      <a:pt x="48" y="24"/>
                      <a:pt x="48" y="15"/>
                    </a:cubicBezTo>
                    <a:cubicBezTo>
                      <a:pt x="49" y="3"/>
                      <a:pt x="29" y="2"/>
                      <a:pt x="21" y="1"/>
                    </a:cubicBezTo>
                    <a:close/>
                  </a:path>
                </a:pathLst>
              </a:custGeom>
              <a:solidFill>
                <a:srgbClr val="E899A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90" name="Google Shape;990;p25"/>
              <p:cNvSpPr/>
              <p:nvPr/>
            </p:nvSpPr>
            <p:spPr>
              <a:xfrm>
                <a:off x="8424010" y="616645"/>
                <a:ext cx="345435" cy="346205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36" y="2"/>
                    </a:moveTo>
                    <a:cubicBezTo>
                      <a:pt x="30" y="1"/>
                      <a:pt x="23" y="0"/>
                      <a:pt x="18" y="3"/>
                    </a:cubicBezTo>
                    <a:cubicBezTo>
                      <a:pt x="10" y="7"/>
                      <a:pt x="7" y="16"/>
                      <a:pt x="5" y="24"/>
                    </a:cubicBezTo>
                    <a:cubicBezTo>
                      <a:pt x="2" y="36"/>
                      <a:pt x="1" y="49"/>
                      <a:pt x="0" y="63"/>
                    </a:cubicBezTo>
                    <a:cubicBezTo>
                      <a:pt x="0" y="66"/>
                      <a:pt x="1" y="69"/>
                      <a:pt x="2" y="71"/>
                    </a:cubicBezTo>
                    <a:cubicBezTo>
                      <a:pt x="5" y="78"/>
                      <a:pt x="13" y="79"/>
                      <a:pt x="20" y="80"/>
                    </a:cubicBezTo>
                    <a:cubicBezTo>
                      <a:pt x="32" y="81"/>
                      <a:pt x="45" y="83"/>
                      <a:pt x="57" y="84"/>
                    </a:cubicBezTo>
                    <a:cubicBezTo>
                      <a:pt x="59" y="84"/>
                      <a:pt x="61" y="84"/>
                      <a:pt x="63" y="84"/>
                    </a:cubicBezTo>
                    <a:cubicBezTo>
                      <a:pt x="70" y="82"/>
                      <a:pt x="73" y="75"/>
                      <a:pt x="75" y="68"/>
                    </a:cubicBezTo>
                    <a:cubicBezTo>
                      <a:pt x="79" y="54"/>
                      <a:pt x="82" y="40"/>
                      <a:pt x="83" y="25"/>
                    </a:cubicBezTo>
                    <a:cubicBezTo>
                      <a:pt x="84" y="5"/>
                      <a:pt x="50" y="4"/>
                      <a:pt x="36" y="2"/>
                    </a:cubicBezTo>
                    <a:close/>
                  </a:path>
                </a:pathLst>
              </a:custGeom>
              <a:solidFill>
                <a:srgbClr val="FFE36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91" name="Google Shape;991;p25"/>
              <p:cNvSpPr/>
              <p:nvPr/>
            </p:nvSpPr>
            <p:spPr>
              <a:xfrm>
                <a:off x="8641359" y="1044408"/>
                <a:ext cx="205102" cy="202017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" extrusionOk="0">
                    <a:moveTo>
                      <a:pt x="21" y="0"/>
                    </a:moveTo>
                    <a:cubicBezTo>
                      <a:pt x="18" y="0"/>
                      <a:pt x="14" y="0"/>
                      <a:pt x="11" y="1"/>
                    </a:cubicBezTo>
                    <a:cubicBezTo>
                      <a:pt x="6" y="3"/>
                      <a:pt x="4" y="9"/>
                      <a:pt x="3" y="13"/>
                    </a:cubicBezTo>
                    <a:cubicBezTo>
                      <a:pt x="1" y="21"/>
                      <a:pt x="1" y="29"/>
                      <a:pt x="0" y="36"/>
                    </a:cubicBezTo>
                    <a:cubicBezTo>
                      <a:pt x="0" y="38"/>
                      <a:pt x="0" y="40"/>
                      <a:pt x="1" y="42"/>
                    </a:cubicBezTo>
                    <a:cubicBezTo>
                      <a:pt x="3" y="45"/>
                      <a:pt x="8" y="46"/>
                      <a:pt x="12" y="47"/>
                    </a:cubicBezTo>
                    <a:cubicBezTo>
                      <a:pt x="19" y="48"/>
                      <a:pt x="26" y="48"/>
                      <a:pt x="34" y="49"/>
                    </a:cubicBezTo>
                    <a:cubicBezTo>
                      <a:pt x="35" y="49"/>
                      <a:pt x="36" y="49"/>
                      <a:pt x="38" y="49"/>
                    </a:cubicBezTo>
                    <a:cubicBezTo>
                      <a:pt x="42" y="48"/>
                      <a:pt x="43" y="44"/>
                      <a:pt x="45" y="40"/>
                    </a:cubicBezTo>
                    <a:cubicBezTo>
                      <a:pt x="47" y="31"/>
                      <a:pt x="48" y="23"/>
                      <a:pt x="49" y="14"/>
                    </a:cubicBezTo>
                    <a:cubicBezTo>
                      <a:pt x="50" y="2"/>
                      <a:pt x="30" y="2"/>
                      <a:pt x="21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92" name="Google Shape;992;p25"/>
              <p:cNvSpPr/>
              <p:nvPr/>
            </p:nvSpPr>
            <p:spPr>
              <a:xfrm>
                <a:off x="8385521" y="579950"/>
                <a:ext cx="345435" cy="345434"/>
              </a:xfrm>
              <a:custGeom>
                <a:avLst/>
                <a:gdLst/>
                <a:ahLst/>
                <a:cxnLst/>
                <a:rect l="l" t="t" r="r" b="b"/>
                <a:pathLst>
                  <a:path w="84" h="84" extrusionOk="0">
                    <a:moveTo>
                      <a:pt x="35" y="1"/>
                    </a:moveTo>
                    <a:cubicBezTo>
                      <a:pt x="29" y="0"/>
                      <a:pt x="23" y="0"/>
                      <a:pt x="17" y="2"/>
                    </a:cubicBezTo>
                    <a:cubicBezTo>
                      <a:pt x="10" y="6"/>
                      <a:pt x="7" y="15"/>
                      <a:pt x="5" y="23"/>
                    </a:cubicBezTo>
                    <a:cubicBezTo>
                      <a:pt x="2" y="36"/>
                      <a:pt x="0" y="49"/>
                      <a:pt x="0" y="62"/>
                    </a:cubicBezTo>
                    <a:cubicBezTo>
                      <a:pt x="0" y="65"/>
                      <a:pt x="0" y="68"/>
                      <a:pt x="1" y="71"/>
                    </a:cubicBezTo>
                    <a:cubicBezTo>
                      <a:pt x="4" y="77"/>
                      <a:pt x="13" y="79"/>
                      <a:pt x="20" y="79"/>
                    </a:cubicBezTo>
                    <a:cubicBezTo>
                      <a:pt x="32" y="81"/>
                      <a:pt x="44" y="82"/>
                      <a:pt x="56" y="83"/>
                    </a:cubicBezTo>
                    <a:cubicBezTo>
                      <a:pt x="59" y="84"/>
                      <a:pt x="61" y="84"/>
                      <a:pt x="63" y="83"/>
                    </a:cubicBezTo>
                    <a:cubicBezTo>
                      <a:pt x="70" y="82"/>
                      <a:pt x="73" y="74"/>
                      <a:pt x="75" y="68"/>
                    </a:cubicBezTo>
                    <a:cubicBezTo>
                      <a:pt x="79" y="54"/>
                      <a:pt x="81" y="39"/>
                      <a:pt x="82" y="25"/>
                    </a:cubicBezTo>
                    <a:cubicBezTo>
                      <a:pt x="84" y="4"/>
                      <a:pt x="50" y="3"/>
                      <a:pt x="35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993" name="Google Shape;993;p25"/>
            <p:cNvGrpSpPr/>
            <p:nvPr/>
          </p:nvGrpSpPr>
          <p:grpSpPr>
            <a:xfrm rot="10800000" flipH="1">
              <a:off x="113030" y="4440682"/>
              <a:ext cx="1105556" cy="579945"/>
              <a:chOff x="83830" y="127186"/>
              <a:chExt cx="1105556" cy="579945"/>
            </a:xfrm>
          </p:grpSpPr>
          <p:grpSp>
            <p:nvGrpSpPr>
              <p:cNvPr id="994" name="Google Shape;994;p25"/>
              <p:cNvGrpSpPr/>
              <p:nvPr/>
            </p:nvGrpSpPr>
            <p:grpSpPr>
              <a:xfrm rot="-4500040" flipH="1">
                <a:off x="681632" y="141260"/>
                <a:ext cx="284154" cy="681017"/>
                <a:chOff x="8548238" y="2908926"/>
                <a:chExt cx="284162" cy="681037"/>
              </a:xfrm>
            </p:grpSpPr>
            <p:sp>
              <p:nvSpPr>
                <p:cNvPr id="995" name="Google Shape;995;p25"/>
                <p:cNvSpPr/>
                <p:nvPr/>
              </p:nvSpPr>
              <p:spPr>
                <a:xfrm>
                  <a:off x="8591100" y="3188325"/>
                  <a:ext cx="9842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5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5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6" name="Google Shape;996;p25"/>
                <p:cNvSpPr/>
                <p:nvPr/>
              </p:nvSpPr>
              <p:spPr>
                <a:xfrm>
                  <a:off x="8727625" y="3051801"/>
                  <a:ext cx="104775" cy="11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9" extrusionOk="0">
                      <a:moveTo>
                        <a:pt x="16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5" y="6"/>
                        <a:pt x="15" y="6"/>
                        <a:pt x="14" y="5"/>
                      </a:cubicBezTo>
                      <a:cubicBezTo>
                        <a:pt x="9" y="0"/>
                        <a:pt x="1" y="7"/>
                        <a:pt x="0" y="12"/>
                      </a:cubicBezTo>
                      <a:cubicBezTo>
                        <a:pt x="0" y="13"/>
                        <a:pt x="0" y="14"/>
                        <a:pt x="0" y="14"/>
                      </a:cubicBezTo>
                      <a:cubicBezTo>
                        <a:pt x="1" y="15"/>
                        <a:pt x="1" y="16"/>
                        <a:pt x="2" y="16"/>
                      </a:cubicBezTo>
                      <a:cubicBezTo>
                        <a:pt x="4" y="18"/>
                        <a:pt x="7" y="19"/>
                        <a:pt x="10" y="18"/>
                      </a:cubicBezTo>
                      <a:cubicBezTo>
                        <a:pt x="13" y="17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7" name="Google Shape;997;p25"/>
                <p:cNvSpPr/>
                <p:nvPr/>
              </p:nvSpPr>
              <p:spPr>
                <a:xfrm>
                  <a:off x="8548238" y="3478838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7" y="10"/>
                        <a:pt x="17" y="8"/>
                        <a:pt x="16" y="7"/>
                      </a:cubicBezTo>
                      <a:cubicBezTo>
                        <a:pt x="16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1" y="14"/>
                      </a:cubicBezTo>
                      <a:cubicBezTo>
                        <a:pt x="1" y="15"/>
                        <a:pt x="1" y="15"/>
                        <a:pt x="2" y="16"/>
                      </a:cubicBezTo>
                      <a:cubicBezTo>
                        <a:pt x="4" y="18"/>
                        <a:pt x="7" y="18"/>
                        <a:pt x="10" y="17"/>
                      </a:cubicBezTo>
                      <a:cubicBezTo>
                        <a:pt x="13" y="16"/>
                        <a:pt x="16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8" name="Google Shape;998;p25"/>
                <p:cNvSpPr/>
                <p:nvPr/>
              </p:nvSpPr>
              <p:spPr>
                <a:xfrm>
                  <a:off x="8721275" y="3250238"/>
                  <a:ext cx="104775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" h="18" extrusionOk="0">
                      <a:moveTo>
                        <a:pt x="16" y="11"/>
                      </a:moveTo>
                      <a:cubicBezTo>
                        <a:pt x="16" y="9"/>
                        <a:pt x="17" y="8"/>
                        <a:pt x="16" y="7"/>
                      </a:cubicBezTo>
                      <a:cubicBezTo>
                        <a:pt x="15" y="6"/>
                        <a:pt x="15" y="5"/>
                        <a:pt x="14" y="5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3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999" name="Google Shape;999;p25"/>
                <p:cNvSpPr/>
                <p:nvPr/>
              </p:nvSpPr>
              <p:spPr>
                <a:xfrm>
                  <a:off x="8640313" y="2908925"/>
                  <a:ext cx="100013" cy="1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6" y="11"/>
                      </a:moveTo>
                      <a:cubicBezTo>
                        <a:pt x="16" y="9"/>
                        <a:pt x="16" y="8"/>
                        <a:pt x="16" y="6"/>
                      </a:cubicBezTo>
                      <a:cubicBezTo>
                        <a:pt x="15" y="6"/>
                        <a:pt x="15" y="5"/>
                        <a:pt x="14" y="4"/>
                      </a:cubicBezTo>
                      <a:cubicBezTo>
                        <a:pt x="9" y="0"/>
                        <a:pt x="1" y="6"/>
                        <a:pt x="0" y="12"/>
                      </a:cubicBezTo>
                      <a:cubicBezTo>
                        <a:pt x="0" y="12"/>
                        <a:pt x="0" y="13"/>
                        <a:pt x="0" y="14"/>
                      </a:cubicBezTo>
                      <a:cubicBezTo>
                        <a:pt x="0" y="14"/>
                        <a:pt x="1" y="15"/>
                        <a:pt x="1" y="15"/>
                      </a:cubicBezTo>
                      <a:cubicBezTo>
                        <a:pt x="4" y="17"/>
                        <a:pt x="7" y="18"/>
                        <a:pt x="10" y="17"/>
                      </a:cubicBezTo>
                      <a:cubicBezTo>
                        <a:pt x="13" y="16"/>
                        <a:pt x="15" y="14"/>
                        <a:pt x="16" y="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1000" name="Google Shape;1000;p25"/>
              <p:cNvSpPr/>
              <p:nvPr/>
            </p:nvSpPr>
            <p:spPr>
              <a:xfrm rot="-4500000" flipH="1">
                <a:off x="100591" y="297018"/>
                <a:ext cx="333375" cy="290513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44" y="11"/>
                    </a:moveTo>
                    <a:cubicBezTo>
                      <a:pt x="42" y="8"/>
                      <a:pt x="39" y="5"/>
                      <a:pt x="35" y="4"/>
                    </a:cubicBezTo>
                    <a:cubicBezTo>
                      <a:pt x="27" y="0"/>
                      <a:pt x="16" y="1"/>
                      <a:pt x="9" y="7"/>
                    </a:cubicBezTo>
                    <a:cubicBezTo>
                      <a:pt x="2" y="13"/>
                      <a:pt x="0" y="25"/>
                      <a:pt x="7" y="32"/>
                    </a:cubicBezTo>
                    <a:cubicBezTo>
                      <a:pt x="9" y="35"/>
                      <a:pt x="13" y="37"/>
                      <a:pt x="16" y="39"/>
                    </a:cubicBezTo>
                    <a:cubicBezTo>
                      <a:pt x="34" y="47"/>
                      <a:pt x="54" y="30"/>
                      <a:pt x="44" y="1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1" name="Google Shape;1001;p25"/>
              <p:cNvSpPr/>
              <p:nvPr/>
            </p:nvSpPr>
            <p:spPr>
              <a:xfrm rot="-4500000" flipH="1">
                <a:off x="507576" y="122973"/>
                <a:ext cx="166688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27" h="37" extrusionOk="0">
                    <a:moveTo>
                      <a:pt x="2" y="11"/>
                    </a:moveTo>
                    <a:cubicBezTo>
                      <a:pt x="1" y="13"/>
                      <a:pt x="0" y="16"/>
                      <a:pt x="0" y="18"/>
                    </a:cubicBezTo>
                    <a:cubicBezTo>
                      <a:pt x="0" y="25"/>
                      <a:pt x="3" y="31"/>
                      <a:pt x="9" y="34"/>
                    </a:cubicBezTo>
                    <a:cubicBezTo>
                      <a:pt x="15" y="37"/>
                      <a:pt x="23" y="34"/>
                      <a:pt x="26" y="28"/>
                    </a:cubicBezTo>
                    <a:cubicBezTo>
                      <a:pt x="27" y="26"/>
                      <a:pt x="27" y="23"/>
                      <a:pt x="27" y="20"/>
                    </a:cubicBezTo>
                    <a:cubicBezTo>
                      <a:pt x="27" y="7"/>
                      <a:pt x="12" y="0"/>
                      <a:pt x="2" y="1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02" name="Google Shape;1002;p25"/>
            <p:cNvGrpSpPr/>
            <p:nvPr/>
          </p:nvGrpSpPr>
          <p:grpSpPr>
            <a:xfrm rot="10800000" flipH="1">
              <a:off x="-80032" y="-68576"/>
              <a:ext cx="549276" cy="2335213"/>
              <a:chOff x="-132082" y="2824026"/>
              <a:chExt cx="549276" cy="2335213"/>
            </a:xfrm>
          </p:grpSpPr>
          <p:sp>
            <p:nvSpPr>
              <p:cNvPr id="1003" name="Google Shape;1003;p25"/>
              <p:cNvSpPr/>
              <p:nvPr/>
            </p:nvSpPr>
            <p:spPr>
              <a:xfrm flipH="1">
                <a:off x="-132082" y="2904988"/>
                <a:ext cx="407988" cy="2117725"/>
              </a:xfrm>
              <a:custGeom>
                <a:avLst/>
                <a:gdLst/>
                <a:ahLst/>
                <a:cxnLst/>
                <a:rect l="l" t="t" r="r" b="b"/>
                <a:pathLst>
                  <a:path w="66" h="342" extrusionOk="0">
                    <a:moveTo>
                      <a:pt x="66" y="8"/>
                    </a:moveTo>
                    <a:cubicBezTo>
                      <a:pt x="66" y="333"/>
                      <a:pt x="66" y="333"/>
                      <a:pt x="66" y="333"/>
                    </a:cubicBezTo>
                    <a:cubicBezTo>
                      <a:pt x="63" y="335"/>
                      <a:pt x="59" y="336"/>
                      <a:pt x="56" y="337"/>
                    </a:cubicBezTo>
                    <a:cubicBezTo>
                      <a:pt x="36" y="342"/>
                      <a:pt x="16" y="324"/>
                      <a:pt x="8" y="305"/>
                    </a:cubicBezTo>
                    <a:cubicBezTo>
                      <a:pt x="0" y="284"/>
                      <a:pt x="0" y="261"/>
                      <a:pt x="0" y="239"/>
                    </a:cubicBezTo>
                    <a:cubicBezTo>
                      <a:pt x="0" y="178"/>
                      <a:pt x="1" y="117"/>
                      <a:pt x="1" y="56"/>
                    </a:cubicBezTo>
                    <a:cubicBezTo>
                      <a:pt x="1" y="45"/>
                      <a:pt x="1" y="34"/>
                      <a:pt x="6" y="24"/>
                    </a:cubicBezTo>
                    <a:cubicBezTo>
                      <a:pt x="17" y="6"/>
                      <a:pt x="45" y="0"/>
                      <a:pt x="66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4" name="Google Shape;1004;p25"/>
              <p:cNvSpPr/>
              <p:nvPr/>
            </p:nvSpPr>
            <p:spPr>
              <a:xfrm flipH="1">
                <a:off x="102869" y="3833676"/>
                <a:ext cx="314325" cy="1325563"/>
              </a:xfrm>
              <a:custGeom>
                <a:avLst/>
                <a:gdLst/>
                <a:ahLst/>
                <a:cxnLst/>
                <a:rect l="l" t="t" r="r" b="b"/>
                <a:pathLst>
                  <a:path w="51" h="214" extrusionOk="0">
                    <a:moveTo>
                      <a:pt x="0" y="2"/>
                    </a:moveTo>
                    <a:cubicBezTo>
                      <a:pt x="0" y="36"/>
                      <a:pt x="0" y="70"/>
                      <a:pt x="1" y="104"/>
                    </a:cubicBezTo>
                    <a:cubicBezTo>
                      <a:pt x="1" y="120"/>
                      <a:pt x="1" y="136"/>
                      <a:pt x="2" y="152"/>
                    </a:cubicBezTo>
                    <a:cubicBezTo>
                      <a:pt x="3" y="167"/>
                      <a:pt x="5" y="181"/>
                      <a:pt x="13" y="193"/>
                    </a:cubicBezTo>
                    <a:cubicBezTo>
                      <a:pt x="21" y="205"/>
                      <a:pt x="33" y="214"/>
                      <a:pt x="47" y="214"/>
                    </a:cubicBezTo>
                    <a:cubicBezTo>
                      <a:pt x="51" y="214"/>
                      <a:pt x="51" y="209"/>
                      <a:pt x="47" y="209"/>
                    </a:cubicBezTo>
                    <a:cubicBezTo>
                      <a:pt x="35" y="208"/>
                      <a:pt x="25" y="201"/>
                      <a:pt x="18" y="191"/>
                    </a:cubicBezTo>
                    <a:cubicBezTo>
                      <a:pt x="10" y="179"/>
                      <a:pt x="8" y="165"/>
                      <a:pt x="8" y="152"/>
                    </a:cubicBezTo>
                    <a:cubicBezTo>
                      <a:pt x="7" y="136"/>
                      <a:pt x="7" y="121"/>
                      <a:pt x="6" y="105"/>
                    </a:cubicBezTo>
                    <a:cubicBezTo>
                      <a:pt x="6" y="89"/>
                      <a:pt x="6" y="73"/>
                      <a:pt x="5" y="57"/>
                    </a:cubicBezTo>
                    <a:cubicBezTo>
                      <a:pt x="5" y="39"/>
                      <a:pt x="4" y="20"/>
                      <a:pt x="3" y="2"/>
                    </a:cubicBezTo>
                    <a:cubicBezTo>
                      <a:pt x="3" y="0"/>
                      <a:pt x="0" y="0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5" name="Google Shape;1005;p25"/>
              <p:cNvSpPr/>
              <p:nvPr/>
            </p:nvSpPr>
            <p:spPr>
              <a:xfrm flipH="1">
                <a:off x="-20956" y="2824026"/>
                <a:ext cx="104775" cy="458788"/>
              </a:xfrm>
              <a:custGeom>
                <a:avLst/>
                <a:gdLst/>
                <a:ahLst/>
                <a:cxnLst/>
                <a:rect l="l" t="t" r="r" b="b"/>
                <a:pathLst>
                  <a:path w="17" h="74" extrusionOk="0">
                    <a:moveTo>
                      <a:pt x="13" y="68"/>
                    </a:moveTo>
                    <a:cubicBezTo>
                      <a:pt x="12" y="70"/>
                      <a:pt x="11" y="73"/>
                      <a:pt x="9" y="74"/>
                    </a:cubicBezTo>
                    <a:cubicBezTo>
                      <a:pt x="7" y="74"/>
                      <a:pt x="5" y="73"/>
                      <a:pt x="4" y="71"/>
                    </a:cubicBezTo>
                    <a:cubicBezTo>
                      <a:pt x="3" y="69"/>
                      <a:pt x="3" y="67"/>
                      <a:pt x="3" y="65"/>
                    </a:cubicBezTo>
                    <a:cubicBezTo>
                      <a:pt x="2" y="52"/>
                      <a:pt x="2" y="39"/>
                      <a:pt x="1" y="26"/>
                    </a:cubicBezTo>
                    <a:cubicBezTo>
                      <a:pt x="1" y="21"/>
                      <a:pt x="0" y="0"/>
                      <a:pt x="10" y="6"/>
                    </a:cubicBezTo>
                    <a:cubicBezTo>
                      <a:pt x="17" y="9"/>
                      <a:pt x="16" y="25"/>
                      <a:pt x="16" y="31"/>
                    </a:cubicBezTo>
                    <a:cubicBezTo>
                      <a:pt x="16" y="43"/>
                      <a:pt x="15" y="56"/>
                      <a:pt x="13" y="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06" name="Google Shape;1006;p25"/>
            <p:cNvGrpSpPr/>
            <p:nvPr/>
          </p:nvGrpSpPr>
          <p:grpSpPr>
            <a:xfrm rot="5400000">
              <a:off x="8119013" y="-552267"/>
              <a:ext cx="738393" cy="1705779"/>
              <a:chOff x="-49649" y="267976"/>
              <a:chExt cx="601591" cy="1389750"/>
            </a:xfrm>
          </p:grpSpPr>
          <p:sp>
            <p:nvSpPr>
              <p:cNvPr id="1007" name="Google Shape;1007;p25"/>
              <p:cNvSpPr/>
              <p:nvPr/>
            </p:nvSpPr>
            <p:spPr>
              <a:xfrm flipH="1">
                <a:off x="-49649" y="267976"/>
                <a:ext cx="601591" cy="1389750"/>
              </a:xfrm>
              <a:custGeom>
                <a:avLst/>
                <a:gdLst/>
                <a:ahLst/>
                <a:cxnLst/>
                <a:rect l="l" t="t" r="r" b="b"/>
                <a:pathLst>
                  <a:path w="43" h="99" extrusionOk="0">
                    <a:moveTo>
                      <a:pt x="1" y="32"/>
                    </a:moveTo>
                    <a:cubicBezTo>
                      <a:pt x="0" y="39"/>
                      <a:pt x="2" y="45"/>
                      <a:pt x="7" y="50"/>
                    </a:cubicBezTo>
                    <a:cubicBezTo>
                      <a:pt x="11" y="55"/>
                      <a:pt x="16" y="59"/>
                      <a:pt x="21" y="64"/>
                    </a:cubicBezTo>
                    <a:cubicBezTo>
                      <a:pt x="25" y="69"/>
                      <a:pt x="29" y="74"/>
                      <a:pt x="32" y="80"/>
                    </a:cubicBezTo>
                    <a:cubicBezTo>
                      <a:pt x="33" y="83"/>
                      <a:pt x="34" y="86"/>
                      <a:pt x="35" y="89"/>
                    </a:cubicBezTo>
                    <a:cubicBezTo>
                      <a:pt x="36" y="90"/>
                      <a:pt x="40" y="99"/>
                      <a:pt x="42" y="95"/>
                    </a:cubicBezTo>
                    <a:cubicBezTo>
                      <a:pt x="42" y="95"/>
                      <a:pt x="42" y="95"/>
                      <a:pt x="42" y="94"/>
                    </a:cubicBezTo>
                    <a:cubicBezTo>
                      <a:pt x="42" y="71"/>
                      <a:pt x="43" y="12"/>
                      <a:pt x="42" y="4"/>
                    </a:cubicBezTo>
                    <a:cubicBezTo>
                      <a:pt x="42" y="3"/>
                      <a:pt x="42" y="2"/>
                      <a:pt x="41" y="1"/>
                    </a:cubicBezTo>
                    <a:cubicBezTo>
                      <a:pt x="39" y="0"/>
                      <a:pt x="37" y="1"/>
                      <a:pt x="35" y="2"/>
                    </a:cubicBezTo>
                    <a:cubicBezTo>
                      <a:pt x="31" y="5"/>
                      <a:pt x="28" y="9"/>
                      <a:pt x="24" y="12"/>
                    </a:cubicBezTo>
                    <a:cubicBezTo>
                      <a:pt x="17" y="18"/>
                      <a:pt x="8" y="20"/>
                      <a:pt x="3" y="29"/>
                    </a:cubicBezTo>
                    <a:cubicBezTo>
                      <a:pt x="2" y="30"/>
                      <a:pt x="2" y="31"/>
                      <a:pt x="1" y="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8" name="Google Shape;1008;p25"/>
              <p:cNvSpPr/>
              <p:nvPr/>
            </p:nvSpPr>
            <p:spPr>
              <a:xfrm flipH="1">
                <a:off x="-7827" y="393439"/>
                <a:ext cx="447172" cy="1039096"/>
              </a:xfrm>
              <a:custGeom>
                <a:avLst/>
                <a:gdLst/>
                <a:ahLst/>
                <a:cxnLst/>
                <a:rect l="l" t="t" r="r" b="b"/>
                <a:pathLst>
                  <a:path w="32" h="74" extrusionOk="0">
                    <a:moveTo>
                      <a:pt x="28" y="59"/>
                    </a:moveTo>
                    <a:cubicBezTo>
                      <a:pt x="26" y="56"/>
                      <a:pt x="25" y="51"/>
                      <a:pt x="23" y="48"/>
                    </a:cubicBezTo>
                    <a:cubicBezTo>
                      <a:pt x="20" y="43"/>
                      <a:pt x="15" y="41"/>
                      <a:pt x="10" y="38"/>
                    </a:cubicBezTo>
                    <a:cubicBezTo>
                      <a:pt x="8" y="37"/>
                      <a:pt x="5" y="35"/>
                      <a:pt x="4" y="32"/>
                    </a:cubicBezTo>
                    <a:cubicBezTo>
                      <a:pt x="3" y="29"/>
                      <a:pt x="5" y="25"/>
                      <a:pt x="7" y="23"/>
                    </a:cubicBezTo>
                    <a:cubicBezTo>
                      <a:pt x="8" y="23"/>
                      <a:pt x="8" y="23"/>
                      <a:pt x="9" y="23"/>
                    </a:cubicBezTo>
                    <a:cubicBezTo>
                      <a:pt x="9" y="26"/>
                      <a:pt x="12" y="29"/>
                      <a:pt x="15" y="30"/>
                    </a:cubicBezTo>
                    <a:cubicBezTo>
                      <a:pt x="19" y="30"/>
                      <a:pt x="23" y="28"/>
                      <a:pt x="22" y="24"/>
                    </a:cubicBezTo>
                    <a:cubicBezTo>
                      <a:pt x="20" y="20"/>
                      <a:pt x="15" y="18"/>
                      <a:pt x="12" y="18"/>
                    </a:cubicBezTo>
                    <a:cubicBezTo>
                      <a:pt x="13" y="15"/>
                      <a:pt x="15" y="12"/>
                      <a:pt x="17" y="10"/>
                    </a:cubicBezTo>
                    <a:cubicBezTo>
                      <a:pt x="19" y="8"/>
                      <a:pt x="21" y="7"/>
                      <a:pt x="22" y="5"/>
                    </a:cubicBezTo>
                    <a:cubicBezTo>
                      <a:pt x="24" y="4"/>
                      <a:pt x="26" y="3"/>
                      <a:pt x="27" y="2"/>
                    </a:cubicBezTo>
                    <a:cubicBezTo>
                      <a:pt x="28" y="1"/>
                      <a:pt x="27" y="0"/>
                      <a:pt x="27" y="0"/>
                    </a:cubicBezTo>
                    <a:cubicBezTo>
                      <a:pt x="22" y="1"/>
                      <a:pt x="18" y="5"/>
                      <a:pt x="15" y="8"/>
                    </a:cubicBezTo>
                    <a:cubicBezTo>
                      <a:pt x="12" y="11"/>
                      <a:pt x="9" y="15"/>
                      <a:pt x="9" y="19"/>
                    </a:cubicBezTo>
                    <a:cubicBezTo>
                      <a:pt x="6" y="20"/>
                      <a:pt x="3" y="22"/>
                      <a:pt x="2" y="25"/>
                    </a:cubicBezTo>
                    <a:cubicBezTo>
                      <a:pt x="0" y="28"/>
                      <a:pt x="0" y="33"/>
                      <a:pt x="2" y="36"/>
                    </a:cubicBezTo>
                    <a:cubicBezTo>
                      <a:pt x="4" y="39"/>
                      <a:pt x="8" y="41"/>
                      <a:pt x="11" y="43"/>
                    </a:cubicBezTo>
                    <a:cubicBezTo>
                      <a:pt x="16" y="46"/>
                      <a:pt x="20" y="48"/>
                      <a:pt x="22" y="53"/>
                    </a:cubicBezTo>
                    <a:cubicBezTo>
                      <a:pt x="24" y="60"/>
                      <a:pt x="26" y="67"/>
                      <a:pt x="30" y="73"/>
                    </a:cubicBezTo>
                    <a:cubicBezTo>
                      <a:pt x="31" y="74"/>
                      <a:pt x="32" y="73"/>
                      <a:pt x="32" y="72"/>
                    </a:cubicBezTo>
                    <a:cubicBezTo>
                      <a:pt x="31" y="67"/>
                      <a:pt x="29" y="63"/>
                      <a:pt x="28" y="59"/>
                    </a:cubicBezTo>
                    <a:close/>
                    <a:moveTo>
                      <a:pt x="17" y="23"/>
                    </a:moveTo>
                    <a:cubicBezTo>
                      <a:pt x="18" y="24"/>
                      <a:pt x="19" y="25"/>
                      <a:pt x="18" y="26"/>
                    </a:cubicBezTo>
                    <a:cubicBezTo>
                      <a:pt x="17" y="27"/>
                      <a:pt x="16" y="26"/>
                      <a:pt x="15" y="26"/>
                    </a:cubicBezTo>
                    <a:cubicBezTo>
                      <a:pt x="13" y="25"/>
                      <a:pt x="12" y="24"/>
                      <a:pt x="12" y="22"/>
                    </a:cubicBezTo>
                    <a:cubicBezTo>
                      <a:pt x="14" y="22"/>
                      <a:pt x="15" y="22"/>
                      <a:pt x="17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0"/>
          <p:cNvSpPr txBox="1">
            <a:spLocks noGrp="1"/>
          </p:cNvSpPr>
          <p:nvPr>
            <p:ph type="ctrTitle"/>
          </p:nvPr>
        </p:nvSpPr>
        <p:spPr>
          <a:xfrm>
            <a:off x="1439725" y="2089434"/>
            <a:ext cx="6264600" cy="2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8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Club</a:t>
            </a:r>
            <a:endParaRPr lang="en-US" altLang="en-US" sz="8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imss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7075" y="0"/>
            <a:ext cx="2194560" cy="23253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32105" y="526415"/>
            <a:ext cx="8331200" cy="2561590"/>
          </a:xfrm>
          <a:prstGeom prst="rect">
            <a:avLst/>
          </a:prstGeom>
        </p:spPr>
        <p:txBody>
          <a:bodyPr>
            <a:noAutofit/>
          </a:bodyPr>
          <a:p>
            <a:pPr algn="ctr">
              <a:spcAft>
                <a:spcPct val="60000"/>
              </a:spcAft>
            </a:pPr>
            <a:r>
              <a:rPr lang="en-US" altLang="en-US" sz="2000" b="1"/>
              <a:t>Scratch Features Used:</a:t>
            </a:r>
            <a:endParaRPr lang="en-US" altLang="en-US" sz="2000" b="1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Sprite animation (taps dripping, pipes bursting)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Click detection to stop water waste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Score tracking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Sound effects (water dripping, fixing leaks)</a:t>
            </a:r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/>
        </p:nvSpPr>
        <p:spPr>
          <a:xfrm>
            <a:off x="847635" y="246267"/>
            <a:ext cx="7704000" cy="9204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9pPr>
          </a:lstStyle>
          <a:p>
            <a:r>
              <a:rPr lang="en-US" altLang="en-US" sz="44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Water Hero Story Animation</a:t>
            </a:r>
            <a:endParaRPr lang="en-US" altLang="en-US" sz="44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7" name="TextBox 27"/>
          <p:cNvSpPr txBox="1"/>
          <p:nvPr/>
        </p:nvSpPr>
        <p:spPr>
          <a:xfrm>
            <a:off x="425450" y="982980"/>
            <a:ext cx="81260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14444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An animated storytelling project where a character learns how to save water and becomes a "Water Conservation Hero."</a:t>
            </a:r>
            <a:endParaRPr lang="en-US" altLang="en-US" sz="2000" dirty="0">
              <a:solidFill>
                <a:srgbClr val="414444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5450" y="1716405"/>
            <a:ext cx="8126095" cy="316928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00000"/>
              </a:lnSpc>
              <a:buFont typeface="Arial" panose="020B0604020202020204"/>
              <a:buNone/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How it works: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main character wastes water at first (long showers, leaving taps open).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7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 wise old water drop appears and teaches them how to save water through speech bubbles.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7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character starts taking action (turning off taps, using rainwater collection).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7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At the end, they earn a superhero badge for their water-saving efforts.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32105" y="513080"/>
            <a:ext cx="8331200" cy="2561590"/>
          </a:xfrm>
          <a:prstGeom prst="rect">
            <a:avLst/>
          </a:prstGeom>
        </p:spPr>
        <p:txBody>
          <a:bodyPr>
            <a:noAutofit/>
          </a:bodyPr>
          <a:p>
            <a:pPr algn="ctr">
              <a:spcAft>
                <a:spcPct val="60000"/>
              </a:spcAft>
            </a:pPr>
            <a:r>
              <a:rPr lang="en-US" altLang="en-US" sz="2000" b="1"/>
              <a:t>Scratch Features Used:</a:t>
            </a:r>
            <a:endParaRPr lang="en-US" altLang="en-US" sz="2000" b="1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Backdrop changes (home, school, garden)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Speech bubbles for dialogue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Broadcast messages to move between scenes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Sound effects (water running, fixing pipes)</a:t>
            </a:r>
            <a:endParaRPr lang="en-US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890" y="13222"/>
            <a:ext cx="7704000" cy="920479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Water Usage Quiz Game</a:t>
            </a:r>
            <a:endParaRPr lang="en-US" altLang="en-US" sz="44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450" y="885190"/>
            <a:ext cx="81260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14444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An interactive quiz where players answer multiple-choice questions about water conservation.</a:t>
            </a:r>
            <a:endParaRPr lang="en-US" altLang="en-US" sz="2000" dirty="0">
              <a:solidFill>
                <a:srgbClr val="414444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5450" y="1551940"/>
            <a:ext cx="8126095" cy="286131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00000"/>
              </a:lnSpc>
              <a:buFont typeface="Arial" panose="020B0604020202020204"/>
              <a:buNone/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How it works: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lnSpc>
                <a:spcPct val="100000"/>
              </a:lnSpc>
              <a:buFont typeface="Arial" panose="020B0604020202020204"/>
              <a:buNone/>
            </a:pP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Players choose an answer to a question (e.g., "How much water does a dripping tap waste in a year?").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Correct answers earn points and fun animations (e.g., a dancing water drop).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At the end, the player is given a Water Hero Rank (Beginner, Pro, Master)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32105" y="526415"/>
            <a:ext cx="8331200" cy="2561590"/>
          </a:xfrm>
          <a:prstGeom prst="rect">
            <a:avLst/>
          </a:prstGeom>
        </p:spPr>
        <p:txBody>
          <a:bodyPr>
            <a:noAutofit/>
          </a:bodyPr>
          <a:p>
            <a:pPr algn="ctr">
              <a:spcAft>
                <a:spcPct val="60000"/>
              </a:spcAft>
            </a:pPr>
            <a:r>
              <a:rPr lang="en-US" altLang="en-US" sz="2000" b="1"/>
              <a:t>Scratch Features Used:</a:t>
            </a:r>
            <a:endParaRPr lang="en-US" altLang="en-US" sz="2000" b="1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Ask and answer blocks for user input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Variables for score tracking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If-else conditions to check answers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Animated feedback for correct/incorrect answers</a:t>
            </a:r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980" y="13335"/>
            <a:ext cx="7949565" cy="920750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Rainwater Collector Simulation</a:t>
            </a:r>
            <a:endParaRPr lang="en-US" altLang="en-US" sz="44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450" y="1066800"/>
            <a:ext cx="8126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14444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A simulation showing how rainwater can be collected and used efficiently.</a:t>
            </a:r>
            <a:endParaRPr lang="en-US" altLang="en-US" sz="2000" dirty="0">
              <a:solidFill>
                <a:srgbClr val="414444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5450" y="1551940"/>
            <a:ext cx="8126095" cy="286131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00000"/>
              </a:lnSpc>
              <a:buFont typeface="Arial" panose="020B0604020202020204"/>
              <a:buNone/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How it works: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ctr">
              <a:lnSpc>
                <a:spcPct val="100000"/>
              </a:lnSpc>
              <a:buFont typeface="Arial" panose="020B0604020202020204"/>
              <a:buNone/>
            </a:pP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Rain falls from clouds, and the player must drag buckets or tanks to collect water.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7" indent="0">
              <a:lnSpc>
                <a:spcPct val="100000"/>
              </a:lnSpc>
              <a:buFont typeface="Arial" panose="020B0604020202020204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If water falls on the ground, it's wasted.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7" indent="0">
              <a:lnSpc>
                <a:spcPct val="100000"/>
              </a:lnSpc>
              <a:buFont typeface="Arial" panose="020B0604020202020204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After collecting water, the player can use it for plants, cleaning, or flushing to earn points.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32105" y="526415"/>
            <a:ext cx="8331200" cy="2561590"/>
          </a:xfrm>
          <a:prstGeom prst="rect">
            <a:avLst/>
          </a:prstGeom>
        </p:spPr>
        <p:txBody>
          <a:bodyPr>
            <a:noAutofit/>
          </a:bodyPr>
          <a:p>
            <a:pPr algn="ctr">
              <a:spcAft>
                <a:spcPct val="60000"/>
              </a:spcAft>
            </a:pPr>
            <a:r>
              <a:rPr lang="en-US" altLang="en-US" sz="2000" b="1"/>
              <a:t>Scratch Features Used:</a:t>
            </a:r>
            <a:endParaRPr lang="en-US" altLang="en-US" sz="2000" b="1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Gravity effects (falling rain drops)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Drag-and-drop mechanics for moving water collectors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Point system for effective water use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Sounds and animations for engagement</a:t>
            </a:r>
            <a:endParaRPr lang="en-US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890" y="13222"/>
            <a:ext cx="7704000" cy="920479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Water Cycle Adventure</a:t>
            </a:r>
            <a:endParaRPr lang="en-US" altLang="en-US" sz="44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450" y="845185"/>
            <a:ext cx="81260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14444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An educational animation explaining the water cycle in an interactive way.</a:t>
            </a:r>
            <a:endParaRPr lang="en-US" altLang="en-US" sz="2000" dirty="0">
              <a:solidFill>
                <a:srgbClr val="414444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5450" y="1551940"/>
            <a:ext cx="8126095" cy="286131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00000"/>
              </a:lnSpc>
              <a:buFont typeface="Arial" panose="020B0604020202020204"/>
              <a:buNone/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How it works: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player follows a water droplet’s journey through evaporation, condensation, precipitation, and collection.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At each stage, they interact with the environment (e.g., clicking the sun to start evaporation).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7" indent="0">
              <a:lnSpc>
                <a:spcPct val="100000"/>
              </a:lnSpc>
              <a:buFont typeface="Arial" panose="020B0604020202020204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Fun facts appear, and at the end, the player earns a Water Conservation Hero badge.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32105" y="526415"/>
            <a:ext cx="8331200" cy="2561590"/>
          </a:xfrm>
          <a:prstGeom prst="rect">
            <a:avLst/>
          </a:prstGeom>
        </p:spPr>
        <p:txBody>
          <a:bodyPr>
            <a:noAutofit/>
          </a:bodyPr>
          <a:p>
            <a:pPr algn="ctr">
              <a:spcAft>
                <a:spcPct val="60000"/>
              </a:spcAft>
            </a:pPr>
            <a:r>
              <a:rPr lang="en-US" altLang="en-US" sz="2000" b="1"/>
              <a:t>Scratch Features Used:</a:t>
            </a:r>
            <a:endParaRPr lang="en-US" altLang="en-US" sz="2000" b="1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Motion effects to move water through the cycle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Broadcast messages to guide the story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Click interactions to trigger animations</a:t>
            </a:r>
            <a:endParaRPr lang="en-US" altLang="en-US" sz="2000"/>
          </a:p>
          <a:p>
            <a:pPr>
              <a:spcAft>
                <a:spcPct val="60000"/>
              </a:spcAft>
            </a:pPr>
            <a:r>
              <a:rPr lang="en-US" altLang="en-US" sz="2000"/>
              <a:t>✔</a:t>
            </a:r>
            <a:r>
              <a:rPr lang="en-US" altLang="en-US" sz="2000"/>
              <a:t>️</a:t>
            </a:r>
            <a:r>
              <a:rPr lang="en-US" altLang="en-US" sz="2000"/>
              <a:t> Educational voiceover or text narration</a:t>
            </a:r>
            <a:endParaRPr lang="en-US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441052"/>
            <a:ext cx="7704000" cy="993631"/>
          </a:xfrm>
        </p:spPr>
        <p:txBody>
          <a:bodyPr/>
          <a:lstStyle/>
          <a:p>
            <a:r>
              <a:rPr lang="en-US" altLang="en-US" sz="44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Code Club Initiative</a:t>
            </a:r>
            <a:endParaRPr lang="en-US" altLang="en-US" sz="44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4030" y="1291590"/>
            <a:ext cx="8154670" cy="351345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British Council is leading the Code Club initiative in Egypt this year.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Code Club is a world-leading programming initiative for students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aged 9-13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. It aims to develop their basic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coding and programming skills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in a fun, interactive, and collaborative manner.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Code Club is one of the Raspberry Pi Foundation's largest programs, with a presence in over 160 countries worldwide.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competition theme for the last academic year is 2023-2024 “Global Warming”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297542"/>
            <a:ext cx="7704000" cy="993631"/>
          </a:xfrm>
        </p:spPr>
        <p:txBody>
          <a:bodyPr/>
          <a:lstStyle/>
          <a:p>
            <a:r>
              <a:rPr lang="en-US" altLang="en-US" sz="4000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Theme: Water Conservation Heroes</a:t>
            </a:r>
            <a:endParaRPr lang="en-US" altLang="en-US" sz="4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4030" y="1118235"/>
            <a:ext cx="8154670" cy="351155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The Code Club Competition is a wonderful opportunity for students to showcase their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coding skills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 using </a:t>
            </a:r>
            <a:r>
              <a:rPr lang="en-US" altLang="zh-CN" sz="220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Scratch programming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 to raise awareness about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global warming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, the development of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sustainable solutions, </a:t>
            </a:r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importance of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saving water.</a:t>
            </a:r>
            <a:endParaRPr lang="en-US" altLang="zh-CN" sz="22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whether through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storytelling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games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animations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audio 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narration, or typed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text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, </a:t>
            </a:r>
            <a:r>
              <a:rPr lang="en-US" altLang="en-US" sz="22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  <a:sym typeface="+mn-ea"/>
              </a:rPr>
              <a:t>creativity is key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200">
                <a:latin typeface="Times New Roman" panose="02020603050405020304" charset="0"/>
                <a:cs typeface="Times New Roman" panose="02020603050405020304" charset="0"/>
              </a:rPr>
              <a:t>Students will 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create projects that highlight key issues such as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water scarcity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pollution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altLang="en-US" sz="22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sustainable water management</a:t>
            </a:r>
            <a:r>
              <a:rPr lang="en-US" altLang="en-US" sz="2200">
                <a:latin typeface="Times New Roman" panose="02020603050405020304" charset="0"/>
                <a:cs typeface="Times New Roman" panose="02020603050405020304" charset="0"/>
              </a:rPr>
              <a:t>. </a:t>
            </a:r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/>
        </p:nvSpPr>
        <p:spPr>
          <a:xfrm>
            <a:off x="847635" y="246267"/>
            <a:ext cx="7704000" cy="9204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9pPr>
          </a:lstStyle>
          <a:p>
            <a:endParaRPr lang="en-US" altLang="en-US" sz="44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5450" y="1290955"/>
            <a:ext cx="8126095" cy="286131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* Explore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Water Scarcity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Research regions facing </a:t>
            </a:r>
            <a:r>
              <a:rPr lang="en-US" altLang="en-US" sz="200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water shortages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and</a:t>
            </a:r>
            <a:r>
              <a:rPr lang="ar-EG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their </a:t>
            </a:r>
            <a:r>
              <a:rPr lang="en-US" altLang="en-US" sz="200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challenges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* Understand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Water Pollution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Study the </a:t>
            </a:r>
            <a:r>
              <a:rPr lang="en-US" altLang="en-US" sz="200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causes and effects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of water</a:t>
            </a:r>
            <a:r>
              <a:rPr lang="ar-EG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pollution.</a:t>
            </a:r>
            <a:endParaRPr lang="en-US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* Promote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Water Conservation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Develop </a:t>
            </a:r>
            <a:r>
              <a:rPr lang="en-US" altLang="en-US" sz="200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strategies for reducing water</a:t>
            </a:r>
            <a:r>
              <a:rPr lang="ar-EG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usage.</a:t>
            </a:r>
            <a:endParaRPr lang="en-US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* Innovate for a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Water-Secure Future</a:t>
            </a:r>
            <a:r>
              <a:rPr lang="en-US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Explore cutting-edge water</a:t>
            </a:r>
            <a:r>
              <a:rPr lang="ar-EG" altLang="en-US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technologies and solutions</a:t>
            </a:r>
            <a:endParaRPr lang="en-US" altLang="en-US" sz="200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0000" y="297542"/>
            <a:ext cx="7704000" cy="993631"/>
          </a:xfrm>
        </p:spPr>
        <p:txBody>
          <a:bodyPr/>
          <a:p>
            <a:r>
              <a:rPr lang="en-US" altLang="en-US" sz="4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Theme Tips:</a:t>
            </a:r>
            <a:endParaRPr lang="en-US" altLang="en-US" sz="4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/>
        </p:nvSpPr>
        <p:spPr>
          <a:xfrm>
            <a:off x="847635" y="246267"/>
            <a:ext cx="7704000" cy="9204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9pPr>
          </a:lstStyle>
          <a:p>
            <a:endParaRPr lang="en-US" altLang="en-US" sz="44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5450" y="1166495"/>
            <a:ext cx="8126095" cy="255333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* Team Size: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3-5 students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* Software: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Scratch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* Project Duration: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3-5 minutes</a:t>
            </a:r>
            <a:endParaRPr lang="en-US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Understand the </a:t>
            </a:r>
            <a:r>
              <a:rPr lang="en-US" altLang="en-US" sz="20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expected project format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: Scratch-based, 3-5 minute project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* Submission Deadline: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27th of April 2025</a:t>
            </a:r>
            <a:endParaRPr lang="en-US" altLang="en-US" sz="20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0000" y="297542"/>
            <a:ext cx="7704000" cy="993631"/>
          </a:xfrm>
        </p:spPr>
        <p:txBody>
          <a:bodyPr/>
          <a:p>
            <a:r>
              <a:rPr lang="en-US" altLang="en-US"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Submission Guidelines</a:t>
            </a:r>
            <a:endParaRPr lang="en-US" altLang="en-US" sz="4000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/>
        </p:nvSpPr>
        <p:spPr>
          <a:xfrm>
            <a:off x="847635" y="-83298"/>
            <a:ext cx="7704000" cy="92047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reahvihear"/>
              <a:buNone/>
              <a:defRPr sz="3500" b="0" i="0" u="none" strike="noStrike" cap="none">
                <a:solidFill>
                  <a:schemeClr val="dk1"/>
                </a:solidFill>
                <a:latin typeface="Preahvihear"/>
                <a:ea typeface="Preahvihear"/>
                <a:cs typeface="Preahvihear"/>
                <a:sym typeface="Preahvihear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4400" dirty="0">
                <a:solidFill>
                  <a:schemeClr val="tx1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  <a:sym typeface="+mn-ea"/>
              </a:rPr>
              <a:t>Judging Criteria</a:t>
            </a:r>
            <a:endParaRPr lang="en-US" altLang="en-US" sz="4400" dirty="0">
              <a:solidFill>
                <a:schemeClr val="tx1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5450" y="679450"/>
            <a:ext cx="8718550" cy="375348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* </a:t>
            </a:r>
            <a:r>
              <a:rPr lang="en-US" altLang="en-US" sz="17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Effectiveness 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of chosen </a:t>
            </a:r>
            <a:r>
              <a:rPr lang="en-US" altLang="en-US" sz="17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characters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: How well do the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characters represent the theme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 and convey the intended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message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* </a:t>
            </a:r>
            <a:r>
              <a:rPr lang="en-US" altLang="en-US" sz="17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Originality and creativity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 of the idea: Does the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project present a unique and innovative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 approach to addressing the theme?</a:t>
            </a:r>
            <a:endParaRPr lang="en-US" alt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* Relevance of the </a:t>
            </a:r>
            <a:r>
              <a:rPr lang="en-US" altLang="en-US" sz="17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idea 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to the theme: Does the project clearly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relate to the theme of Water conservation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* </a:t>
            </a:r>
            <a:r>
              <a:rPr lang="en-US" altLang="en-US" sz="17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Effectiveness of aids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 used to demonstrate the idea: How effectively do the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Scratch software,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audio narration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typed text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, and other communication methods enhance the project?</a:t>
            </a:r>
            <a:endParaRPr lang="en-US" alt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endParaRPr lang="en-US" altLang="en-US" sz="17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buFont typeface="Arial" panose="020B0604020202020204"/>
              <a:buNone/>
            </a:pP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* </a:t>
            </a:r>
            <a:r>
              <a:rPr lang="en-US" altLang="en-US" sz="1700">
                <a:highlight>
                  <a:srgbClr val="FFFF00"/>
                </a:highlight>
                <a:latin typeface="Times New Roman" panose="02020603050405020304" charset="0"/>
                <a:cs typeface="Times New Roman" panose="02020603050405020304" charset="0"/>
              </a:rPr>
              <a:t>Clarity and impact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 of the issue introduction and proposed actions: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Is the issue of water conservation clearly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 introduced and are the proposed</a:t>
            </a:r>
            <a:r>
              <a:rPr lang="ar-EG" altLang="en-US" sz="17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solutions 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feasible and </a:t>
            </a:r>
            <a:r>
              <a:rPr lang="en-US" altLang="en-US" sz="17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impactful</a:t>
            </a:r>
            <a:r>
              <a:rPr lang="en-US" altLang="en-US" sz="1700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en-US" sz="1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05345" y="47244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890" y="13222"/>
            <a:ext cx="7704000" cy="920479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Online Training Course</a:t>
            </a:r>
            <a:endParaRPr lang="en-US" altLang="en-US" sz="44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450" y="749935"/>
            <a:ext cx="81260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14444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A clicker-style game where players save water by fixing leaks, turning off taps, and using water-efficient devices</a:t>
            </a:r>
            <a:endParaRPr lang="en-US" altLang="en-US" sz="2000" dirty="0">
              <a:solidFill>
                <a:srgbClr val="414444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1443990"/>
            <a:ext cx="7813040" cy="33013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itle 8"/>
          <p:cNvSpPr>
            <a:spLocks noGrp="1"/>
          </p:cNvSpPr>
          <p:nvPr>
            <p:ph type="title" idx="7"/>
          </p:nvPr>
        </p:nvSpPr>
        <p:spPr>
          <a:xfrm>
            <a:off x="495210" y="1998870"/>
            <a:ext cx="7704000" cy="572700"/>
          </a:xfrm>
        </p:spPr>
        <p:txBody>
          <a:bodyPr/>
          <a:p>
            <a:r>
              <a:rPr lang="en-US"/>
              <a:t>Scratch Projects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1890" y="13222"/>
            <a:ext cx="7704000" cy="920479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Water Saver Game</a:t>
            </a:r>
            <a:endParaRPr lang="en-US" altLang="en-US" sz="4400" b="1" dirty="0"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25450" y="845185"/>
            <a:ext cx="81260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414444"/>
                </a:solidFill>
                <a:latin typeface="Times New Roman" panose="02020603050405020304" charset="0"/>
                <a:ea typeface="Calibri" panose="020F0502020204030204" pitchFamily="34" charset="0"/>
                <a:cs typeface="Times New Roman" panose="02020603050405020304" charset="0"/>
              </a:rPr>
              <a:t>A clicker-style game where players save water by fixing leaks, turning off taps, and using water-efficient devices</a:t>
            </a:r>
            <a:endParaRPr lang="en-US" altLang="en-US" sz="2000" dirty="0">
              <a:solidFill>
                <a:srgbClr val="414444"/>
              </a:solidFill>
              <a:latin typeface="Times New Roman" panose="02020603050405020304" charset="0"/>
              <a:ea typeface="Calibri" panose="020F0502020204030204" pitchFamily="34" charset="0"/>
              <a:cs typeface="Times New Roman" panose="020206030504050203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5450" y="1551940"/>
            <a:ext cx="8126095" cy="347662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00000"/>
              </a:lnSpc>
              <a:buFont typeface="Arial" panose="020B0604020202020204"/>
              <a:buNone/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How it works: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7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The player sees different water-wasting scenarios (e.g., leaking tap, running shower, overflowing tank).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7" indent="0">
              <a:lnSpc>
                <a:spcPct val="100000"/>
              </a:lnSpc>
              <a:buFont typeface="Arial" panose="020B0604020202020204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The player must click on the correct object to stop the water waste.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Font typeface="Arial" panose="020B0604020202020204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Points increase for each correct action, and a hero badge appears when they reach a certain score.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Font typeface="Arial" panose="020B0604020202020204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A timer adds a challenge to save as much water as possible before time runs out.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heme/theme1.xml><?xml version="1.0" encoding="utf-8"?>
<a:theme xmlns:a="http://schemas.openxmlformats.org/drawingml/2006/main" name="Childcare Center by Slidesgo">
  <a:themeElements>
    <a:clrScheme name="Simple Light">
      <a:dk1>
        <a:srgbClr val="414444"/>
      </a:dk1>
      <a:lt1>
        <a:srgbClr val="FFFFFF"/>
      </a:lt1>
      <a:dk2>
        <a:srgbClr val="92C8FD"/>
      </a:dk2>
      <a:lt2>
        <a:srgbClr val="23CAFF"/>
      </a:lt2>
      <a:accent1>
        <a:srgbClr val="FFE36E"/>
      </a:accent1>
      <a:accent2>
        <a:srgbClr val="E899A0"/>
      </a:accent2>
      <a:accent3>
        <a:srgbClr val="CBE269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5412</Words>
  <Application>WPS Presentation</Application>
  <PresentationFormat>On-screen Show (16:9)</PresentationFormat>
  <Paragraphs>152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SimSun</vt:lpstr>
      <vt:lpstr>Wingdings</vt:lpstr>
      <vt:lpstr>Arial</vt:lpstr>
      <vt:lpstr>Preahvihear</vt:lpstr>
      <vt:lpstr>Lato</vt:lpstr>
      <vt:lpstr>Calibri</vt:lpstr>
      <vt:lpstr>DM Sans</vt:lpstr>
      <vt:lpstr>Calibri</vt:lpstr>
      <vt:lpstr>Times New Roman</vt:lpstr>
      <vt:lpstr>Microsoft YaHei</vt:lpstr>
      <vt:lpstr>Arial Unicode MS</vt:lpstr>
      <vt:lpstr>Childcare Center by Slidesgo</vt:lpstr>
      <vt:lpstr>Code Club</vt:lpstr>
      <vt:lpstr>Code Club Initiative</vt:lpstr>
      <vt:lpstr>Theme: Water Conservation Heroes</vt:lpstr>
      <vt:lpstr>Theme Tips:</vt:lpstr>
      <vt:lpstr>Project Submission Guidelines</vt:lpstr>
      <vt:lpstr>PowerPoint 演示文稿</vt:lpstr>
      <vt:lpstr>Water Saver Game</vt:lpstr>
      <vt:lpstr>PowerPoint 演示文稿</vt:lpstr>
      <vt:lpstr>Water Saver Game</vt:lpstr>
      <vt:lpstr>PowerPoint 演示文稿</vt:lpstr>
      <vt:lpstr>PowerPoint 演示文稿</vt:lpstr>
      <vt:lpstr>PowerPoint 演示文稿</vt:lpstr>
      <vt:lpstr>Water Usage Quiz Game</vt:lpstr>
      <vt:lpstr>PowerPoint 演示文稿</vt:lpstr>
      <vt:lpstr>Rainwater Collector Simulation</vt:lpstr>
      <vt:lpstr>PowerPoint 演示文稿</vt:lpstr>
      <vt:lpstr>Water Cycle Adventure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rahma</dc:creator>
  <cp:lastModifiedBy>Elsayed Elmandoh</cp:lastModifiedBy>
  <cp:revision>33</cp:revision>
  <dcterms:created xsi:type="dcterms:W3CDTF">2025-02-25T07:52:00Z</dcterms:created>
  <dcterms:modified xsi:type="dcterms:W3CDTF">2025-03-05T06:54:27Z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C98B86E5FD7B4D15B0F75C99EAF8C93A_12</vt:lpwstr>
  </property>
  <property fmtid="{D5CDD505-2E9C-101B-9397-08002B2CF9AE}" pid="3" name="KSOProductBuildVer">
    <vt:lpwstr>1033-12.2.0.20323</vt:lpwstr>
  </property>
</Properties>
</file>