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783F-6080-AFE8-7E68-6148EA27A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2C12-B669-16A4-E388-1C9F530B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5420-3D88-9E51-EE9D-38ADAAE8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65F95-7F56-40FC-A825-1D56EE89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6DEB-B55E-6DE0-B851-65003E8E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2754-A578-9400-7FF0-4636023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11365-A014-4F0C-5C93-E44DC664D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3AAEC-25AB-EE55-85E1-275DDAD5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ACF13-1D50-FD63-5B11-A2AA4D74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379ED-16E6-E314-3080-AAA1C661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96F18-0F92-F843-A56C-E86C4AE9C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7EAAA-682D-E772-4B52-101D43D4A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4EB09-C625-6722-2CD2-FC51583B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97F77-5D77-306F-63D7-454B7B14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594A4-4937-2701-E8AB-DD5630E9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36B4-CC95-2CE1-4DB1-8866FB61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B562-4BAD-F5A7-78D6-027E9CC9D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4B8F-DA8F-A9FC-C085-CAD5AE19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6D89-1010-9F24-B511-28F38DC8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BB69A-84FF-906E-1287-0428C969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4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B92B-D7A9-5CCA-A3AC-8EAADACF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057D5-E951-B3C2-C2E1-C63ED009C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9C03F-03D8-1C94-AF39-8B6B99E3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9EA3A-C650-1969-334E-07A5EA93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20BB-D91C-B764-3351-B27B33B7B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3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92C9-C8DA-E2CF-053D-6ADFF17C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E4AC-8E24-7DD1-5F27-0C2B4AF61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A48F7-0F00-3964-DDEA-A2C3F948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E283-7366-605F-10CF-DEABEB98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EA96-F54C-7BEF-8080-88B3CA6A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5BD1-46D8-D1E3-DE47-06B18EFB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B6B5-E04D-FF98-CA03-48C9D84C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0742B-9E5A-E1C4-39A9-D284A9F9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B529B-4185-D672-B86A-EE6063163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41F82-E73E-93F4-A4CA-5AB0EC621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9A173-AE16-A7C2-FD53-B74B63C9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95654-3207-EAAF-980D-12D2B8C2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1AEAC6-B11A-0D80-125F-FAC118C9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10994-0C81-30B4-5E78-A1253D1F2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B423-3D87-383A-3F08-1CDCDD33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11E25-DA6A-6F58-FCB9-94A4226C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4CB02-1DA6-C499-3DF5-CDF269F9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03A5F-BC2F-1C35-A5D9-9EA4E260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4D40-87E3-239F-5916-450F36DF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0B45F-9E45-98F3-D68C-257D418A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C44F9-29DB-5E64-4262-51F75D9C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9A47-5C7A-A361-4579-2A81D4B3D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32A8-C768-E1C4-CE5E-514E0A1CD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4E243-5D39-73A9-08EB-F0FE02375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3358-71DA-957E-6D5C-8DD5FD69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567B4-D3E4-0F3B-C103-625B160F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6F3D0-DD7D-0A0D-E75B-B62F9EE4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C64E1-B10E-4077-77CC-1AD6B2E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035D1-233A-8D24-2CB4-F283771F5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6227D-F920-2587-434D-B66795218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26C3-ABA1-C39F-17B7-B0E666D7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40FD1-DBEF-15A9-D8E0-F7FC33BE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318D6-6A80-8917-F5BF-D0CF4091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8C4FE-80EA-EE33-8863-C853DDF2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7E96-A7A1-1DD7-152B-9D89F6D30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7169E-DAEE-D4BF-5FDC-C0D761B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37BD3-4499-8B4B-BA98-194A73A1E0F7}" type="datetimeFigureOut">
              <a:rPr lang="en-US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7667-54B9-D781-BD7B-BE724B1B3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10BD-5DF9-ED28-4856-B88012DFB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A00D2-D921-2E41-A18F-66258E5A41D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BEC5-711E-4721-80C1-946CB1E5E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/>
              <a:t>By a help of Akinater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9B9A4-0E3A-3AF9-4925-A6ED56E42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By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Basma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,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Haidy,Miral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 and Amira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Girls only group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Leader :  </a:t>
            </a:r>
            <a:r>
              <a:rPr lang="en-GB" dirty="0" err="1">
                <a:solidFill>
                  <a:schemeClr val="accent5">
                    <a:lumMod val="75000"/>
                  </a:schemeClr>
                </a:solidFill>
              </a:rPr>
              <a:t>Basma</a:t>
            </a:r>
            <a:endParaRPr lang="en-GB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6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8D7D-4933-1D68-AFA0-4E6F67485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Meeting room for girls team </a:t>
            </a:r>
            <a:br>
              <a:rPr lang="en-GB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944E5-69E8-7411-C980-B406C8B5E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Miral</a:t>
            </a:r>
            <a:r>
              <a:rPr lang="en-GB" dirty="0"/>
              <a:t> :  background </a:t>
            </a:r>
          </a:p>
          <a:p>
            <a:r>
              <a:rPr lang="en-GB" dirty="0" err="1"/>
              <a:t>Haidy</a:t>
            </a:r>
            <a:r>
              <a:rPr lang="en-GB" dirty="0"/>
              <a:t>:  sounds</a:t>
            </a:r>
          </a:p>
          <a:p>
            <a:r>
              <a:rPr lang="en-GB" dirty="0"/>
              <a:t>Amira:  sprites </a:t>
            </a:r>
          </a:p>
          <a:p>
            <a:r>
              <a:rPr lang="en-GB" dirty="0" err="1"/>
              <a:t>Basma</a:t>
            </a:r>
            <a:r>
              <a:rPr lang="en-GB" dirty="0"/>
              <a:t> :  costumes and helping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7E4C7-9801-55BD-BDB3-2256FFCC1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671" y="1075766"/>
            <a:ext cx="5570069" cy="46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5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BCE7-7127-E12C-E209-0E5F6FE6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/>
              <a:t>Main story or the event of the story</a:t>
            </a:r>
            <a:br>
              <a:rPr lang="en-GB" b="1"/>
            </a:b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F9BB-24B7-3EC7-E0CD-78578276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The ocean was full of dirty thing . The girl saw on her boat the </a:t>
            </a:r>
            <a:r>
              <a:rPr lang="en-GB" dirty="0" err="1"/>
              <a:t>akinater</a:t>
            </a:r>
            <a:r>
              <a:rPr lang="en-GB" dirty="0"/>
              <a:t> lamp when she rub it the </a:t>
            </a:r>
            <a:r>
              <a:rPr lang="en-GB" dirty="0" err="1"/>
              <a:t>akinater</a:t>
            </a:r>
            <a:r>
              <a:rPr lang="en-GB" dirty="0"/>
              <a:t> appear and with the 3 wishes the ocean was clean .</a:t>
            </a:r>
            <a:endParaRPr lang="en-US" i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89D473-4C86-D66B-C754-8027727FC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388" y="3131671"/>
            <a:ext cx="5486399" cy="30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1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DEB0F-2FE4-C4A7-D6B6-46EAB317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PROPLEM OF THE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C592-C873-9B80-E1CD-7578DD4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ocean was dirty and she </a:t>
            </a:r>
            <a:r>
              <a:rPr lang="en-GB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can,t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clean it alone .</a:t>
            </a:r>
          </a:p>
          <a:p>
            <a:endParaRPr lang="en-GB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GB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SHE NEEDED A HELP OF AKINATER BUT SHE DIDN,T  BELIVE AKINATER  WAS A REAL GINI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80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5303C-13BB-EF6E-097F-9932301D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of the story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3B8C-600F-A47B-3B5B-3F291ECA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 </a:t>
            </a:r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akinater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by  magic clean the ocean and let it cleaner than what  it look like before</a:t>
            </a:r>
          </a:p>
          <a:p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Akinater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appear after ruby the girl rub the </a:t>
            </a:r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akinater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lamp</a:t>
            </a:r>
          </a:p>
          <a:p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8247-32A2-C8AC-6EE5-02141DE71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Ending the </a:t>
            </a:r>
            <a:r>
              <a:rPr lang="en-GB" dirty="0" err="1"/>
              <a:t>powerpoint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02599-C394-94E3-8A5F-B0B75E411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                           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 FOR LOOKING AT THE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                              POWERPOINT  .  THANK YOU </a:t>
            </a:r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9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By a help of Akinater</vt:lpstr>
      <vt:lpstr>Meeting room for girls team  </vt:lpstr>
      <vt:lpstr>Main story or the event of the story </vt:lpstr>
      <vt:lpstr>THE PROPLEM OF THE STORY</vt:lpstr>
      <vt:lpstr>Solution of the story</vt:lpstr>
      <vt:lpstr>Ending the powerpoint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MO7AMMED 7AIDER</dc:creator>
  <cp:lastModifiedBy>MO7AMMED 7AIDER</cp:lastModifiedBy>
  <cp:revision>7</cp:revision>
  <dcterms:created xsi:type="dcterms:W3CDTF">2025-03-18T18:42:02Z</dcterms:created>
  <dcterms:modified xsi:type="dcterms:W3CDTF">2025-03-18T20:55:13Z</dcterms:modified>
</cp:coreProperties>
</file>