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5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9D92-7F8D-454C-B21C-75E3CF4DDB9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06ED-CDF6-4DED-A90B-57B1A65C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9D92-7F8D-454C-B21C-75E3CF4DDB9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06ED-CDF6-4DED-A90B-57B1A65C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8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9D92-7F8D-454C-B21C-75E3CF4DDB9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06ED-CDF6-4DED-A90B-57B1A65C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67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9D92-7F8D-454C-B21C-75E3CF4DDB9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06ED-CDF6-4DED-A90B-57B1A65C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3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9D92-7F8D-454C-B21C-75E3CF4DDB9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06ED-CDF6-4DED-A90B-57B1A65C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40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9D92-7F8D-454C-B21C-75E3CF4DDB9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06ED-CDF6-4DED-A90B-57B1A65C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82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9D92-7F8D-454C-B21C-75E3CF4DDB9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06ED-CDF6-4DED-A90B-57B1A65C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37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9D92-7F8D-454C-B21C-75E3CF4DDB9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06ED-CDF6-4DED-A90B-57B1A65C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40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9D92-7F8D-454C-B21C-75E3CF4DDB9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06ED-CDF6-4DED-A90B-57B1A65C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7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9D92-7F8D-454C-B21C-75E3CF4DDB9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F5E06ED-CDF6-4DED-A90B-57B1A65C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9D92-7F8D-454C-B21C-75E3CF4DDB9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06ED-CDF6-4DED-A90B-57B1A65C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9D92-7F8D-454C-B21C-75E3CF4DDB9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06ED-CDF6-4DED-A90B-57B1A65C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6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9D92-7F8D-454C-B21C-75E3CF4DDB9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06ED-CDF6-4DED-A90B-57B1A65C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1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9D92-7F8D-454C-B21C-75E3CF4DDB9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06ED-CDF6-4DED-A90B-57B1A65C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9D92-7F8D-454C-B21C-75E3CF4DDB9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06ED-CDF6-4DED-A90B-57B1A65C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7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9D92-7F8D-454C-B21C-75E3CF4DDB9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06ED-CDF6-4DED-A90B-57B1A65C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5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9D92-7F8D-454C-B21C-75E3CF4DDB9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06ED-CDF6-4DED-A90B-57B1A65C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0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779D92-7F8D-454C-B21C-75E3CF4DDB9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5E06ED-CDF6-4DED-A90B-57B1A65C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Unknown </a:t>
            </a:r>
            <a:r>
              <a:rPr lang="en-US" dirty="0" err="1" smtClean="0"/>
              <a:t>Heros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8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 is made of 5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is </a:t>
            </a:r>
            <a:r>
              <a:rPr lang="en-US" dirty="0" err="1" smtClean="0"/>
              <a:t>Eyad</a:t>
            </a:r>
            <a:r>
              <a:rPr lang="en-US" dirty="0" smtClean="0"/>
              <a:t> Rashad team leader and animation designer helps with all team work if needed.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Ziyad</a:t>
            </a:r>
            <a:r>
              <a:rPr lang="en-US" dirty="0" smtClean="0"/>
              <a:t> </a:t>
            </a:r>
            <a:r>
              <a:rPr lang="en-US" dirty="0" err="1" smtClean="0"/>
              <a:t>Yehia</a:t>
            </a:r>
            <a:r>
              <a:rPr lang="en-US" dirty="0" smtClean="0"/>
              <a:t> a team member and background designer.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Adam </a:t>
            </a:r>
            <a:r>
              <a:rPr lang="en-US" dirty="0" err="1" smtClean="0"/>
              <a:t>Bahaaeldin</a:t>
            </a:r>
            <a:r>
              <a:rPr lang="en-US" dirty="0" smtClean="0"/>
              <a:t> a team member and is responsible for the coding.</a:t>
            </a:r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Youssef Ahmed a team member and is</a:t>
            </a:r>
            <a:r>
              <a:rPr lang="en-US" dirty="0"/>
              <a:t> responsible for </a:t>
            </a:r>
            <a:r>
              <a:rPr lang="en-US" dirty="0" smtClean="0"/>
              <a:t>the sounds and effects.</a:t>
            </a:r>
          </a:p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Amr </a:t>
            </a:r>
            <a:r>
              <a:rPr lang="en-US" dirty="0" err="1" smtClean="0"/>
              <a:t>Sherif</a:t>
            </a:r>
            <a:r>
              <a:rPr lang="en-US" dirty="0" smtClean="0"/>
              <a:t> a team member and helps anyone in need of assistance.</a:t>
            </a:r>
          </a:p>
        </p:txBody>
      </p:sp>
    </p:spTree>
    <p:extLst>
      <p:ext uri="{BB962C8B-B14F-4D97-AF65-F5344CB8AC3E}">
        <p14:creationId xmlns:p14="http://schemas.microsoft.com/office/powerpoint/2010/main" val="72005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Our game is made of three mini-games(all of them are single player)the three games are the surfing game, trash pick up, and fixing the </a:t>
            </a:r>
            <a:r>
              <a:rPr lang="en-US" dirty="0" err="1" smtClean="0"/>
              <a:t>neighborhood.Each</a:t>
            </a:r>
            <a:r>
              <a:rPr lang="en-US" dirty="0" smtClean="0"/>
              <a:t> game has its own idea.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beginning the player will have to  get into a jet ski  to start collecting the trash in the ocean then bring it back you have 3 lives per round.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4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Trash </a:t>
            </a:r>
            <a:r>
              <a:rPr lang="en-US" dirty="0"/>
              <a:t>pick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game you would have to time your clicks to catch the trash before it falls in the water </a:t>
            </a:r>
            <a:r>
              <a:rPr lang="en-US" dirty="0"/>
              <a:t>you have 3 lives per </a:t>
            </a:r>
            <a:r>
              <a:rPr lang="en-US" dirty="0" smtClean="0"/>
              <a:t>round.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5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</a:t>
            </a:r>
            <a:r>
              <a:rPr lang="en-US" dirty="0"/>
              <a:t>the neighborhood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game you will go to a house with leakages around and you have to complete task to stop the leakage you have 3 lives per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8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85307" y="-355002"/>
            <a:ext cx="13264178" cy="7917628"/>
          </a:xfrm>
        </p:spPr>
        <p:txBody>
          <a:bodyPr>
            <a:normAutofit/>
          </a:bodyPr>
          <a:lstStyle/>
          <a:p>
            <a:r>
              <a:rPr lang="en-US" sz="5400" b="1" i="1" u="sng" dirty="0" smtClean="0"/>
              <a:t>Thank you for reading our presentation</a:t>
            </a:r>
            <a:endParaRPr lang="en-US" sz="5400" b="1" i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09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123</TotalTime>
  <Words>215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The Unknown Heros</vt:lpstr>
      <vt:lpstr>Our team is made of 5 members</vt:lpstr>
      <vt:lpstr>Our game</vt:lpstr>
      <vt:lpstr>surfing</vt:lpstr>
      <vt:lpstr>Trash pick up</vt:lpstr>
      <vt:lpstr>Fixing the neighborhood</vt:lpstr>
      <vt:lpstr>Thank you for reading our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Unknown Heros</dc:title>
  <dc:creator>hp</dc:creator>
  <cp:lastModifiedBy>hp</cp:lastModifiedBy>
  <cp:revision>6</cp:revision>
  <dcterms:created xsi:type="dcterms:W3CDTF">2025-03-18T20:47:04Z</dcterms:created>
  <dcterms:modified xsi:type="dcterms:W3CDTF">2025-03-18T22:50:39Z</dcterms:modified>
</cp:coreProperties>
</file>