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8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5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0EDCB-4492-441B-985C-103CBB76A0D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1FD22-0031-4DFC-B2AC-F37B65351C0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451212" y="453623"/>
            <a:ext cx="9144000" cy="2387600"/>
          </a:xfrm>
        </p:spPr>
        <p:txBody>
          <a:bodyPr/>
          <a:p>
            <a:r>
              <a:rPr b="1" dirty="0" lang="en-US" err="1"/>
              <a:t>MindMate</a:t>
            </a:r>
            <a:r>
              <a:rPr altLang="en-US" dirty="0" lang="zh-CN"/>
              <a:t/>
            </a:r>
            <a:br>
              <a:rPr altLang="en-US" dirty="0" lang="zh-CN"/>
            </a:br>
            <a:endParaRPr dirty="0"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524000" y="2674961"/>
            <a:ext cx="2706806" cy="2470245"/>
          </a:xfrm>
        </p:spPr>
        <p:txBody>
          <a:bodyPr>
            <a:normAutofit fontScale="75000" lnSpcReduction="20000"/>
          </a:bodyPr>
          <a:p>
            <a:r>
              <a:rPr dirty="0" lang="en-US" smtClean="0">
                <a:latin typeface="Algerian" panose="04020705040A02060702" pitchFamily="82" charset="0"/>
              </a:rPr>
              <a:t>THE TEAM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ELSAYED MOHAMED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DANIA MOHAMED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MAYA MOHAMED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BASMALA OSAMA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NADA FARID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lang="en-US" smtClean="0"/>
              <a:t>NOURHAN FARID</a:t>
            </a:r>
          </a:p>
        </p:txBody>
      </p:sp>
    </p:spTree>
  </p:cSld>
  <p:clrMapOvr>
    <a:masterClrMapping/>
  </p:clrMapOvr>
  <p:transition spd="slow"/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Value </a:t>
            </a:r>
            <a:r>
              <a:rPr dirty="0" lang="x-none" smtClean="0"/>
              <a:t>Proposition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91246" cy="4117975"/>
          </a:xfrm>
        </p:spPr>
        <p:txBody>
          <a:bodyPr/>
          <a:p>
            <a:r>
              <a:rPr dirty="0" lang="en-US"/>
              <a:t>Building relationships and partnerships with mental health professionals and organizations to offer the best support to users.</a:t>
            </a:r>
          </a:p>
          <a:p>
            <a:r>
              <a:rPr dirty="0" lang="en-US"/>
              <a:t>Developing the </a:t>
            </a:r>
            <a:r>
              <a:rPr dirty="0" lang="en-US" err="1"/>
              <a:t>chatbot</a:t>
            </a:r>
            <a:r>
              <a:rPr dirty="0" lang="en-US"/>
              <a:t> based on user feedback: 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improve designing the </a:t>
            </a:r>
            <a:r>
              <a:rPr dirty="0" lang="en-US" err="1"/>
              <a:t>chatbot's</a:t>
            </a:r>
            <a:r>
              <a:rPr dirty="0" lang="en-US"/>
              <a:t> conversational.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integrating NLP algorithms.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/>
              <a:t>testing the </a:t>
            </a:r>
            <a:r>
              <a:rPr dirty="0" lang="en-US" err="1"/>
              <a:t>chatbot's</a:t>
            </a:r>
            <a:r>
              <a:rPr dirty="0" lang="en-US"/>
              <a:t> functionality such as camera.</a:t>
            </a:r>
          </a:p>
          <a:p>
            <a:r>
              <a:rPr dirty="0" lang="en-US"/>
              <a:t>Providing user support to receive their problems</a:t>
            </a:r>
          </a:p>
          <a:p>
            <a:endParaRPr dirty="0" lang="en-US"/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815754" y="3200399"/>
            <a:ext cx="3241064" cy="2661139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Key </a:t>
            </a:r>
            <a:r>
              <a:rPr dirty="0" lang="x-none" smtClean="0"/>
              <a:t>Resources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Natural Language Processing (NLP) tools and software for understanding and responding to user queries.</a:t>
            </a:r>
          </a:p>
          <a:p>
            <a:r>
              <a:rPr dirty="0" lang="en-US"/>
              <a:t>Cloud computing resources for hosting the </a:t>
            </a:r>
            <a:r>
              <a:rPr dirty="0" lang="en-US" err="1"/>
              <a:t>chatbot</a:t>
            </a:r>
            <a:r>
              <a:rPr dirty="0" lang="en-US"/>
              <a:t> and ensuring it can handle high volumes of traffic and data. </a:t>
            </a:r>
          </a:p>
          <a:p>
            <a:endParaRPr dirty="0" lang="en-US"/>
          </a:p>
        </p:txBody>
      </p:sp>
      <p:pic>
        <p:nvPicPr>
          <p:cNvPr id="209716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760677" y="3446586"/>
            <a:ext cx="3862754" cy="2573214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Key </a:t>
            </a:r>
            <a:r>
              <a:rPr dirty="0" lang="x-none" smtClean="0"/>
              <a:t>Partnerships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Mental health organizations</a:t>
            </a:r>
          </a:p>
          <a:p>
            <a:r>
              <a:rPr dirty="0" lang="en-US"/>
              <a:t>Psychotherapist.</a:t>
            </a:r>
          </a:p>
          <a:p>
            <a:endParaRPr dirty="0" lang="en-US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9785" y="2584817"/>
            <a:ext cx="3880338" cy="2832954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Revenue </a:t>
            </a:r>
            <a:r>
              <a:rPr dirty="0" lang="x-none" smtClean="0"/>
              <a:t>Streams</a:t>
            </a:r>
            <a:r>
              <a:rPr dirty="0" lang="en-US"/>
              <a:t>:</a:t>
            </a:r>
          </a:p>
        </p:txBody>
      </p:sp>
      <p:sp>
        <p:nvSpPr>
          <p:cNvPr id="1048590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subscription </a:t>
            </a:r>
            <a:r>
              <a:rPr dirty="0" lang="en-US" smtClean="0"/>
              <a:t>service in range: 2 to 7 dollars .</a:t>
            </a:r>
            <a:endParaRPr dirty="0" lang="en-US"/>
          </a:p>
          <a:p>
            <a:r>
              <a:rPr dirty="0" lang="en-US" smtClean="0"/>
              <a:t>Advertising in range: 0.33 to 1.6 dollars per click. </a:t>
            </a:r>
            <a:endParaRPr dirty="0" lang="en-US"/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326923" y="3379178"/>
            <a:ext cx="4368312" cy="2797785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Cost </a:t>
            </a:r>
            <a:r>
              <a:rPr dirty="0" lang="x-none" smtClean="0"/>
              <a:t>Structure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licensing fees for </a:t>
            </a:r>
            <a:r>
              <a:rPr dirty="0" lang="en-US" smtClean="0"/>
              <a:t>software: 25$ to 170$ .</a:t>
            </a:r>
            <a:endParaRPr dirty="0" lang="en-US"/>
          </a:p>
          <a:p>
            <a:r>
              <a:rPr dirty="0" lang="en-US"/>
              <a:t>advertising </a:t>
            </a:r>
            <a:r>
              <a:rPr dirty="0" lang="en-US" smtClean="0"/>
              <a:t>cost in range 30$ to 170$.</a:t>
            </a:r>
            <a:endParaRPr dirty="0" lang="en-US"/>
          </a:p>
          <a:p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36901" y="1512277"/>
            <a:ext cx="3920637" cy="3112110"/>
          </a:xfrm>
          <a:prstGeom prst="rect"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597877" y="0"/>
            <a:ext cx="13024339" cy="6858000"/>
          </a:xfrm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PROBLEM:</a:t>
            </a:r>
            <a:endParaRPr dirty="0"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48601" name="Content Placeholder 4"/>
          <p:cNvSpPr>
            <a:spLocks noGrp="1"/>
          </p:cNvSpPr>
          <p:nvPr>
            <p:ph idx="1"/>
          </p:nvPr>
        </p:nvSpPr>
        <p:spPr>
          <a:xfrm>
            <a:off x="838200" y="2391507"/>
            <a:ext cx="9794631" cy="3785455"/>
          </a:xfrm>
        </p:spPr>
        <p:txBody>
          <a:bodyPr/>
          <a:p>
            <a:r>
              <a:rPr dirty="0" lang="x-none"/>
              <a:t>Mental health issues are on the rise</a:t>
            </a:r>
            <a:r>
              <a:rPr dirty="0" lang="en-US"/>
              <a:t>.</a:t>
            </a:r>
            <a:endParaRPr dirty="0" lang="x-none"/>
          </a:p>
          <a:p>
            <a:r>
              <a:rPr dirty="0" lang="en-US"/>
              <a:t>People often have life's traumas or stressed and don't know how to expression to people to find the help they need.</a:t>
            </a:r>
            <a:endParaRPr dirty="0" lang="x-none"/>
          </a:p>
          <a:p>
            <a:r>
              <a:rPr dirty="0" lang="en-US"/>
              <a:t>The deaf and dumb who can't express their feelings unless there is a sign language interpreter. </a:t>
            </a:r>
            <a:endParaRPr dirty="0" lang="x-none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24092" y="234462"/>
            <a:ext cx="3681046" cy="239150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800" lang="en-US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SOLUTION:</a:t>
            </a:r>
            <a:endParaRPr dirty="0" sz="4800"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Create App provide an accessible and convenient way for people to start chatting your problem with </a:t>
            </a:r>
            <a:r>
              <a:rPr dirty="0" lang="en-US" err="1"/>
              <a:t>chatbot</a:t>
            </a:r>
            <a:r>
              <a:rPr dirty="0" lang="en-US"/>
              <a:t> based on artificial intelligence, and you will find help and solutions to your problem, and it will be your privacy and secrecy. </a:t>
            </a:r>
            <a:endParaRPr dirty="0" lang="x-none"/>
          </a:p>
          <a:p>
            <a:endParaRPr dirty="0" lang="en-US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42032" y="3543667"/>
            <a:ext cx="3746988" cy="3091595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MARKET SIZE 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42385" cy="3789729"/>
          </a:xfrm>
        </p:spPr>
        <p:txBody>
          <a:bodyPr/>
          <a:p>
            <a:r>
              <a:rPr dirty="0" lang="en-US"/>
              <a:t>Mental health issues:</a:t>
            </a:r>
            <a:endParaRPr dirty="0" lang="x-none"/>
          </a:p>
          <a:p>
            <a:r>
              <a:rPr dirty="0" lang="en-US"/>
              <a:t>In Egypt around 7.5% of the Egyptian population.</a:t>
            </a:r>
            <a:endParaRPr dirty="0" lang="x-none"/>
          </a:p>
          <a:p>
            <a:r>
              <a:rPr dirty="0" lang="en-US"/>
              <a:t>In World around 10% of the world's population.</a:t>
            </a:r>
            <a:endParaRPr dirty="0" lang="x-none"/>
          </a:p>
          <a:p>
            <a:endParaRPr dirty="0" lang="x-none"/>
          </a:p>
          <a:p>
            <a:r>
              <a:rPr dirty="0" lang="en-US"/>
              <a:t>Deaf and mute:</a:t>
            </a:r>
            <a:endParaRPr dirty="0" lang="x-none"/>
          </a:p>
          <a:p>
            <a:r>
              <a:rPr dirty="0" lang="en-US"/>
              <a:t>In Egypt around 5% of the Egyptian population.</a:t>
            </a:r>
            <a:endParaRPr dirty="0" lang="x-none"/>
          </a:p>
          <a:p>
            <a:r>
              <a:rPr dirty="0" lang="en-US"/>
              <a:t>In World around 6% of the world's population.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75785" y="191294"/>
            <a:ext cx="3618400" cy="3133725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chemeClr val="accent5"/>
                </a:solidFill>
              </a:rPr>
              <a:t>COMPETITORS:</a:t>
            </a:r>
            <a:endParaRPr dirty="0" lang="en-US">
              <a:solidFill>
                <a:schemeClr val="accent5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8652"/>
          </a:xfrm>
        </p:spPr>
        <p:txBody>
          <a:bodyPr>
            <a:normAutofit fontScale="85714" lnSpcReduction="20000"/>
          </a:bodyPr>
          <a:p>
            <a:r>
              <a:rPr dirty="0" lang="x-none"/>
              <a:t>BetterHelp</a:t>
            </a:r>
          </a:p>
          <a:p>
            <a:r>
              <a:rPr dirty="0" lang="x-none"/>
              <a:t>Talkspace</a:t>
            </a:r>
          </a:p>
          <a:p>
            <a:r>
              <a:rPr dirty="0" lang="x-none"/>
              <a:t>Headspace</a:t>
            </a:r>
          </a:p>
          <a:p>
            <a:r>
              <a:rPr dirty="0" lang="x-none"/>
              <a:t>Calm</a:t>
            </a:r>
          </a:p>
          <a:p>
            <a:r>
              <a:rPr dirty="0" lang="x-none"/>
              <a:t>7 Cups</a:t>
            </a:r>
          </a:p>
          <a:p>
            <a:r>
              <a:rPr dirty="0" lang="x-none"/>
              <a:t>Moodfit</a:t>
            </a:r>
          </a:p>
          <a:p>
            <a:r>
              <a:rPr dirty="0" lang="x-none"/>
              <a:t>Pacifica</a:t>
            </a:r>
          </a:p>
          <a:p>
            <a:r>
              <a:rPr dirty="0" lang="x-none"/>
              <a:t>Youper</a:t>
            </a:r>
          </a:p>
          <a:p>
            <a:r>
              <a:rPr dirty="0" lang="x-none"/>
              <a:t>Ginger</a:t>
            </a:r>
          </a:p>
          <a:p>
            <a:r>
              <a:rPr dirty="0" lang="x-none"/>
              <a:t>Woebot</a:t>
            </a:r>
          </a:p>
          <a:p>
            <a:pPr algn="ctr"/>
            <a:endParaRPr dirty="0" lang="en-US"/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5893" y="2196245"/>
            <a:ext cx="4067907" cy="3286125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BUSINESS MODEL: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10000"/>
          </a:bodyPr>
          <a:p>
            <a:r>
              <a:rPr dirty="0" lang="x-none"/>
              <a:t>Customer Segments</a:t>
            </a:r>
          </a:p>
          <a:p>
            <a:r>
              <a:rPr dirty="0" lang="x-none"/>
              <a:t>Customer Relationships</a:t>
            </a:r>
          </a:p>
          <a:p>
            <a:r>
              <a:rPr dirty="0" lang="x-none"/>
              <a:t>Channels</a:t>
            </a:r>
          </a:p>
          <a:p>
            <a:r>
              <a:rPr dirty="0" lang="x-none"/>
              <a:t>Value Proposition</a:t>
            </a:r>
          </a:p>
          <a:p>
            <a:r>
              <a:rPr dirty="0" lang="x-none"/>
              <a:t>Key Activities</a:t>
            </a:r>
          </a:p>
          <a:p>
            <a:r>
              <a:rPr dirty="0" lang="x-none"/>
              <a:t>Key Resources</a:t>
            </a:r>
          </a:p>
          <a:p>
            <a:r>
              <a:rPr dirty="0" lang="x-none"/>
              <a:t>Key Partnerships</a:t>
            </a:r>
          </a:p>
          <a:p>
            <a:r>
              <a:rPr dirty="0" lang="x-none"/>
              <a:t>Revenue Streams</a:t>
            </a:r>
          </a:p>
          <a:p>
            <a:r>
              <a:rPr dirty="0" lang="x-none"/>
              <a:t>Cost Structure</a:t>
            </a:r>
          </a:p>
          <a:p>
            <a:endParaRPr dirty="0" lang="en-US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096000" y="2882900"/>
            <a:ext cx="5886450" cy="3429000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Customer </a:t>
            </a:r>
            <a:r>
              <a:rPr dirty="0" lang="x-none" smtClean="0"/>
              <a:t>Segments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deaf and mutes</a:t>
            </a:r>
          </a:p>
          <a:p>
            <a:r>
              <a:rPr dirty="0" lang="en-US"/>
              <a:t>military personnel (currently or completed their service)</a:t>
            </a:r>
          </a:p>
          <a:p>
            <a:r>
              <a:rPr dirty="0" lang="en-US"/>
              <a:t>Students</a:t>
            </a:r>
          </a:p>
          <a:p>
            <a:r>
              <a:rPr dirty="0" lang="en-US"/>
              <a:t>People seeking to improve mental health in general</a:t>
            </a:r>
          </a:p>
          <a:p>
            <a:endParaRPr dirty="0" lang="en-US"/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29354" y="4140078"/>
            <a:ext cx="4933950" cy="2717922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/>
              <a:t>Customer </a:t>
            </a:r>
            <a:r>
              <a:rPr dirty="0" lang="x-none" smtClean="0"/>
              <a:t>Relationships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Gather feedback and surveys from customers for evaluating responses.</a:t>
            </a:r>
          </a:p>
          <a:p>
            <a:r>
              <a:rPr dirty="0" lang="en-US"/>
              <a:t>Customer Service. </a:t>
            </a:r>
          </a:p>
          <a:p>
            <a:endParaRPr dirty="0" lang="en-US"/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75002" y="4001294"/>
            <a:ext cx="4116998" cy="2567355"/>
          </a:xfrm>
          <a:prstGeom prst="rect"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x-none" smtClean="0"/>
              <a:t>Channels</a:t>
            </a:r>
            <a:r>
              <a:rPr dirty="0" lang="en-US" smtClean="0"/>
              <a:t>:</a:t>
            </a:r>
            <a:endParaRPr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App stores</a:t>
            </a:r>
          </a:p>
          <a:p>
            <a:r>
              <a:rPr dirty="0" lang="en-US"/>
              <a:t>Play stores</a:t>
            </a:r>
          </a:p>
          <a:p>
            <a:r>
              <a:rPr dirty="0" lang="en-US"/>
              <a:t>Social media</a:t>
            </a:r>
          </a:p>
          <a:p>
            <a:r>
              <a:rPr dirty="0" lang="en-US"/>
              <a:t>Website</a:t>
            </a:r>
          </a:p>
          <a:p>
            <a:r>
              <a:rPr dirty="0" lang="en-US"/>
              <a:t>Sharing with friends</a:t>
            </a:r>
          </a:p>
          <a:p>
            <a:r>
              <a:rPr dirty="0" lang="en-US"/>
              <a:t>Mental health organizations</a:t>
            </a:r>
          </a:p>
          <a:p>
            <a:endParaRPr dirty="0" lang="en-US"/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46364" y="1332768"/>
            <a:ext cx="3171825" cy="3067050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MindMate</dc:title>
  <dc:creator>Maya Mohamed</dc:creator>
  <cp:lastModifiedBy>Maya Mohamed</cp:lastModifiedBy>
  <dcterms:created xsi:type="dcterms:W3CDTF">2023-04-17T09:39:58Z</dcterms:created>
  <dcterms:modified xsi:type="dcterms:W3CDTF">2023-08-16T20:59:20Z</dcterms:modified>
</cp:coreProperties>
</file>