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21.jpeg" ContentType="image/jpeg"/>
  <Override PartName="/ppt/media/image20.jpeg" ContentType="image/jpeg"/>
  <Override PartName="/ppt/media/image19.jpeg" ContentType="image/jpeg"/>
  <Override PartName="/ppt/media/image42.jpeg" ContentType="image/jpeg"/>
  <Override PartName="/ppt/media/image18.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41.jpeg" ContentType="image/jpeg"/>
  <Override PartName="/ppt/media/image22.jpeg" ContentType="image/jpeg"/>
  <Override PartName="/ppt/media/image1.jpeg" ContentType="image/jpeg"/>
  <Override PartName="/ppt/media/image35.jpeg" ContentType="image/jpeg"/>
  <Override PartName="/ppt/media/image23.jpeg" ContentType="image/jpeg"/>
  <Override PartName="/ppt/media/image2.jpeg" ContentType="image/jpeg"/>
  <Override PartName="/ppt/media/image36.jpeg" ContentType="image/jpeg"/>
  <Override PartName="/ppt/media/image24.jpeg" ContentType="image/jpeg"/>
  <Override PartName="/ppt/media/image3.jpeg" ContentType="image/jpeg"/>
  <Override PartName="/ppt/media/image37.jpeg" ContentType="image/jpeg"/>
  <Override PartName="/ppt/media/image25.jpeg" ContentType="image/jpeg"/>
  <Override PartName="/ppt/media/image4.jpeg" ContentType="image/jpeg"/>
  <Override PartName="/ppt/media/image33.jpeg" ContentType="image/jpeg"/>
  <Override PartName="/ppt/media/image6.jpeg" ContentType="image/jpeg"/>
  <Override PartName="/ppt/media/image34.jpeg" ContentType="image/jpeg"/>
  <Override PartName="/ppt/media/image28.jpeg" ContentType="image/jpeg"/>
  <Override PartName="/ppt/media/image40.jpeg" ContentType="image/jpeg"/>
  <Override PartName="/ppt/media/image44.jpeg" ContentType="image/jpeg"/>
  <Override PartName="/ppt/media/image7.jpeg" ContentType="image/jpeg"/>
  <Override PartName="/ppt/media/image38.jpeg" ContentType="image/jpeg"/>
  <Override PartName="/ppt/media/image43.jpeg" ContentType="image/jpeg"/>
  <Override PartName="/ppt/media/image45.jpeg" ContentType="image/jpeg"/>
  <Override PartName="/ppt/media/image46.jpeg" ContentType="image/jpeg"/>
  <Override PartName="/ppt/media/image30.jpeg" ContentType="image/jpeg"/>
  <Override PartName="/ppt/media/image47.jpeg" ContentType="image/jpeg"/>
  <Override PartName="/ppt/media/image31.jpeg" ContentType="image/jpeg"/>
  <Override PartName="/ppt/media/image48.jpeg" ContentType="image/jpeg"/>
  <Override PartName="/ppt/media/image32.jpeg" ContentType="image/jpeg"/>
  <Override PartName="/ppt/media/image5.jpeg" ContentType="image/jpeg"/>
  <Override PartName="/ppt/media/image26.jpeg" ContentType="image/jpeg"/>
  <Override PartName="/ppt/media/image49.jpeg" ContentType="image/jpeg"/>
  <Override PartName="/ppt/media/image9.jpeg" ContentType="image/jpeg"/>
  <Override PartName="/ppt/media/image11.jpeg" ContentType="image/jpeg"/>
  <Override PartName="/ppt/media/image39.jpeg" ContentType="image/jpeg"/>
  <Override PartName="/ppt/media/image8.jpeg" ContentType="image/jpeg"/>
  <Override PartName="/ppt/media/image10.jpeg" ContentType="image/jpeg"/>
  <Override PartName="/ppt/media/image29.jpeg" ContentType="image/jpeg"/>
  <Override PartName="/ppt/media/image12.jpeg" ContentType="image/jpeg"/>
  <Override PartName="/ppt/media/image13.png" ContentType="image/png"/>
  <Override PartName="/ppt/media/image27.jpeg" ContentType="image/jpeg"/>
  <Override PartName="/ppt/media/image50.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8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8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9"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4"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8"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0"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3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7"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9"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6"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8"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0"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81"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6"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7"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5"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6"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7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7"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9"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0"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5"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7"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3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3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3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8"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39"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40"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4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44"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4"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8"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59"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image" Target="../media/image25.jpeg"/><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6.jpeg"/><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jpeg"/><Relationship Id="rId8" Type="http://schemas.openxmlformats.org/officeDocument/2006/relationships/image" Target="../media/image32.jpeg"/><Relationship Id="rId9" Type="http://schemas.openxmlformats.org/officeDocument/2006/relationships/image" Target="../media/image33.jpeg"/><Relationship Id="rId10" Type="http://schemas.openxmlformats.org/officeDocument/2006/relationships/image" Target="../media/image34.jpeg"/><Relationship Id="rId11" Type="http://schemas.openxmlformats.org/officeDocument/2006/relationships/image" Target="../media/image35.jpeg"/><Relationship Id="rId12" Type="http://schemas.openxmlformats.org/officeDocument/2006/relationships/image" Target="../media/image36.jpeg"/><Relationship Id="rId13" Type="http://schemas.openxmlformats.org/officeDocument/2006/relationships/image" Target="../media/image37.jpeg"/><Relationship Id="rId14" Type="http://schemas.openxmlformats.org/officeDocument/2006/relationships/image" Target="../media/image38.jpeg"/><Relationship Id="rId15" Type="http://schemas.openxmlformats.org/officeDocument/2006/relationships/image" Target="../media/image39.jpeg"/><Relationship Id="rId16" Type="http://schemas.openxmlformats.org/officeDocument/2006/relationships/image" Target="../media/image40.jpeg"/><Relationship Id="rId17" Type="http://schemas.openxmlformats.org/officeDocument/2006/relationships/image" Target="../media/image41.jpeg"/><Relationship Id="rId18" Type="http://schemas.openxmlformats.org/officeDocument/2006/relationships/image" Target="../media/image42.jpeg"/><Relationship Id="rId19" Type="http://schemas.openxmlformats.org/officeDocument/2006/relationships/image" Target="../media/image43.jpeg"/><Relationship Id="rId20" Type="http://schemas.openxmlformats.org/officeDocument/2006/relationships/image" Target="../media/image44.jpeg"/><Relationship Id="rId21" Type="http://schemas.openxmlformats.org/officeDocument/2006/relationships/image" Target="../media/image45.jpeg"/><Relationship Id="rId22" Type="http://schemas.openxmlformats.org/officeDocument/2006/relationships/image" Target="../media/image46.jpeg"/><Relationship Id="rId23" Type="http://schemas.openxmlformats.org/officeDocument/2006/relationships/image" Target="../media/image47.jpeg"/><Relationship Id="rId24" Type="http://schemas.openxmlformats.org/officeDocument/2006/relationships/image" Target="../media/image48.jpeg"/><Relationship Id="rId25" Type="http://schemas.openxmlformats.org/officeDocument/2006/relationships/image" Target="../media/image49.jpeg"/><Relationship Id="rId26" Type="http://schemas.openxmlformats.org/officeDocument/2006/relationships/slideLayout" Target="../slideLayouts/slideLayout85.xml"/><Relationship Id="rId27" Type="http://schemas.openxmlformats.org/officeDocument/2006/relationships/slideLayout" Target="../slideLayouts/slideLayout86.xml"/><Relationship Id="rId28" Type="http://schemas.openxmlformats.org/officeDocument/2006/relationships/slideLayout" Target="../slideLayouts/slideLayout87.xml"/><Relationship Id="rId29" Type="http://schemas.openxmlformats.org/officeDocument/2006/relationships/slideLayout" Target="../slideLayouts/slideLayout88.xml"/><Relationship Id="rId30" Type="http://schemas.openxmlformats.org/officeDocument/2006/relationships/slideLayout" Target="../slideLayouts/slideLayout89.xml"/><Relationship Id="rId31" Type="http://schemas.openxmlformats.org/officeDocument/2006/relationships/slideLayout" Target="../slideLayouts/slideLayout90.xml"/><Relationship Id="rId32" Type="http://schemas.openxmlformats.org/officeDocument/2006/relationships/slideLayout" Target="../slideLayouts/slideLayout91.xml"/><Relationship Id="rId33" Type="http://schemas.openxmlformats.org/officeDocument/2006/relationships/slideLayout" Target="../slideLayouts/slideLayout92.xml"/><Relationship Id="rId34" Type="http://schemas.openxmlformats.org/officeDocument/2006/relationships/slideLayout" Target="../slideLayouts/slideLayout93.xml"/><Relationship Id="rId35" Type="http://schemas.openxmlformats.org/officeDocument/2006/relationships/slideLayout" Target="../slideLayouts/slideLayout94.xml"/><Relationship Id="rId36" Type="http://schemas.openxmlformats.org/officeDocument/2006/relationships/slideLayout" Target="../slideLayouts/slideLayout95.xml"/><Relationship Id="rId3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80000" cy="155520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80720" cy="4114800"/>
            <a:chOff x="0" y="0"/>
            <a:chExt cx="10080720" cy="4114800"/>
          </a:xfrm>
        </p:grpSpPr>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9"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grpSp>
        <p:nvGrpSpPr>
          <p:cNvPr id="60" name=""/>
          <p:cNvGrpSpPr/>
          <p:nvPr/>
        </p:nvGrpSpPr>
        <p:grpSpPr>
          <a:xfrm>
            <a:off x="8540280" y="5065920"/>
            <a:ext cx="1280520" cy="914760"/>
            <a:chOff x="8540280" y="5065920"/>
            <a:chExt cx="1280520" cy="914760"/>
          </a:xfrm>
        </p:grpSpPr>
        <p:grpSp>
          <p:nvGrpSpPr>
            <p:cNvPr id="61" name=""/>
            <p:cNvGrpSpPr/>
            <p:nvPr/>
          </p:nvGrpSpPr>
          <p:grpSpPr>
            <a:xfrm>
              <a:off x="8540280" y="5065920"/>
              <a:ext cx="1280520" cy="914760"/>
              <a:chOff x="8540280" y="5065920"/>
              <a:chExt cx="1280520" cy="914760"/>
            </a:xfrm>
          </p:grpSpPr>
          <p:sp>
            <p:nvSpPr>
              <p:cNvPr id="62" name=""/>
              <p:cNvSpPr/>
              <p:nvPr/>
            </p:nvSpPr>
            <p:spPr>
              <a:xfrm flipV="1" rot="21598800">
                <a:off x="9637560" y="5431680"/>
                <a:ext cx="182880" cy="182880"/>
              </a:xfrm>
              <a:prstGeom prst="ellipse">
                <a:avLst/>
              </a:prstGeom>
              <a:blipFill rotWithShape="0">
                <a:blip r:embed="rId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3" name=""/>
              <p:cNvSpPr/>
              <p:nvPr/>
            </p:nvSpPr>
            <p:spPr>
              <a:xfrm flipV="1" rot="21598800">
                <a:off x="9271800" y="5431680"/>
                <a:ext cx="182880" cy="182880"/>
              </a:xfrm>
              <a:prstGeom prst="ellipse">
                <a:avLst/>
              </a:prstGeom>
              <a:blipFill rotWithShape="0">
                <a:blip r:embed="rId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4" name=""/>
              <p:cNvSpPr/>
              <p:nvPr/>
            </p:nvSpPr>
            <p:spPr>
              <a:xfrm flipV="1" rot="21598800">
                <a:off x="8906400" y="5431680"/>
                <a:ext cx="182880" cy="182880"/>
              </a:xfrm>
              <a:prstGeom prst="ellipse">
                <a:avLst/>
              </a:prstGeom>
              <a:blipFill rotWithShape="0">
                <a:blip r:embed="rId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5" name=""/>
              <p:cNvSpPr/>
              <p:nvPr/>
            </p:nvSpPr>
            <p:spPr>
              <a:xfrm flipV="1" rot="21598800">
                <a:off x="8540280" y="5432040"/>
                <a:ext cx="182880" cy="182880"/>
              </a:xfrm>
              <a:prstGeom prst="ellipse">
                <a:avLst/>
              </a:prstGeom>
              <a:blipFill rotWithShape="0">
                <a:blip r:embed="rId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6" name=""/>
              <p:cNvSpPr/>
              <p:nvPr/>
            </p:nvSpPr>
            <p:spPr>
              <a:xfrm flipV="1" rot="21598800">
                <a:off x="8540280" y="5065920"/>
                <a:ext cx="182880" cy="182880"/>
              </a:xfrm>
              <a:prstGeom prst="ellipse">
                <a:avLst/>
              </a:prstGeom>
              <a:blipFill rotWithShape="0">
                <a:blip r:embed="rId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7" name=""/>
              <p:cNvSpPr/>
              <p:nvPr/>
            </p:nvSpPr>
            <p:spPr>
              <a:xfrm flipV="1" rot="21598800">
                <a:off x="8906040" y="5065920"/>
                <a:ext cx="182880" cy="182880"/>
              </a:xfrm>
              <a:prstGeom prst="ellipse">
                <a:avLst/>
              </a:prstGeom>
              <a:blipFill rotWithShape="0">
                <a:blip r:embed="rId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8" name=""/>
              <p:cNvSpPr/>
              <p:nvPr/>
            </p:nvSpPr>
            <p:spPr>
              <a:xfrm flipV="1" rot="21598800">
                <a:off x="9271800" y="5066280"/>
                <a:ext cx="182880" cy="182880"/>
              </a:xfrm>
              <a:prstGeom prst="ellipse">
                <a:avLst/>
              </a:prstGeom>
              <a:blipFill rotWithShape="0">
                <a:blip r:embed="rId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9" name=""/>
              <p:cNvSpPr/>
              <p:nvPr/>
            </p:nvSpPr>
            <p:spPr>
              <a:xfrm flipV="1" rot="21598800">
                <a:off x="9637920" y="5065920"/>
                <a:ext cx="182880" cy="182880"/>
              </a:xfrm>
              <a:prstGeom prst="ellipse">
                <a:avLst/>
              </a:prstGeom>
              <a:blipFill rotWithShape="0">
                <a:blip r:embed="rId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0" name=""/>
              <p:cNvSpPr/>
              <p:nvPr/>
            </p:nvSpPr>
            <p:spPr>
              <a:xfrm flipV="1" rot="21598800">
                <a:off x="9637560" y="5797440"/>
                <a:ext cx="182880" cy="182880"/>
              </a:xfrm>
              <a:prstGeom prst="ellipse">
                <a:avLst/>
              </a:prstGeom>
              <a:blipFill rotWithShape="0">
                <a:blip r:embed="rId1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1" name=""/>
              <p:cNvSpPr/>
              <p:nvPr/>
            </p:nvSpPr>
            <p:spPr>
              <a:xfrm flipV="1" rot="21598800">
                <a:off x="9272160" y="5797800"/>
                <a:ext cx="182880" cy="182880"/>
              </a:xfrm>
              <a:prstGeom prst="ellipse">
                <a:avLst/>
              </a:prstGeom>
              <a:blipFill rotWithShape="0">
                <a:blip r:embed="rId1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2" name=""/>
              <p:cNvSpPr/>
              <p:nvPr/>
            </p:nvSpPr>
            <p:spPr>
              <a:xfrm flipV="1" rot="21598800">
                <a:off x="8906040" y="5797440"/>
                <a:ext cx="182880" cy="182880"/>
              </a:xfrm>
              <a:prstGeom prst="ellipse">
                <a:avLst/>
              </a:prstGeom>
              <a:blipFill rotWithShape="0">
                <a:blip r:embed="rId1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3" name=""/>
              <p:cNvSpPr/>
              <p:nvPr/>
            </p:nvSpPr>
            <p:spPr>
              <a:xfrm flipV="1" rot="21598800">
                <a:off x="8540280" y="5797440"/>
                <a:ext cx="182880" cy="182880"/>
              </a:xfrm>
              <a:prstGeom prst="ellipse">
                <a:avLst/>
              </a:prstGeom>
              <a:blipFill rotWithShape="0">
                <a:blip r:embed="rId13"/>
                <a:srcRect/>
                <a:tile/>
              </a:blipFill>
              <a:ln w="0">
                <a:noFill/>
              </a:ln>
              <a:effectLst>
                <a:outerShdw dist="103350" dir="2700000" blurRad="0" rotWithShape="0">
                  <a:srgbClr val="808080">
                    <a:alpha val="65000"/>
                  </a:srgbClr>
                </a:outerShdw>
              </a:effectLst>
            </p:spPr>
            <p:style>
              <a:lnRef idx="0"/>
              <a:fillRef idx="0"/>
              <a:effectRef idx="0"/>
              <a:fontRef idx="minor"/>
            </p:style>
          </p:sp>
        </p:grpSp>
      </p:grpSp>
      <p:sp>
        <p:nvSpPr>
          <p:cNvPr id="74"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sp>
      <p:sp>
        <p:nvSpPr>
          <p:cNvPr id="75"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sp>
      <p:sp>
        <p:nvSpPr>
          <p:cNvPr id="76"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sp>
      <p:pic>
        <p:nvPicPr>
          <p:cNvPr id="77" name="" descr=""/>
          <p:cNvPicPr/>
          <p:nvPr/>
        </p:nvPicPr>
        <p:blipFill>
          <a:blip r:embed="rId14"/>
          <a:stretch/>
        </p:blipFill>
        <p:spPr>
          <a:xfrm>
            <a:off x="4349520" y="792360"/>
            <a:ext cx="5526000" cy="4145400"/>
          </a:xfrm>
          <a:prstGeom prst="rect">
            <a:avLst/>
          </a:prstGeom>
          <a:ln w="0">
            <a:noFill/>
          </a:ln>
        </p:spPr>
      </p:pic>
      <p:sp>
        <p:nvSpPr>
          <p:cNvPr id="78" name=""/>
          <p:cNvSpPr txBox="1"/>
          <p:nvPr/>
        </p:nvSpPr>
        <p:spPr>
          <a:xfrm>
            <a:off x="4846320" y="4846320"/>
            <a:ext cx="2133000" cy="38628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en-US" sz="1000" spc="-1" strike="noStrike">
                <a:latin typeface="Lato"/>
                <a:ea typeface="Noto Sans CJK SC"/>
              </a:rPr>
              <a:t>Illustrations  by </a:t>
            </a:r>
            <a:r>
              <a:rPr b="0" lang="en-US" sz="1000" spc="-1" strike="noStrike">
                <a:latin typeface="Lato"/>
                <a:ea typeface="Noto Sans CJK SC"/>
                <a:hlinkClick r:id="rId15"/>
              </a:rPr>
              <a:t>Pixeltrue</a:t>
            </a:r>
            <a:r>
              <a:rPr b="0" lang="en-US" sz="1000" spc="-1" strike="noStrike">
                <a:latin typeface="Lato"/>
                <a:ea typeface="Noto Sans CJK SC"/>
              </a:rPr>
              <a:t> on </a:t>
            </a:r>
            <a:r>
              <a:rPr b="0" lang="en-US" sz="1000" spc="-1" strike="noStrike">
                <a:latin typeface="Lato"/>
                <a:hlinkClick r:id="rId16"/>
              </a:rPr>
              <a:t>icons8</a:t>
            </a:r>
            <a:endParaRPr b="0" lang="en-US"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116"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grpSp>
        <p:nvGrpSpPr>
          <p:cNvPr id="117" name=""/>
          <p:cNvGrpSpPr/>
          <p:nvPr/>
        </p:nvGrpSpPr>
        <p:grpSpPr>
          <a:xfrm>
            <a:off x="7406640" y="3566160"/>
            <a:ext cx="2377440" cy="4297680"/>
            <a:chOff x="7406640" y="3566160"/>
            <a:chExt cx="2377440" cy="4297680"/>
          </a:xfrm>
        </p:grpSpPr>
        <p:sp>
          <p:nvSpPr>
            <p:cNvPr id="118"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119"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120"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121"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122"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123"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124"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125"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126"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127"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128"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129"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130"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8"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169"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0"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1"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2" name=""/>
          <p:cNvSpPr/>
          <p:nvPr/>
        </p:nvSpPr>
        <p:spPr>
          <a:xfrm>
            <a:off x="1554480" y="4114800"/>
            <a:ext cx="914400" cy="657360"/>
          </a:xfrm>
          <a:custGeom>
            <a:avLst/>
            <a:gdLst/>
            <a:ahLst/>
            <a:rect l="0" t="0" r="r" b="b"/>
            <a:pathLst>
              <a:path fill="none" w="2540" h="1826">
                <a:moveTo>
                  <a:pt x="0" y="0"/>
                </a:moveTo>
                <a:cubicBezTo>
                  <a:pt x="508" y="2286"/>
                  <a:pt x="2540" y="1778"/>
                  <a:pt x="2540" y="1778"/>
                </a:cubicBezTo>
              </a:path>
            </a:pathLst>
          </a:custGeom>
          <a:ln w="36720">
            <a:solidFill>
              <a:srgbClr val="666666"/>
            </a:solidFill>
            <a:custDash>
              <a:ds d="600000" sp="300000"/>
            </a:custDash>
            <a:round/>
          </a:ln>
        </p:spPr>
      </p:sp>
      <p:sp>
        <p:nvSpPr>
          <p:cNvPr id="173" name=""/>
          <p:cNvSpPr/>
          <p:nvPr/>
        </p:nvSpPr>
        <p:spPr>
          <a:xfrm>
            <a:off x="3657600" y="1188720"/>
            <a:ext cx="822960" cy="640080"/>
          </a:xfrm>
          <a:custGeom>
            <a:avLst/>
            <a:gdLst/>
            <a:ahLst/>
            <a:rect l="0" t="0" r="r" b="b"/>
            <a:pathLst>
              <a:path fill="none" w="2286" h="1778">
                <a:moveTo>
                  <a:pt x="2286" y="1778"/>
                </a:moveTo>
                <a:cubicBezTo>
                  <a:pt x="1016" y="1778"/>
                  <a:pt x="2033" y="0"/>
                  <a:pt x="0" y="0"/>
                </a:cubicBezTo>
              </a:path>
            </a:pathLst>
          </a:custGeom>
          <a:ln w="36720">
            <a:solidFill>
              <a:srgbClr val="666666"/>
            </a:solidFill>
            <a:custDash>
              <a:ds d="600000" sp="300000"/>
            </a:custDash>
            <a:round/>
          </a:ln>
        </p:spPr>
      </p:sp>
      <p:sp>
        <p:nvSpPr>
          <p:cNvPr id="174" name=""/>
          <p:cNvSpPr/>
          <p:nvPr/>
        </p:nvSpPr>
        <p:spPr>
          <a:xfrm>
            <a:off x="7955280" y="2011680"/>
            <a:ext cx="1464120" cy="1188720"/>
          </a:xfrm>
          <a:custGeom>
            <a:avLst/>
            <a:gdLst/>
            <a:ahLst/>
            <a:rect l="0" t="0" r="r" b="b"/>
            <a:pathLst>
              <a:path fill="none" w="4067" h="3302">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sp>
      <p:sp>
        <p:nvSpPr>
          <p:cNvPr id="175"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sp>
      <p:sp>
        <p:nvSpPr>
          <p:cNvPr id="176"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sp>
      <p:sp>
        <p:nvSpPr>
          <p:cNvPr id="177"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5"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16"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sp>
      <p:sp>
        <p:nvSpPr>
          <p:cNvPr id="217"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sp>
      <p:sp>
        <p:nvSpPr>
          <p:cNvPr id="218"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sp>
      <p:sp>
        <p:nvSpPr>
          <p:cNvPr id="219"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sp>
      <p:grpSp>
        <p:nvGrpSpPr>
          <p:cNvPr id="220" name=""/>
          <p:cNvGrpSpPr/>
          <p:nvPr/>
        </p:nvGrpSpPr>
        <p:grpSpPr>
          <a:xfrm>
            <a:off x="3918240" y="776520"/>
            <a:ext cx="2433600" cy="4339080"/>
            <a:chOff x="3918240" y="776520"/>
            <a:chExt cx="2433600" cy="4339080"/>
          </a:xfrm>
        </p:grpSpPr>
        <p:sp>
          <p:nvSpPr>
            <p:cNvPr id="221" name=""/>
            <p:cNvSpPr/>
            <p:nvPr/>
          </p:nvSpPr>
          <p:spPr>
            <a:xfrm flipH="1" flipV="1" rot="5330400">
              <a:off x="4853880" y="3378960"/>
              <a:ext cx="1371600" cy="1463040"/>
            </a:xfrm>
            <a:custGeom>
              <a:avLst/>
              <a:gdLst/>
              <a:ahLst/>
              <a:rect l="l" t="t" r="r" b="b"/>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sp>
        <p:sp>
          <p:nvSpPr>
            <p:cNvPr id="222" name=""/>
            <p:cNvSpPr/>
            <p:nvPr/>
          </p:nvSpPr>
          <p:spPr>
            <a:xfrm flipH="1" flipV="1" rot="5330400">
              <a:off x="4023360" y="2340720"/>
              <a:ext cx="1371600" cy="1463040"/>
            </a:xfrm>
            <a:custGeom>
              <a:avLst/>
              <a:gdLst/>
              <a:ahLst/>
              <a:rect l="l" t="t" r="r" b="b"/>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sp>
        <p:sp>
          <p:nvSpPr>
            <p:cNvPr id="223" name=""/>
            <p:cNvSpPr/>
            <p:nvPr/>
          </p:nvSpPr>
          <p:spPr>
            <a:xfrm flipH="1" flipV="1" rot="5330400">
              <a:off x="4920480" y="2076480"/>
              <a:ext cx="1371600" cy="1463040"/>
            </a:xfrm>
            <a:custGeom>
              <a:avLst/>
              <a:gdLst/>
              <a:ahLst/>
              <a:rect l="l" t="t" r="r" b="b"/>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sp>
        <p:sp>
          <p:nvSpPr>
            <p:cNvPr id="224" name=""/>
            <p:cNvSpPr/>
            <p:nvPr/>
          </p:nvSpPr>
          <p:spPr>
            <a:xfrm flipH="1" flipV="1" rot="5330400">
              <a:off x="3977280" y="982800"/>
              <a:ext cx="1371600" cy="1463040"/>
            </a:xfrm>
            <a:custGeom>
              <a:avLst/>
              <a:gdLst/>
              <a:ahLst/>
              <a:rect l="l" t="t" r="r" b="b"/>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sp>
        <p:sp>
          <p:nvSpPr>
            <p:cNvPr id="225" name=""/>
            <p:cNvSpPr/>
            <p:nvPr/>
          </p:nvSpPr>
          <p:spPr>
            <a:xfrm flipH="1" flipV="1" rot="5330400">
              <a:off x="4911480" y="744840"/>
              <a:ext cx="1371600" cy="1463040"/>
            </a:xfrm>
            <a:custGeom>
              <a:avLst/>
              <a:gdLst/>
              <a:ahLst/>
              <a:rect l="l" t="t" r="r" b="b"/>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sp>
        <p:sp>
          <p:nvSpPr>
            <p:cNvPr id="226" name=""/>
            <p:cNvSpPr/>
            <p:nvPr/>
          </p:nvSpPr>
          <p:spPr>
            <a:xfrm flipH="1" flipV="1" rot="5330400">
              <a:off x="4032000" y="3683160"/>
              <a:ext cx="1371600" cy="1463040"/>
            </a:xfrm>
            <a:custGeom>
              <a:avLst/>
              <a:gdLst/>
              <a:ahLst/>
              <a:rect l="l" t="t" r="r" b="b"/>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6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65" name=""/>
          <p:cNvSpPr/>
          <p:nvPr/>
        </p:nvSpPr>
        <p:spPr>
          <a:xfrm>
            <a:off x="641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66"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67"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sp>
      <p:sp>
        <p:nvSpPr>
          <p:cNvPr id="268"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sp>
      <p:sp>
        <p:nvSpPr>
          <p:cNvPr id="269"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sp>
      <p:sp>
        <p:nvSpPr>
          <p:cNvPr id="270"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sp>
      <p:sp>
        <p:nvSpPr>
          <p:cNvPr id="271"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sp>
      <p:sp>
        <p:nvSpPr>
          <p:cNvPr id="272"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sp>
      <p:sp>
        <p:nvSpPr>
          <p:cNvPr id="273"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74"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12"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grpSp>
        <p:nvGrpSpPr>
          <p:cNvPr id="313" name=""/>
          <p:cNvGrpSpPr/>
          <p:nvPr/>
        </p:nvGrpSpPr>
        <p:grpSpPr>
          <a:xfrm>
            <a:off x="3570480" y="1225440"/>
            <a:ext cx="5120640" cy="2926080"/>
            <a:chOff x="3570480" y="1225440"/>
            <a:chExt cx="5120640" cy="2926080"/>
          </a:xfrm>
        </p:grpSpPr>
        <p:sp>
          <p:nvSpPr>
            <p:cNvPr id="314" name=""/>
            <p:cNvSpPr/>
            <p:nvPr/>
          </p:nvSpPr>
          <p:spPr>
            <a:xfrm>
              <a:off x="3570480" y="1528200"/>
              <a:ext cx="4927320" cy="2623320"/>
            </a:xfrm>
            <a:prstGeom prst="rect">
              <a:avLst/>
            </a:prstGeom>
            <a:solidFill>
              <a:srgbClr val="e9ecef"/>
            </a:solidFill>
            <a:ln w="0">
              <a:noFill/>
            </a:ln>
          </p:spPr>
          <p:style>
            <a:lnRef idx="0"/>
            <a:fillRef idx="0"/>
            <a:effectRef idx="0"/>
            <a:fontRef idx="minor"/>
          </p:style>
        </p:sp>
        <p:sp>
          <p:nvSpPr>
            <p:cNvPr id="315" name=""/>
            <p:cNvSpPr/>
            <p:nvPr/>
          </p:nvSpPr>
          <p:spPr>
            <a:xfrm>
              <a:off x="3763800" y="1225440"/>
              <a:ext cx="4927320" cy="2623320"/>
            </a:xfrm>
            <a:prstGeom prst="rect">
              <a:avLst/>
            </a:prstGeom>
            <a:noFill/>
            <a:ln w="18360">
              <a:solidFill>
                <a:srgbClr val="000000"/>
              </a:solidFill>
              <a:round/>
            </a:ln>
          </p:spPr>
          <p:style>
            <a:lnRef idx="0"/>
            <a:fillRef idx="0"/>
            <a:effectRef idx="0"/>
            <a:fontRef idx="minor"/>
          </p:style>
        </p:sp>
      </p:grpSp>
      <p:grpSp>
        <p:nvGrpSpPr>
          <p:cNvPr id="316" name=""/>
          <p:cNvGrpSpPr/>
          <p:nvPr/>
        </p:nvGrpSpPr>
        <p:grpSpPr>
          <a:xfrm>
            <a:off x="-2094120" y="-402480"/>
            <a:ext cx="4946760" cy="8521920"/>
            <a:chOff x="-2094120" y="-402480"/>
            <a:chExt cx="4946760" cy="8521920"/>
          </a:xfrm>
        </p:grpSpPr>
        <p:sp>
          <p:nvSpPr>
            <p:cNvPr id="317" name=""/>
            <p:cNvSpPr/>
            <p:nvPr/>
          </p:nvSpPr>
          <p:spPr>
            <a:xfrm>
              <a:off x="-893160" y="4486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18" name=""/>
            <p:cNvSpPr/>
            <p:nvPr/>
          </p:nvSpPr>
          <p:spPr>
            <a:xfrm rot="5358000">
              <a:off x="-897480" y="5153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19" name=""/>
            <p:cNvSpPr/>
            <p:nvPr/>
          </p:nvSpPr>
          <p:spPr>
            <a:xfrm>
              <a:off x="-228960" y="5161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0" name=""/>
            <p:cNvSpPr/>
            <p:nvPr/>
          </p:nvSpPr>
          <p:spPr>
            <a:xfrm rot="5358000">
              <a:off x="-219960" y="4488840"/>
              <a:ext cx="106848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1" name=""/>
            <p:cNvSpPr/>
            <p:nvPr/>
          </p:nvSpPr>
          <p:spPr>
            <a:xfrm>
              <a:off x="-228960" y="3826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2" name=""/>
            <p:cNvSpPr/>
            <p:nvPr/>
          </p:nvSpPr>
          <p:spPr>
            <a:xfrm rot="5358000">
              <a:off x="-1586160" y="44946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3" name=""/>
            <p:cNvSpPr/>
            <p:nvPr/>
          </p:nvSpPr>
          <p:spPr>
            <a:xfrm rot="5358000">
              <a:off x="-2238480" y="5170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4" name=""/>
            <p:cNvSpPr/>
            <p:nvPr/>
          </p:nvSpPr>
          <p:spPr>
            <a:xfrm rot="5358000">
              <a:off x="-897120" y="3821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5" name=""/>
            <p:cNvSpPr/>
            <p:nvPr/>
          </p:nvSpPr>
          <p:spPr>
            <a:xfrm rot="5358000">
              <a:off x="-222120" y="3154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6" name=""/>
            <p:cNvSpPr/>
            <p:nvPr/>
          </p:nvSpPr>
          <p:spPr>
            <a:xfrm>
              <a:off x="455040" y="4477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7" name=""/>
            <p:cNvSpPr/>
            <p:nvPr/>
          </p:nvSpPr>
          <p:spPr>
            <a:xfrm rot="5358000">
              <a:off x="470520" y="3821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8" name=""/>
            <p:cNvSpPr/>
            <p:nvPr/>
          </p:nvSpPr>
          <p:spPr>
            <a:xfrm>
              <a:off x="1158840" y="5170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9" name=""/>
            <p:cNvSpPr/>
            <p:nvPr/>
          </p:nvSpPr>
          <p:spPr>
            <a:xfrm>
              <a:off x="-1561680" y="51627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0" name=""/>
            <p:cNvSpPr/>
            <p:nvPr/>
          </p:nvSpPr>
          <p:spPr>
            <a:xfrm rot="5358000">
              <a:off x="461520" y="5170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1" name=""/>
            <p:cNvSpPr/>
            <p:nvPr/>
          </p:nvSpPr>
          <p:spPr>
            <a:xfrm flipH="1" rot="16242000">
              <a:off x="-232200" y="17938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2" name=""/>
            <p:cNvSpPr/>
            <p:nvPr/>
          </p:nvSpPr>
          <p:spPr>
            <a:xfrm flipH="1" rot="16242000">
              <a:off x="419760" y="24699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3" name=""/>
            <p:cNvSpPr/>
            <p:nvPr/>
          </p:nvSpPr>
          <p:spPr>
            <a:xfrm flipH="1">
              <a:off x="-246600" y="2462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4" name=""/>
            <p:cNvSpPr/>
            <p:nvPr/>
          </p:nvSpPr>
          <p:spPr>
            <a:xfrm>
              <a:off x="1107720" y="1135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5" name=""/>
            <p:cNvSpPr/>
            <p:nvPr/>
          </p:nvSpPr>
          <p:spPr>
            <a:xfrm rot="5358000">
              <a:off x="1103040" y="18018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6" name=""/>
            <p:cNvSpPr/>
            <p:nvPr/>
          </p:nvSpPr>
          <p:spPr>
            <a:xfrm rot="5358000">
              <a:off x="414360" y="11430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7" name=""/>
            <p:cNvSpPr/>
            <p:nvPr/>
          </p:nvSpPr>
          <p:spPr>
            <a:xfrm>
              <a:off x="439200" y="18111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8" name=""/>
            <p:cNvSpPr/>
            <p:nvPr/>
          </p:nvSpPr>
          <p:spPr>
            <a:xfrm>
              <a:off x="423720" y="451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9" name=""/>
            <p:cNvSpPr/>
            <p:nvPr/>
          </p:nvSpPr>
          <p:spPr>
            <a:xfrm rot="5358000">
              <a:off x="-246600" y="43884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0" name=""/>
            <p:cNvSpPr/>
            <p:nvPr/>
          </p:nvSpPr>
          <p:spPr>
            <a:xfrm rot="5358000">
              <a:off x="434880" y="-24624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1" name=""/>
            <p:cNvSpPr/>
            <p:nvPr/>
          </p:nvSpPr>
          <p:spPr>
            <a:xfrm>
              <a:off x="1779480" y="179460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2" name=""/>
            <p:cNvSpPr/>
            <p:nvPr/>
          </p:nvSpPr>
          <p:spPr>
            <a:xfrm>
              <a:off x="1106280" y="-257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3" name=""/>
            <p:cNvSpPr/>
            <p:nvPr/>
          </p:nvSpPr>
          <p:spPr>
            <a:xfrm>
              <a:off x="-908280" y="17906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4" name=""/>
            <p:cNvSpPr/>
            <p:nvPr/>
          </p:nvSpPr>
          <p:spPr>
            <a:xfrm rot="5358000">
              <a:off x="-245880" y="58251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5" name=""/>
            <p:cNvSpPr/>
            <p:nvPr/>
          </p:nvSpPr>
          <p:spPr>
            <a:xfrm>
              <a:off x="427320" y="58539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6" name=""/>
            <p:cNvSpPr/>
            <p:nvPr/>
          </p:nvSpPr>
          <p:spPr>
            <a:xfrm>
              <a:off x="-236880" y="6494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7" name=""/>
            <p:cNvSpPr/>
            <p:nvPr/>
          </p:nvSpPr>
          <p:spPr>
            <a:xfrm rot="5358000">
              <a:off x="-929880" y="65019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8" name=""/>
            <p:cNvSpPr/>
            <p:nvPr/>
          </p:nvSpPr>
          <p:spPr>
            <a:xfrm rot="5358000">
              <a:off x="-246600" y="7197120"/>
              <a:ext cx="106848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9" name=""/>
            <p:cNvSpPr/>
            <p:nvPr/>
          </p:nvSpPr>
          <p:spPr>
            <a:xfrm rot="5358000">
              <a:off x="426600" y="651852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50" name=""/>
            <p:cNvSpPr/>
            <p:nvPr/>
          </p:nvSpPr>
          <p:spPr>
            <a:xfrm>
              <a:off x="1103400" y="6530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grpSp>
      <p:sp>
        <p:nvSpPr>
          <p:cNvPr id="351" name=""/>
          <p:cNvSpPr txBox="1"/>
          <p:nvPr/>
        </p:nvSpPr>
        <p:spPr>
          <a:xfrm>
            <a:off x="3844800" y="1408320"/>
            <a:ext cx="1097280" cy="1225800"/>
          </a:xfrm>
          <a:prstGeom prst="rect">
            <a:avLst/>
          </a:prstGeom>
          <a:noFill/>
          <a:ln w="0">
            <a:noFill/>
          </a:ln>
        </p:spPr>
        <p:txBody>
          <a:bodyPr lIns="90000" rIns="90000" tIns="45000" bIns="45000" anchor="t">
            <a:noAutofit/>
          </a:bodyPr>
          <a:p>
            <a:r>
              <a:rPr b="0" lang="en-US" sz="8000" spc="-1" strike="noStrike">
                <a:latin typeface="Arial"/>
              </a:rPr>
              <a:t>“</a:t>
            </a:r>
            <a:endParaRPr b="0" lang="en-US" sz="8000" spc="-1" strike="noStrike">
              <a:latin typeface="Arial"/>
            </a:endParaRPr>
          </a:p>
        </p:txBody>
      </p:sp>
      <p:sp>
        <p:nvSpPr>
          <p:cNvPr id="352" name=""/>
          <p:cNvSpPr txBox="1"/>
          <p:nvPr/>
        </p:nvSpPr>
        <p:spPr>
          <a:xfrm>
            <a:off x="7868160" y="3039840"/>
            <a:ext cx="1097280" cy="1111680"/>
          </a:xfrm>
          <a:prstGeom prst="rect">
            <a:avLst/>
          </a:prstGeom>
          <a:noFill/>
          <a:ln w="0">
            <a:noFill/>
          </a:ln>
        </p:spPr>
        <p:txBody>
          <a:bodyPr lIns="90000" rIns="90000" tIns="45000" bIns="45000" anchor="t">
            <a:noAutofit/>
          </a:bodyPr>
          <a:p>
            <a:r>
              <a:rPr b="0" lang="en-US" sz="7200" spc="-1" strike="noStrike">
                <a:latin typeface="Arial"/>
              </a:rPr>
              <a:t>”</a:t>
            </a:r>
            <a:endParaRPr b="0" lang="en-US" sz="7200" spc="-1" strike="noStrike">
              <a:latin typeface="Arial"/>
            </a:endParaRPr>
          </a:p>
        </p:txBody>
      </p:sp>
      <p:sp>
        <p:nvSpPr>
          <p:cNvPr id="353" name=""/>
          <p:cNvSpPr/>
          <p:nvPr/>
        </p:nvSpPr>
        <p:spPr>
          <a:xfrm>
            <a:off x="8538120" y="387720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sp>
      <p:sp>
        <p:nvSpPr>
          <p:cNvPr id="354"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sp>
      <p:sp>
        <p:nvSpPr>
          <p:cNvPr id="355"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sp>
      <p:sp>
        <p:nvSpPr>
          <p:cNvPr id="356" name=""/>
          <p:cNvSpPr/>
          <p:nvPr/>
        </p:nvSpPr>
        <p:spPr>
          <a:xfrm>
            <a:off x="2982960" y="375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9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95"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sp>
      <p:sp>
        <p:nvSpPr>
          <p:cNvPr id="396"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sp>
      <p:grpSp>
        <p:nvGrpSpPr>
          <p:cNvPr id="397" name=""/>
          <p:cNvGrpSpPr/>
          <p:nvPr/>
        </p:nvGrpSpPr>
        <p:grpSpPr>
          <a:xfrm>
            <a:off x="-147600" y="-296280"/>
            <a:ext cx="915840" cy="1281240"/>
            <a:chOff x="-147600" y="-296280"/>
            <a:chExt cx="915840" cy="1281240"/>
          </a:xfrm>
        </p:grpSpPr>
        <p:sp>
          <p:nvSpPr>
            <p:cNvPr id="398" name=""/>
            <p:cNvSpPr/>
            <p:nvPr/>
          </p:nvSpPr>
          <p:spPr>
            <a:xfrm flipV="1" rot="5395800">
              <a:off x="219240" y="801000"/>
              <a:ext cx="182880" cy="182880"/>
            </a:xfrm>
            <a:prstGeom prst="ellipse">
              <a:avLst/>
            </a:prstGeom>
            <a:blipFill rotWithShape="0">
              <a:blip r:embed="rId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399" name=""/>
            <p:cNvSpPr/>
            <p:nvPr/>
          </p:nvSpPr>
          <p:spPr>
            <a:xfrm flipV="1" rot="5395800">
              <a:off x="218880" y="435240"/>
              <a:ext cx="182880" cy="182880"/>
            </a:xfrm>
            <a:prstGeom prst="ellipse">
              <a:avLst/>
            </a:prstGeom>
            <a:blipFill rotWithShape="0">
              <a:blip r:embed="rId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0" name=""/>
            <p:cNvSpPr/>
            <p:nvPr/>
          </p:nvSpPr>
          <p:spPr>
            <a:xfrm flipV="1" rot="5395800">
              <a:off x="218520" y="69840"/>
              <a:ext cx="182880" cy="182880"/>
            </a:xfrm>
            <a:prstGeom prst="ellipse">
              <a:avLst/>
            </a:prstGeom>
            <a:blipFill rotWithShape="0">
              <a:blip r:embed="rId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1" name=""/>
            <p:cNvSpPr/>
            <p:nvPr/>
          </p:nvSpPr>
          <p:spPr>
            <a:xfrm flipV="1" rot="5395800">
              <a:off x="217800" y="-295920"/>
              <a:ext cx="182880" cy="182880"/>
            </a:xfrm>
            <a:prstGeom prst="ellipse">
              <a:avLst/>
            </a:prstGeom>
            <a:blipFill rotWithShape="0">
              <a:blip r:embed="rId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2" name=""/>
            <p:cNvSpPr/>
            <p:nvPr/>
          </p:nvSpPr>
          <p:spPr>
            <a:xfrm flipV="1" rot="5395800">
              <a:off x="583920" y="-296280"/>
              <a:ext cx="182880" cy="182880"/>
            </a:xfrm>
            <a:prstGeom prst="ellipse">
              <a:avLst/>
            </a:prstGeom>
            <a:blipFill rotWithShape="0">
              <a:blip r:embed="rId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3" name=""/>
            <p:cNvSpPr/>
            <p:nvPr/>
          </p:nvSpPr>
          <p:spPr>
            <a:xfrm flipV="1" rot="5395800">
              <a:off x="584280" y="69120"/>
              <a:ext cx="182880" cy="182880"/>
            </a:xfrm>
            <a:prstGeom prst="ellipse">
              <a:avLst/>
            </a:prstGeom>
            <a:blipFill rotWithShape="0">
              <a:blip r:embed="rId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4" name=""/>
            <p:cNvSpPr/>
            <p:nvPr/>
          </p:nvSpPr>
          <p:spPr>
            <a:xfrm flipV="1" rot="5395800">
              <a:off x="584280" y="434880"/>
              <a:ext cx="182880" cy="182880"/>
            </a:xfrm>
            <a:prstGeom prst="ellipse">
              <a:avLst/>
            </a:prstGeom>
            <a:blipFill rotWithShape="0">
              <a:blip r:embed="rId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5" name=""/>
            <p:cNvSpPr/>
            <p:nvPr/>
          </p:nvSpPr>
          <p:spPr>
            <a:xfrm flipV="1" rot="5395800">
              <a:off x="585000" y="801000"/>
              <a:ext cx="182880" cy="182880"/>
            </a:xfrm>
            <a:prstGeom prst="ellipse">
              <a:avLst/>
            </a:prstGeom>
            <a:blipFill rotWithShape="0">
              <a:blip r:embed="rId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6" name=""/>
            <p:cNvSpPr/>
            <p:nvPr/>
          </p:nvSpPr>
          <p:spPr>
            <a:xfrm flipV="1" rot="5395800">
              <a:off x="-146160" y="801360"/>
              <a:ext cx="182880" cy="182880"/>
            </a:xfrm>
            <a:prstGeom prst="ellipse">
              <a:avLst/>
            </a:prstGeom>
            <a:blipFill rotWithShape="0">
              <a:blip r:embed="rId1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7" name=""/>
            <p:cNvSpPr/>
            <p:nvPr/>
          </p:nvSpPr>
          <p:spPr>
            <a:xfrm flipV="1" rot="5395800">
              <a:off x="-146880" y="435960"/>
              <a:ext cx="182880" cy="182880"/>
            </a:xfrm>
            <a:prstGeom prst="ellipse">
              <a:avLst/>
            </a:prstGeom>
            <a:blipFill rotWithShape="0">
              <a:blip r:embed="rId1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8" name=""/>
            <p:cNvSpPr/>
            <p:nvPr/>
          </p:nvSpPr>
          <p:spPr>
            <a:xfrm flipV="1" rot="5395800">
              <a:off x="-146880" y="69840"/>
              <a:ext cx="182880" cy="182880"/>
            </a:xfrm>
            <a:prstGeom prst="ellipse">
              <a:avLst/>
            </a:prstGeom>
            <a:blipFill rotWithShape="0">
              <a:blip r:embed="rId1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9" name=""/>
            <p:cNvSpPr/>
            <p:nvPr/>
          </p:nvSpPr>
          <p:spPr>
            <a:xfrm flipV="1" rot="5395800">
              <a:off x="-147240" y="-295560"/>
              <a:ext cx="182880" cy="182880"/>
            </a:xfrm>
            <a:prstGeom prst="ellipse">
              <a:avLst/>
            </a:prstGeom>
            <a:blipFill rotWithShape="0">
              <a:blip r:embed="rId13"/>
              <a:srcRect/>
              <a:tile/>
            </a:blipFill>
            <a:ln w="0">
              <a:noFill/>
            </a:ln>
            <a:effectLst>
              <a:outerShdw dist="103350" dir="2700000" blurRad="0" rotWithShape="0">
                <a:srgbClr val="808080">
                  <a:alpha val="65000"/>
                </a:srgbClr>
              </a:outerShdw>
            </a:effectLst>
          </p:spPr>
          <p:style>
            <a:lnRef idx="0"/>
            <a:fillRef idx="0"/>
            <a:effectRef idx="0"/>
            <a:fontRef idx="minor"/>
          </p:style>
        </p:sp>
      </p:grpSp>
      <p:grpSp>
        <p:nvGrpSpPr>
          <p:cNvPr id="410" name=""/>
          <p:cNvGrpSpPr/>
          <p:nvPr/>
        </p:nvGrpSpPr>
        <p:grpSpPr>
          <a:xfrm>
            <a:off x="9545040" y="4645800"/>
            <a:ext cx="915840" cy="1281240"/>
            <a:chOff x="9545040" y="4645800"/>
            <a:chExt cx="915840" cy="1281240"/>
          </a:xfrm>
        </p:grpSpPr>
        <p:sp>
          <p:nvSpPr>
            <p:cNvPr id="411" name=""/>
            <p:cNvSpPr/>
            <p:nvPr/>
          </p:nvSpPr>
          <p:spPr>
            <a:xfrm flipV="1" rot="5395800">
              <a:off x="9911880" y="5743080"/>
              <a:ext cx="182880" cy="182880"/>
            </a:xfrm>
            <a:prstGeom prst="ellipse">
              <a:avLst/>
            </a:prstGeom>
            <a:blipFill rotWithShape="0">
              <a:blip r:embed="rId1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2" name=""/>
            <p:cNvSpPr/>
            <p:nvPr/>
          </p:nvSpPr>
          <p:spPr>
            <a:xfrm flipV="1" rot="5395800">
              <a:off x="9911520" y="5377320"/>
              <a:ext cx="182880" cy="182880"/>
            </a:xfrm>
            <a:prstGeom prst="ellipse">
              <a:avLst/>
            </a:prstGeom>
            <a:blipFill rotWithShape="0">
              <a:blip r:embed="rId1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3" name=""/>
            <p:cNvSpPr/>
            <p:nvPr/>
          </p:nvSpPr>
          <p:spPr>
            <a:xfrm flipV="1" rot="5395800">
              <a:off x="9911160" y="5011920"/>
              <a:ext cx="182880" cy="182880"/>
            </a:xfrm>
            <a:prstGeom prst="ellipse">
              <a:avLst/>
            </a:prstGeom>
            <a:blipFill rotWithShape="0">
              <a:blip r:embed="rId1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4" name=""/>
            <p:cNvSpPr/>
            <p:nvPr/>
          </p:nvSpPr>
          <p:spPr>
            <a:xfrm flipV="1" rot="5395800">
              <a:off x="9910440" y="4645800"/>
              <a:ext cx="182880" cy="182880"/>
            </a:xfrm>
            <a:prstGeom prst="ellipse">
              <a:avLst/>
            </a:prstGeom>
            <a:blipFill rotWithShape="0">
              <a:blip r:embed="rId1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5" name=""/>
            <p:cNvSpPr/>
            <p:nvPr/>
          </p:nvSpPr>
          <p:spPr>
            <a:xfrm flipV="1" rot="5395800">
              <a:off x="10276560" y="4645440"/>
              <a:ext cx="182880" cy="182880"/>
            </a:xfrm>
            <a:prstGeom prst="ellipse">
              <a:avLst/>
            </a:prstGeom>
            <a:blipFill rotWithShape="0">
              <a:blip r:embed="rId1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6" name=""/>
            <p:cNvSpPr/>
            <p:nvPr/>
          </p:nvSpPr>
          <p:spPr>
            <a:xfrm flipV="1" rot="5395800">
              <a:off x="10276920" y="5011200"/>
              <a:ext cx="182880" cy="182880"/>
            </a:xfrm>
            <a:prstGeom prst="ellipse">
              <a:avLst/>
            </a:prstGeom>
            <a:blipFill rotWithShape="0">
              <a:blip r:embed="rId1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7" name=""/>
            <p:cNvSpPr/>
            <p:nvPr/>
          </p:nvSpPr>
          <p:spPr>
            <a:xfrm flipV="1" rot="5395800">
              <a:off x="10276920" y="5376960"/>
              <a:ext cx="182880" cy="182880"/>
            </a:xfrm>
            <a:prstGeom prst="ellipse">
              <a:avLst/>
            </a:prstGeom>
            <a:blipFill rotWithShape="0">
              <a:blip r:embed="rId2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8" name=""/>
            <p:cNvSpPr/>
            <p:nvPr/>
          </p:nvSpPr>
          <p:spPr>
            <a:xfrm flipV="1" rot="5395800">
              <a:off x="10277640" y="5743080"/>
              <a:ext cx="182880" cy="182880"/>
            </a:xfrm>
            <a:prstGeom prst="ellipse">
              <a:avLst/>
            </a:prstGeom>
            <a:blipFill rotWithShape="0">
              <a:blip r:embed="rId2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9" name=""/>
            <p:cNvSpPr/>
            <p:nvPr/>
          </p:nvSpPr>
          <p:spPr>
            <a:xfrm flipV="1" rot="5395800">
              <a:off x="9546120" y="5743440"/>
              <a:ext cx="182880" cy="182880"/>
            </a:xfrm>
            <a:prstGeom prst="ellipse">
              <a:avLst/>
            </a:prstGeom>
            <a:blipFill rotWithShape="0">
              <a:blip r:embed="rId2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0" name=""/>
            <p:cNvSpPr/>
            <p:nvPr/>
          </p:nvSpPr>
          <p:spPr>
            <a:xfrm flipV="1" rot="5395800">
              <a:off x="9545400" y="5378040"/>
              <a:ext cx="182880" cy="182880"/>
            </a:xfrm>
            <a:prstGeom prst="ellipse">
              <a:avLst/>
            </a:prstGeom>
            <a:blipFill rotWithShape="0">
              <a:blip r:embed="rId2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1" name=""/>
            <p:cNvSpPr/>
            <p:nvPr/>
          </p:nvSpPr>
          <p:spPr>
            <a:xfrm flipV="1" rot="5395800">
              <a:off x="9545400" y="5011920"/>
              <a:ext cx="182880" cy="182880"/>
            </a:xfrm>
            <a:prstGeom prst="ellipse">
              <a:avLst/>
            </a:prstGeom>
            <a:blipFill rotWithShape="0">
              <a:blip r:embed="rId2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2" name=""/>
            <p:cNvSpPr/>
            <p:nvPr/>
          </p:nvSpPr>
          <p:spPr>
            <a:xfrm flipV="1" rot="5395800">
              <a:off x="9545040" y="4646160"/>
              <a:ext cx="182880" cy="182880"/>
            </a:xfrm>
            <a:prstGeom prst="ellipse">
              <a:avLst/>
            </a:prstGeom>
            <a:blipFill rotWithShape="0">
              <a:blip r:embed="rId25"/>
              <a:srcRect/>
              <a:tile/>
            </a:blipFill>
            <a:ln w="0">
              <a:noFill/>
            </a:ln>
            <a:effectLst>
              <a:outerShdw dist="103350" dir="2700000" blurRad="0" rotWithShape="0">
                <a:srgbClr val="808080">
                  <a:alpha val="65000"/>
                </a:srgbClr>
              </a:outerShdw>
            </a:effectLst>
          </p:spPr>
          <p:style>
            <a:lnRef idx="0"/>
            <a:fillRef idx="0"/>
            <a:effectRef idx="0"/>
            <a:fontRef idx="minor"/>
          </p:style>
        </p:sp>
      </p:grpSp>
      <p:sp>
        <p:nvSpPr>
          <p:cNvPr id="423"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61"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62"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sp>
      <p:sp>
        <p:nvSpPr>
          <p:cNvPr id="463"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sp>
      <p:sp>
        <p:nvSpPr>
          <p:cNvPr id="464"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sp>
      <p:sp>
        <p:nvSpPr>
          <p:cNvPr id="465"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sp>
      <p:sp>
        <p:nvSpPr>
          <p:cNvPr id="466"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sp>
      <p:sp>
        <p:nvSpPr>
          <p:cNvPr id="467"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sp>
      <p:sp>
        <p:nvSpPr>
          <p:cNvPr id="468"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unsplash.com/@johnwestrock?utm_source=unsplash&amp;utm_medium=referral&amp;utm_content=creditCopyText" TargetMode="External"/><Relationship Id="rId2" Type="http://schemas.openxmlformats.org/officeDocument/2006/relationships/hyperlink" Target="https://unsplash.com/s/photos/landscape?utm_source=unsplash&amp;utm_medium=referral&amp;utm_content=creditCopyText" TargetMode="External"/><Relationship Id="rId3" Type="http://schemas.openxmlformats.org/officeDocument/2006/relationships/image" Target="../media/image50.jpeg"/><Relationship Id="rId4"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
          <p:cNvSpPr txBox="1"/>
          <p:nvPr/>
        </p:nvSpPr>
        <p:spPr>
          <a:xfrm>
            <a:off x="914400" y="4515120"/>
            <a:ext cx="5979600" cy="1887120"/>
          </a:xfrm>
          <a:prstGeom prst="rect">
            <a:avLst/>
          </a:prstGeom>
          <a:noFill/>
          <a:ln w="0">
            <a:noFill/>
          </a:ln>
        </p:spPr>
        <p:txBody>
          <a:bodyPr lIns="90000" rIns="90000" tIns="45000" bIns="45000" anchor="t">
            <a:noAutofit/>
          </a:bodyPr>
          <a:p>
            <a:pPr algn="r">
              <a:buNone/>
            </a:pPr>
            <a:r>
              <a:rPr b="1" lang="en-US" sz="2800" spc="-1" strike="noStrike">
                <a:latin typeface="Noto Sans"/>
              </a:rPr>
              <a:t>Optical Character Recognition</a:t>
            </a:r>
            <a:endParaRPr b="0" lang="en-US" sz="2800" spc="-1" strike="noStrike">
              <a:latin typeface="Arial"/>
            </a:endParaRPr>
          </a:p>
          <a:p>
            <a:pPr algn="r">
              <a:buNone/>
            </a:pPr>
            <a:r>
              <a:rPr b="0" lang="en-US" sz="2000" spc="-1" strike="noStrike">
                <a:latin typeface="Noto Sans"/>
              </a:rPr>
              <a:t>Deep learning</a:t>
            </a:r>
            <a:endParaRPr b="0" lang="en-US" sz="2000" spc="-1" strike="noStrike">
              <a:latin typeface="Arial"/>
            </a:endParaRPr>
          </a:p>
        </p:txBody>
      </p:sp>
      <p:sp>
        <p:nvSpPr>
          <p:cNvPr id="506" name=""/>
          <p:cNvSpPr txBox="1"/>
          <p:nvPr/>
        </p:nvSpPr>
        <p:spPr>
          <a:xfrm>
            <a:off x="7315200" y="4629240"/>
            <a:ext cx="2377440" cy="674280"/>
          </a:xfrm>
          <a:prstGeom prst="rect">
            <a:avLst/>
          </a:prstGeom>
          <a:noFill/>
          <a:ln w="0">
            <a:noFill/>
          </a:ln>
        </p:spPr>
        <p:txBody>
          <a:bodyPr lIns="90000" rIns="90000" tIns="45000" bIns="45000" anchor="t">
            <a:noAutofit/>
          </a:bodyPr>
          <a:p>
            <a:r>
              <a:rPr b="0" lang="en-US" sz="1300" spc="-1" strike="noStrike">
                <a:latin typeface="Noto Sans"/>
              </a:rPr>
              <a:t>Dr. Sameh Zarif</a:t>
            </a:r>
            <a:endParaRPr b="0" lang="en-US" sz="1300" spc="-1" strike="noStrike">
              <a:latin typeface="Arial"/>
            </a:endParaRPr>
          </a:p>
          <a:p>
            <a:pPr>
              <a:lnSpc>
                <a:spcPct val="100000"/>
              </a:lnSpc>
              <a:buNone/>
            </a:pPr>
            <a:r>
              <a:rPr b="0" lang="en-US" sz="1050" spc="-1" strike="noStrike">
                <a:latin typeface="Noto Sans"/>
              </a:rPr>
              <a:t>Eng. Mohamed Abdaym</a:t>
            </a:r>
            <a:endParaRPr b="0" lang="en-US" sz="1050" spc="-1" strike="noStrike">
              <a:latin typeface="Arial"/>
            </a:endParaRPr>
          </a:p>
          <a:p>
            <a:pPr>
              <a:lnSpc>
                <a:spcPct val="100000"/>
              </a:lnSpc>
              <a:buNone/>
            </a:pPr>
            <a:r>
              <a:rPr b="0" lang="en-US" sz="1050" spc="-1" strike="noStrike">
                <a:latin typeface="Noto Sans"/>
              </a:rPr>
              <a:t>Eng. Shimaa Hessen</a:t>
            </a:r>
            <a:endParaRPr b="0" lang="en-US" sz="1050" spc="-1" strike="noStrike">
              <a:latin typeface="Arial"/>
            </a:endParaRPr>
          </a:p>
        </p:txBody>
      </p:sp>
      <p:sp>
        <p:nvSpPr>
          <p:cNvPr id="507" name=""/>
          <p:cNvSpPr/>
          <p:nvPr/>
        </p:nvSpPr>
        <p:spPr>
          <a:xfrm>
            <a:off x="7132320" y="4375440"/>
            <a:ext cx="0" cy="1005840"/>
          </a:xfrm>
          <a:prstGeom prst="line">
            <a:avLst/>
          </a:prstGeom>
          <a:ln w="54720">
            <a:solidFill>
              <a:srgbClr val="99999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2"/>
          <p:cNvSpPr/>
          <p:nvPr/>
        </p:nvSpPr>
        <p:spPr>
          <a:xfrm>
            <a:off x="460080" y="2137680"/>
            <a:ext cx="5666040" cy="20023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en-US" sz="1800" spc="-1" strike="noStrike">
                <a:solidFill>
                  <a:srgbClr val="000000"/>
                </a:solidFill>
                <a:latin typeface="Noto Sans"/>
              </a:rPr>
              <a:t>Elsayed Mohamed 205038</a:t>
            </a:r>
            <a:endParaRPr b="0" lang="en-US" sz="1800" spc="-1" strike="noStrike">
              <a:solidFill>
                <a:srgbClr val="000000"/>
              </a:solidFill>
              <a:latin typeface="Noto Sans"/>
            </a:endParaRPr>
          </a:p>
        </p:txBody>
      </p:sp>
      <p:sp>
        <p:nvSpPr>
          <p:cNvPr id="509" name="TextShape 1"/>
          <p:cNvSpPr/>
          <p:nvPr/>
        </p:nvSpPr>
        <p:spPr>
          <a:xfrm>
            <a:off x="274320" y="1180800"/>
            <a:ext cx="3382920" cy="394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latin typeface="Noto Sans"/>
              </a:rPr>
              <a:t>Team</a:t>
            </a:r>
            <a:endParaRPr b="1" lang="en-US" sz="2400" spc="-1" strike="noStrike">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
          <p:cNvSpPr txBox="1"/>
          <p:nvPr/>
        </p:nvSpPr>
        <p:spPr>
          <a:xfrm>
            <a:off x="731520" y="1505520"/>
            <a:ext cx="3749040" cy="782280"/>
          </a:xfrm>
          <a:prstGeom prst="rect">
            <a:avLst/>
          </a:prstGeom>
          <a:noFill/>
          <a:ln w="0">
            <a:noFill/>
          </a:ln>
        </p:spPr>
        <p:txBody>
          <a:bodyPr lIns="90000" rIns="90000" tIns="45000" bIns="45000" anchor="t">
            <a:noAutofit/>
          </a:bodyPr>
          <a:p>
            <a:r>
              <a:rPr b="1" lang="en-US" sz="4000" spc="-1" strike="noStrike" u="wavyHeavy">
                <a:uFillTx/>
                <a:latin typeface="Noto Sans"/>
              </a:rPr>
              <a:t>Introduction</a:t>
            </a:r>
            <a:endParaRPr b="0" lang="en-US" sz="4000" spc="-1" strike="noStrike">
              <a:latin typeface="Arial"/>
            </a:endParaRPr>
          </a:p>
        </p:txBody>
      </p:sp>
      <p:sp>
        <p:nvSpPr>
          <p:cNvPr id="511" name=""/>
          <p:cNvSpPr txBox="1"/>
          <p:nvPr/>
        </p:nvSpPr>
        <p:spPr>
          <a:xfrm>
            <a:off x="1097280" y="2885400"/>
            <a:ext cx="5852160" cy="1532160"/>
          </a:xfrm>
          <a:prstGeom prst="rect">
            <a:avLst/>
          </a:prstGeom>
          <a:noFill/>
          <a:ln w="0">
            <a:noFill/>
          </a:ln>
        </p:spPr>
        <p:txBody>
          <a:bodyPr lIns="90000" rIns="90000" tIns="45000" bIns="45000" anchor="t">
            <a:noAutofit/>
          </a:bodyPr>
          <a:p>
            <a:pPr>
              <a:lnSpc>
                <a:spcPct val="100000"/>
              </a:lnSpc>
              <a:buNone/>
            </a:pPr>
            <a:r>
              <a:rPr b="0" lang="en-US" sz="1600" spc="-1" strike="noStrike">
                <a:solidFill>
                  <a:srgbClr val="000000"/>
                </a:solidFill>
                <a:latin typeface="Noto Sans"/>
              </a:rPr>
              <a:t>The OCR (Optical Character Recognition) project developed with Keras, TensorFlow, and Deep Learning is an image processing application that recognizes alphanumeric characters. This project is designed to extract text from images.</a:t>
            </a:r>
            <a:endParaRPr b="0" lang="en-US" sz="1600" spc="-1" strike="noStrike">
              <a:solidFill>
                <a:srgbClr val="000000"/>
              </a:solidFill>
              <a:latin typeface="Arial"/>
            </a:endParaRPr>
          </a:p>
        </p:txBody>
      </p:sp>
      <p:sp>
        <p:nvSpPr>
          <p:cNvPr id="512"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
          <p:cNvSpPr txBox="1"/>
          <p:nvPr/>
        </p:nvSpPr>
        <p:spPr>
          <a:xfrm>
            <a:off x="731520" y="1505520"/>
            <a:ext cx="5669280" cy="2166120"/>
          </a:xfrm>
          <a:prstGeom prst="rect">
            <a:avLst/>
          </a:prstGeom>
          <a:noFill/>
          <a:ln w="0">
            <a:noFill/>
          </a:ln>
        </p:spPr>
        <p:txBody>
          <a:bodyPr lIns="90000" rIns="90000" tIns="45000" bIns="45000" anchor="t">
            <a:noAutofit/>
          </a:bodyPr>
          <a:p>
            <a:r>
              <a:rPr b="1" lang="en-US" sz="4000" spc="-1" strike="noStrike" u="wavyHeavy">
                <a:uFillTx/>
                <a:latin typeface="Noto Sans"/>
              </a:rPr>
              <a:t>Data Preprocessing:</a:t>
            </a:r>
            <a:endParaRPr b="0" lang="en-US" sz="4000" spc="-1" strike="noStrike">
              <a:latin typeface="Arial"/>
            </a:endParaRPr>
          </a:p>
        </p:txBody>
      </p:sp>
      <p:sp>
        <p:nvSpPr>
          <p:cNvPr id="514" name=""/>
          <p:cNvSpPr txBox="1"/>
          <p:nvPr/>
        </p:nvSpPr>
        <p:spPr>
          <a:xfrm>
            <a:off x="1097280" y="2885400"/>
            <a:ext cx="5852160" cy="1532160"/>
          </a:xfrm>
          <a:prstGeom prst="rect">
            <a:avLst/>
          </a:prstGeom>
          <a:noFill/>
          <a:ln w="0">
            <a:noFill/>
          </a:ln>
        </p:spPr>
        <p:txBody>
          <a:bodyPr lIns="90000" rIns="90000" tIns="45000" bIns="45000" anchor="t">
            <a:noAutofit/>
          </a:bodyPr>
          <a:p>
            <a:pPr>
              <a:lnSpc>
                <a:spcPct val="100000"/>
              </a:lnSpc>
              <a:buNone/>
            </a:pPr>
            <a:r>
              <a:rPr b="0" lang="en-US" sz="1600" spc="-1" strike="noStrike">
                <a:solidFill>
                  <a:srgbClr val="000000"/>
                </a:solidFill>
                <a:latin typeface="Noto Sans"/>
              </a:rPr>
              <a:t>The first step in building this project is to preprocess the data. The images are loaded and resized to 28x28 pixels. The images are then converted to grayscale with depth 1 and normalized to values between 0 and 1.</a:t>
            </a:r>
            <a:endParaRPr b="0" lang="en-US" sz="1600" spc="-1" strike="noStrike">
              <a:solidFill>
                <a:srgbClr val="000000"/>
              </a:solidFill>
              <a:latin typeface="Arial"/>
            </a:endParaRPr>
          </a:p>
        </p:txBody>
      </p:sp>
      <p:sp>
        <p:nvSpPr>
          <p:cNvPr id="515"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
          <p:cNvSpPr txBox="1"/>
          <p:nvPr/>
        </p:nvSpPr>
        <p:spPr>
          <a:xfrm>
            <a:off x="731520" y="1505520"/>
            <a:ext cx="5669280" cy="2166120"/>
          </a:xfrm>
          <a:prstGeom prst="rect">
            <a:avLst/>
          </a:prstGeom>
          <a:noFill/>
          <a:ln w="0">
            <a:noFill/>
          </a:ln>
        </p:spPr>
        <p:txBody>
          <a:bodyPr lIns="90000" rIns="90000" tIns="45000" bIns="45000" anchor="t">
            <a:noAutofit/>
          </a:bodyPr>
          <a:p>
            <a:r>
              <a:rPr b="1" lang="en-US" sz="4000" spc="-1" strike="noStrike" u="wavyHeavy">
                <a:uFillTx/>
                <a:latin typeface="Noto Sans"/>
              </a:rPr>
              <a:t>Model Architecture:</a:t>
            </a:r>
            <a:endParaRPr b="0" lang="en-US" sz="4000" spc="-1" strike="noStrike">
              <a:latin typeface="Arial"/>
            </a:endParaRPr>
          </a:p>
        </p:txBody>
      </p:sp>
      <p:sp>
        <p:nvSpPr>
          <p:cNvPr id="517" name=""/>
          <p:cNvSpPr txBox="1"/>
          <p:nvPr/>
        </p:nvSpPr>
        <p:spPr>
          <a:xfrm>
            <a:off x="1097280" y="2885400"/>
            <a:ext cx="5852160" cy="2020680"/>
          </a:xfrm>
          <a:prstGeom prst="rect">
            <a:avLst/>
          </a:prstGeom>
          <a:noFill/>
          <a:ln w="0">
            <a:noFill/>
          </a:ln>
        </p:spPr>
        <p:txBody>
          <a:bodyPr lIns="90000" rIns="90000" tIns="45000" bIns="45000" anchor="t">
            <a:noAutofit/>
          </a:bodyPr>
          <a:p>
            <a:pPr>
              <a:lnSpc>
                <a:spcPct val="100000"/>
              </a:lnSpc>
              <a:buNone/>
            </a:pPr>
            <a:r>
              <a:rPr b="0" lang="en-US" sz="1600" spc="-1" strike="noStrike">
                <a:solidFill>
                  <a:srgbClr val="000000"/>
                </a:solidFill>
                <a:latin typeface="Noto Sans"/>
              </a:rPr>
              <a:t>The model architecture used in this project is a Convolutional Neural Network (CNN) model. The model consists of convolutional layers, max-pooling layers, a flatten layer, two dense layers, and a softmax activation function and ReLU activation function. The model is compiled using the Adam optimizer, categorical cross-entropy loss, and accuracy as a metric.</a:t>
            </a:r>
            <a:endParaRPr b="0" lang="en-US" sz="1600" spc="-1" strike="noStrike">
              <a:solidFill>
                <a:srgbClr val="000000"/>
              </a:solidFill>
              <a:latin typeface="Arial"/>
            </a:endParaRPr>
          </a:p>
        </p:txBody>
      </p:sp>
      <p:sp>
        <p:nvSpPr>
          <p:cNvPr id="518"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
          <p:cNvSpPr txBox="1"/>
          <p:nvPr/>
        </p:nvSpPr>
        <p:spPr>
          <a:xfrm>
            <a:off x="731520" y="1505520"/>
            <a:ext cx="5669280" cy="2166120"/>
          </a:xfrm>
          <a:prstGeom prst="rect">
            <a:avLst/>
          </a:prstGeom>
          <a:noFill/>
          <a:ln w="0">
            <a:noFill/>
          </a:ln>
        </p:spPr>
        <p:txBody>
          <a:bodyPr lIns="90000" rIns="90000" tIns="45000" bIns="45000" anchor="t">
            <a:noAutofit/>
          </a:bodyPr>
          <a:p>
            <a:r>
              <a:rPr b="1" lang="en-US" sz="4000" spc="-1" strike="noStrike" u="wavyHeavy">
                <a:uFillTx/>
                <a:latin typeface="Noto Sans"/>
              </a:rPr>
              <a:t>Training:</a:t>
            </a:r>
            <a:endParaRPr b="0" lang="en-US" sz="4000" spc="-1" strike="noStrike">
              <a:latin typeface="Arial"/>
            </a:endParaRPr>
          </a:p>
        </p:txBody>
      </p:sp>
      <p:sp>
        <p:nvSpPr>
          <p:cNvPr id="520" name=""/>
          <p:cNvSpPr txBox="1"/>
          <p:nvPr/>
        </p:nvSpPr>
        <p:spPr>
          <a:xfrm>
            <a:off x="1097280" y="2885400"/>
            <a:ext cx="5852160" cy="1532160"/>
          </a:xfrm>
          <a:prstGeom prst="rect">
            <a:avLst/>
          </a:prstGeom>
          <a:noFill/>
          <a:ln w="0">
            <a:noFill/>
          </a:ln>
        </p:spPr>
        <p:txBody>
          <a:bodyPr lIns="90000" rIns="90000" tIns="45000" bIns="45000" anchor="t">
            <a:noAutofit/>
          </a:bodyPr>
          <a:p>
            <a:pPr>
              <a:lnSpc>
                <a:spcPct val="100000"/>
              </a:lnSpc>
              <a:buNone/>
            </a:pPr>
            <a:r>
              <a:rPr b="0" lang="en-US" sz="1600" spc="-1" strike="noStrike">
                <a:solidFill>
                  <a:srgbClr val="000000"/>
                </a:solidFill>
                <a:latin typeface="Noto Sans"/>
              </a:rPr>
              <a:t>The model is trained on the preprocessed data for 10 epochs with a batch size of 32. </a:t>
            </a:r>
            <a:endParaRPr b="0" lang="en-US" sz="1600" spc="-1" strike="noStrike">
              <a:solidFill>
                <a:srgbClr val="000000"/>
              </a:solidFill>
              <a:latin typeface="Arial"/>
            </a:endParaRPr>
          </a:p>
        </p:txBody>
      </p:sp>
      <p:sp>
        <p:nvSpPr>
          <p:cNvPr id="521"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
          <p:cNvSpPr txBox="1"/>
          <p:nvPr/>
        </p:nvSpPr>
        <p:spPr>
          <a:xfrm>
            <a:off x="731520" y="1505520"/>
            <a:ext cx="5669280" cy="2166120"/>
          </a:xfrm>
          <a:prstGeom prst="rect">
            <a:avLst/>
          </a:prstGeom>
          <a:noFill/>
          <a:ln w="0">
            <a:noFill/>
          </a:ln>
        </p:spPr>
        <p:txBody>
          <a:bodyPr lIns="90000" rIns="90000" tIns="45000" bIns="45000" anchor="t">
            <a:noAutofit/>
          </a:bodyPr>
          <a:p>
            <a:r>
              <a:rPr b="1" lang="en-US" sz="4000" spc="-1" strike="noStrike" u="wavyHeavy">
                <a:uFillTx/>
                <a:latin typeface="Noto Sans"/>
              </a:rPr>
              <a:t>Model Evaluation:</a:t>
            </a:r>
            <a:endParaRPr b="0" lang="en-US" sz="4000" spc="-1" strike="noStrike">
              <a:latin typeface="Arial"/>
            </a:endParaRPr>
          </a:p>
        </p:txBody>
      </p:sp>
      <p:sp>
        <p:nvSpPr>
          <p:cNvPr id="523" name=""/>
          <p:cNvSpPr txBox="1"/>
          <p:nvPr/>
        </p:nvSpPr>
        <p:spPr>
          <a:xfrm>
            <a:off x="1097280" y="2885400"/>
            <a:ext cx="5852160" cy="1532160"/>
          </a:xfrm>
          <a:prstGeom prst="rect">
            <a:avLst/>
          </a:prstGeom>
          <a:noFill/>
          <a:ln w="0">
            <a:noFill/>
          </a:ln>
        </p:spPr>
        <p:txBody>
          <a:bodyPr lIns="90000" rIns="90000" tIns="45000" bIns="45000" anchor="t">
            <a:noAutofit/>
          </a:bodyPr>
          <a:p>
            <a:pPr>
              <a:lnSpc>
                <a:spcPct val="100000"/>
              </a:lnSpc>
              <a:buNone/>
            </a:pPr>
            <a:r>
              <a:rPr b="0" lang="en-US" sz="1600" spc="-1" strike="noStrike">
                <a:solidFill>
                  <a:srgbClr val="000000"/>
                </a:solidFill>
                <a:latin typeface="Noto Sans"/>
                <a:ea typeface="Noto Sans CJK SC"/>
              </a:rPr>
              <a:t>The trained model is evaluated using the test set. And </a:t>
            </a:r>
            <a:r>
              <a:rPr b="0" lang="en-US" sz="1600" spc="-1" strike="noStrike">
                <a:solidFill>
                  <a:srgbClr val="000000"/>
                </a:solidFill>
                <a:latin typeface="Noto Sans"/>
              </a:rPr>
              <a:t>calculate the accuracy and loss. The confusion matrix is also generated to show the true positive, true negative, false positive, and false negative values.</a:t>
            </a:r>
            <a:endParaRPr b="0" lang="en-US" sz="1600" spc="-1" strike="noStrike">
              <a:solidFill>
                <a:srgbClr val="000000"/>
              </a:solidFill>
              <a:latin typeface="Arial"/>
            </a:endParaRPr>
          </a:p>
        </p:txBody>
      </p:sp>
      <p:sp>
        <p:nvSpPr>
          <p:cNvPr id="524"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
          <p:cNvSpPr txBox="1"/>
          <p:nvPr/>
        </p:nvSpPr>
        <p:spPr>
          <a:xfrm>
            <a:off x="731520" y="1505520"/>
            <a:ext cx="3749040" cy="782280"/>
          </a:xfrm>
          <a:prstGeom prst="rect">
            <a:avLst/>
          </a:prstGeom>
          <a:noFill/>
          <a:ln w="0">
            <a:noFill/>
          </a:ln>
        </p:spPr>
        <p:txBody>
          <a:bodyPr lIns="90000" rIns="90000" tIns="45000" bIns="45000" anchor="t">
            <a:noAutofit/>
          </a:bodyPr>
          <a:p>
            <a:r>
              <a:rPr b="1" lang="en-US" sz="4000" spc="-1" strike="noStrike" u="wavyHeavy">
                <a:uFillTx/>
                <a:latin typeface="Noto Sans"/>
              </a:rPr>
              <a:t>Results</a:t>
            </a:r>
            <a:endParaRPr b="0" lang="en-US" sz="4000" spc="-1" strike="noStrike">
              <a:latin typeface="Arial"/>
            </a:endParaRPr>
          </a:p>
        </p:txBody>
      </p:sp>
      <p:sp>
        <p:nvSpPr>
          <p:cNvPr id="526" name=""/>
          <p:cNvSpPr txBox="1"/>
          <p:nvPr/>
        </p:nvSpPr>
        <p:spPr>
          <a:xfrm>
            <a:off x="1097280" y="2885400"/>
            <a:ext cx="5852160" cy="2020680"/>
          </a:xfrm>
          <a:prstGeom prst="rect">
            <a:avLst/>
          </a:prstGeom>
          <a:noFill/>
          <a:ln w="0">
            <a:noFill/>
          </a:ln>
        </p:spPr>
        <p:txBody>
          <a:bodyPr lIns="90000" rIns="90000" tIns="45000" bIns="45000" anchor="t">
            <a:noAutofit/>
          </a:bodyPr>
          <a:p>
            <a:pPr>
              <a:lnSpc>
                <a:spcPct val="100000"/>
              </a:lnSpc>
              <a:buNone/>
            </a:pPr>
            <a:r>
              <a:rPr b="0" lang="en-US" sz="1600" spc="-1" strike="noStrike">
                <a:solidFill>
                  <a:srgbClr val="000000"/>
                </a:solidFill>
                <a:latin typeface="Noto Sans"/>
              </a:rPr>
              <a:t>The trained model achieved an accuracy of 98% on the test set. </a:t>
            </a:r>
            <a:endParaRPr b="0" lang="en-US" sz="1600" spc="-1" strike="noStrike">
              <a:solidFill>
                <a:srgbClr val="000000"/>
              </a:solidFill>
              <a:latin typeface="Arial"/>
            </a:endParaRPr>
          </a:p>
          <a:p>
            <a:pPr>
              <a:lnSpc>
                <a:spcPct val="100000"/>
              </a:lnSpc>
              <a:buNone/>
            </a:pPr>
            <a:r>
              <a:rPr b="0" lang="en-US" sz="1600" spc="-1" strike="noStrike">
                <a:solidFill>
                  <a:srgbClr val="000000"/>
                </a:solidFill>
                <a:latin typeface="Noto Sans"/>
              </a:rPr>
              <a:t>The confusion matrix shows that the model has good performance in recognizing alphanumeric characters. </a:t>
            </a:r>
            <a:endParaRPr b="0" lang="en-US" sz="1600" spc="-1" strike="noStrike">
              <a:solidFill>
                <a:srgbClr val="000000"/>
              </a:solidFill>
              <a:latin typeface="Arial"/>
            </a:endParaRPr>
          </a:p>
          <a:p>
            <a:pPr>
              <a:lnSpc>
                <a:spcPct val="100000"/>
              </a:lnSpc>
              <a:buNone/>
            </a:pPr>
            <a:r>
              <a:rPr b="0" lang="en-US" sz="1600" spc="-1" strike="noStrike">
                <a:solidFill>
                  <a:srgbClr val="000000"/>
                </a:solidFill>
                <a:latin typeface="Noto Sans"/>
              </a:rPr>
              <a:t>The text extraction and recognition functions successfully extract text from the input image and recognize the characters.</a:t>
            </a:r>
            <a:endParaRPr b="0" lang="en-US" sz="1600" spc="-1" strike="noStrike">
              <a:solidFill>
                <a:srgbClr val="000000"/>
              </a:solidFill>
              <a:latin typeface="Arial"/>
            </a:endParaRPr>
          </a:p>
        </p:txBody>
      </p:sp>
      <p:sp>
        <p:nvSpPr>
          <p:cNvPr id="527"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
          <p:cNvSpPr txBox="1"/>
          <p:nvPr/>
        </p:nvSpPr>
        <p:spPr>
          <a:xfrm>
            <a:off x="457200" y="1546920"/>
            <a:ext cx="5120640" cy="1654200"/>
          </a:xfrm>
          <a:prstGeom prst="rect">
            <a:avLst/>
          </a:prstGeom>
          <a:noFill/>
          <a:ln w="0">
            <a:noFill/>
          </a:ln>
        </p:spPr>
        <p:txBody>
          <a:bodyPr lIns="90000" rIns="90000" tIns="45000" bIns="45000" anchor="t">
            <a:noAutofit/>
          </a:bodyPr>
          <a:p>
            <a:pPr>
              <a:lnSpc>
                <a:spcPct val="100000"/>
              </a:lnSpc>
              <a:buNone/>
            </a:pPr>
            <a:r>
              <a:rPr b="0" lang="en-US" sz="1500" spc="-1" strike="noStrike">
                <a:solidFill>
                  <a:srgbClr val="000000"/>
                </a:solidFill>
                <a:latin typeface="Noto Sans"/>
              </a:rPr>
              <a:t>The OCR project developed with Keras, TensorFlow, and Deep Learning is an effective application that can accurately recognize alphanumeric characters and extract text from images. This project can be used in various applications such as document digitization, license plate recognition, and handwriting recognition.</a:t>
            </a:r>
            <a:endParaRPr b="0" lang="en-US" sz="1500" spc="-1" strike="noStrike">
              <a:solidFill>
                <a:srgbClr val="000000"/>
              </a:solidFill>
              <a:latin typeface="Arial"/>
            </a:endParaRPr>
          </a:p>
        </p:txBody>
      </p:sp>
      <p:sp>
        <p:nvSpPr>
          <p:cNvPr id="529" name=""/>
          <p:cNvSpPr txBox="1"/>
          <p:nvPr/>
        </p:nvSpPr>
        <p:spPr>
          <a:xfrm>
            <a:off x="365760" y="3670920"/>
            <a:ext cx="5120640" cy="1132920"/>
          </a:xfrm>
          <a:prstGeom prst="rect">
            <a:avLst/>
          </a:prstGeom>
          <a:noFill/>
          <a:ln w="0">
            <a:noFill/>
          </a:ln>
        </p:spPr>
        <p:txBody>
          <a:bodyPr lIns="90000" rIns="90000" tIns="45000" bIns="45000" anchor="t">
            <a:noAutofit/>
          </a:bodyPr>
          <a:p>
            <a:pPr algn="r">
              <a:lnSpc>
                <a:spcPct val="100000"/>
              </a:lnSpc>
              <a:buNone/>
            </a:pPr>
            <a:r>
              <a:rPr b="0" lang="en-US" sz="1500" spc="-1" strike="noStrike">
                <a:solidFill>
                  <a:srgbClr val="000000"/>
                </a:solidFill>
                <a:latin typeface="Noto Sans"/>
              </a:rPr>
              <a:t>I will use it as a feature in the chatbot.</a:t>
            </a:r>
            <a:endParaRPr b="0" lang="en-US" sz="1500" spc="-1" strike="noStrike">
              <a:solidFill>
                <a:srgbClr val="000000"/>
              </a:solidFill>
              <a:latin typeface="Arial"/>
            </a:endParaRPr>
          </a:p>
          <a:p>
            <a:pPr algn="r">
              <a:lnSpc>
                <a:spcPct val="100000"/>
              </a:lnSpc>
              <a:buNone/>
            </a:pPr>
            <a:r>
              <a:rPr b="0" lang="en-US" sz="1500" spc="-1" strike="noStrike">
                <a:solidFill>
                  <a:srgbClr val="000000"/>
                </a:solidFill>
                <a:latin typeface="Noto Sans"/>
              </a:rPr>
              <a:t>Take images using a camera </a:t>
            </a:r>
            <a:r>
              <a:rPr b="0" lang="en-US" sz="1500" spc="-1" strike="noStrike">
                <a:solidFill>
                  <a:srgbClr val="000000"/>
                </a:solidFill>
                <a:latin typeface="Noto Sans"/>
              </a:rPr>
              <a:t>and</a:t>
            </a:r>
            <a:r>
              <a:rPr b="0" lang="en-US" sz="1500" spc="-1" strike="noStrike">
                <a:solidFill>
                  <a:srgbClr val="000000"/>
                </a:solidFill>
                <a:latin typeface="Noto Sans"/>
              </a:rPr>
              <a:t> extract text from images and display in the input box to use in various orders such as summarization.</a:t>
            </a:r>
            <a:endParaRPr b="0" lang="en-US" sz="1500" spc="-1" strike="noStrike">
              <a:solidFill>
                <a:srgbClr val="000000"/>
              </a:solidFill>
              <a:latin typeface="Arial"/>
            </a:endParaRPr>
          </a:p>
        </p:txBody>
      </p:sp>
      <p:sp>
        <p:nvSpPr>
          <p:cNvPr id="530" name=""/>
          <p:cNvSpPr txBox="1"/>
          <p:nvPr/>
        </p:nvSpPr>
        <p:spPr>
          <a:xfrm>
            <a:off x="274320" y="365760"/>
            <a:ext cx="3566160" cy="471600"/>
          </a:xfrm>
          <a:prstGeom prst="rect">
            <a:avLst/>
          </a:prstGeom>
          <a:noFill/>
          <a:ln w="0">
            <a:noFill/>
          </a:ln>
        </p:spPr>
        <p:txBody>
          <a:bodyPr lIns="90000" rIns="90000" tIns="45000" bIns="45000" anchor="t">
            <a:noAutofit/>
          </a:bodyPr>
          <a:p>
            <a:r>
              <a:rPr b="1" lang="en-US" sz="2200" spc="-1" strike="noStrike">
                <a:latin typeface="Noto Sans"/>
              </a:rPr>
              <a:t>Conclusion</a:t>
            </a:r>
            <a:endParaRPr b="0" lang="en-US" sz="2200" spc="-1" strike="noStrike">
              <a:latin typeface="Arial"/>
            </a:endParaRPr>
          </a:p>
        </p:txBody>
      </p:sp>
      <p:sp>
        <p:nvSpPr>
          <p:cNvPr id="531" name=""/>
          <p:cNvSpPr txBox="1"/>
          <p:nvPr/>
        </p:nvSpPr>
        <p:spPr>
          <a:xfrm>
            <a:off x="5308560" y="5163120"/>
            <a:ext cx="2189520" cy="386280"/>
          </a:xfrm>
          <a:prstGeom prst="rect">
            <a:avLst/>
          </a:prstGeom>
          <a:noFill/>
          <a:ln w="0">
            <a:noFill/>
          </a:ln>
        </p:spPr>
        <p:txBody>
          <a:bodyPr lIns="90000" rIns="90000" tIns="45000" bIns="45000" anchor="t">
            <a:noAutofit/>
          </a:bodyPr>
          <a:p>
            <a:r>
              <a:rPr b="0" lang="en-US" sz="1000" spc="-1" strike="noStrike">
                <a:latin typeface="Lato"/>
              </a:rPr>
              <a:t>Photo by </a:t>
            </a:r>
            <a:r>
              <a:rPr b="0" lang="en-US" sz="1000" spc="-1" strike="noStrike">
                <a:latin typeface="Lato"/>
                <a:hlinkClick r:id="rId1"/>
              </a:rPr>
              <a:t>Dave Hoefler</a:t>
            </a:r>
            <a:r>
              <a:rPr b="0" lang="en-US" sz="1000" spc="-1" strike="noStrike">
                <a:latin typeface="Lato"/>
              </a:rPr>
              <a:t> on </a:t>
            </a:r>
            <a:r>
              <a:rPr b="0" lang="en-US" sz="1000" spc="-1" strike="noStrike">
                <a:latin typeface="Lato"/>
                <a:hlinkClick r:id="rId2"/>
              </a:rPr>
              <a:t>Unsplash</a:t>
            </a:r>
            <a:endParaRPr b="0" lang="en-US" sz="1000" spc="-1" strike="noStrike">
              <a:latin typeface="Arial"/>
            </a:endParaRPr>
          </a:p>
        </p:txBody>
      </p:sp>
      <p:sp>
        <p:nvSpPr>
          <p:cNvPr id="532" name=""/>
          <p:cNvSpPr/>
          <p:nvPr/>
        </p:nvSpPr>
        <p:spPr>
          <a:xfrm>
            <a:off x="5873400" y="1190520"/>
            <a:ext cx="4094280" cy="4094280"/>
          </a:xfrm>
          <a:custGeom>
            <a:avLst/>
            <a:gdLst/>
            <a:ahLst/>
            <a:rect l="0" t="0" r="r" b="b"/>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3"/>
            <a:stretch/>
          </a:blipFill>
          <a:ln w="0">
            <a:noFill/>
          </a:ln>
        </p:spPr>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2023-05-23T11:12:09Z</dcterms:created>
  <dc:creator/>
  <dc:description/>
  <dc:language>en-US</dc:language>
  <cp:lastModifiedBy/>
  <dcterms:modified xsi:type="dcterms:W3CDTF">2023-05-23T14:15:44Z</dcterms:modified>
  <cp:revision>7</cp:revision>
  <dc:subject/>
  <dc:title>Grey Elegant</dc:title>
</cp:coreProperties>
</file>