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jpeg" ContentType="image/jpeg"/>
  <Override PartName="/ppt/media/image11.jpeg" ContentType="image/jpeg"/>
  <Override PartName="/ppt/media/image8.jpeg" ContentType="image/jpeg"/>
  <Override PartName="/ppt/media/image10.jpeg" ContentType="image/jpeg"/>
  <Override PartName="/ppt/media/image12.jpeg" ContentType="image/jpeg"/>
  <Override PartName="/ppt/media/image13.png" ContentType="image/png"/>
  <Override PartName="/ppt/media/image7.jpeg" ContentType="image/jpeg"/>
  <Override PartName="/ppt/media/image20.jpeg" ContentType="image/jpeg"/>
  <Override PartName="/ppt/media/image15.jpeg" ContentType="image/jpeg"/>
  <Override PartName="/ppt/media/image19.jpeg" ContentType="image/jpeg"/>
  <Override PartName="/ppt/media/image1.jpeg" ContentType="image/jpeg"/>
  <Override PartName="/ppt/media/image18.jpeg" ContentType="image/jpeg"/>
  <Override PartName="/ppt/media/image17.jpeg" ContentType="image/jpeg"/>
  <Override PartName="/ppt/media/image16.jpeg" ContentType="image/jpeg"/>
  <Override PartName="/ppt/media/image14.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8560" cy="1553760"/>
          </a:xfrm>
          <a:prstGeom prst="rect">
            <a:avLst/>
          </a:prstGeom>
          <a:solidFill>
            <a:srgbClr val="ffffff"/>
          </a:solidFill>
          <a:ln w="0">
            <a:noFill/>
          </a:ln>
        </p:spPr>
        <p:style>
          <a:lnRef idx="0"/>
          <a:fillRef idx="0"/>
          <a:effectRef idx="0"/>
          <a:fontRef idx="minor"/>
        </p:style>
      </p:sp>
      <p:grpSp>
        <p:nvGrpSpPr>
          <p:cNvPr id="1" name=""/>
          <p:cNvGrpSpPr/>
          <p:nvPr/>
        </p:nvGrpSpPr>
        <p:grpSpPr>
          <a:xfrm>
            <a:off x="0" y="0"/>
            <a:ext cx="10079280" cy="4113360"/>
            <a:chOff x="0" y="0"/>
            <a:chExt cx="10079280" cy="4113360"/>
          </a:xfrm>
        </p:grpSpPr>
        <p:sp>
          <p:nvSpPr>
            <p:cNvPr id="2" name=""/>
            <p:cNvSpPr/>
            <p:nvPr/>
          </p:nvSpPr>
          <p:spPr>
            <a:xfrm>
              <a:off x="0" y="0"/>
              <a:ext cx="10079280" cy="4113360"/>
            </a:xfrm>
            <a:prstGeom prst="rect">
              <a:avLst/>
            </a:prstGeom>
            <a:solidFill>
              <a:srgbClr val="e9ecef"/>
            </a:solidFill>
            <a:ln w="0">
              <a:noFill/>
            </a:ln>
          </p:spPr>
          <p:style>
            <a:lnRef idx="0"/>
            <a:fillRef idx="0"/>
            <a:effectRef idx="0"/>
            <a:fontRef idx="minor"/>
          </p:style>
        </p:sp>
        <p:sp>
          <p:nvSpPr>
            <p:cNvPr id="3" name=""/>
            <p:cNvSpPr/>
            <p:nvPr/>
          </p:nvSpPr>
          <p:spPr>
            <a:xfrm>
              <a:off x="0" y="1280160"/>
              <a:ext cx="1553040" cy="638640"/>
            </a:xfrm>
            <a:prstGeom prst="rect">
              <a:avLst/>
            </a:prstGeom>
            <a:solidFill>
              <a:srgbClr val="343a40">
                <a:alpha val="20000"/>
              </a:srgbClr>
            </a:solidFill>
            <a:ln w="0">
              <a:noFill/>
            </a:ln>
          </p:spPr>
          <p:style>
            <a:lnRef idx="0"/>
            <a:fillRef idx="0"/>
            <a:effectRef idx="0"/>
            <a:fontRef idx="minor"/>
          </p:style>
        </p:sp>
        <p:sp>
          <p:nvSpPr>
            <p:cNvPr id="4" name=""/>
            <p:cNvSpPr/>
            <p:nvPr/>
          </p:nvSpPr>
          <p:spPr>
            <a:xfrm>
              <a:off x="914400" y="1920240"/>
              <a:ext cx="1278720" cy="1827360"/>
            </a:xfrm>
            <a:prstGeom prst="rect">
              <a:avLst/>
            </a:prstGeom>
            <a:solidFill>
              <a:srgbClr val="ced4da"/>
            </a:solidFill>
            <a:ln w="0">
              <a:noFill/>
            </a:ln>
          </p:spPr>
          <p:style>
            <a:lnRef idx="0"/>
            <a:fillRef idx="0"/>
            <a:effectRef idx="0"/>
            <a:fontRef idx="minor"/>
          </p:style>
        </p:sp>
        <p:sp>
          <p:nvSpPr>
            <p:cNvPr id="5" name=""/>
            <p:cNvSpPr/>
            <p:nvPr/>
          </p:nvSpPr>
          <p:spPr>
            <a:xfrm>
              <a:off x="2194560" y="548640"/>
              <a:ext cx="1278720" cy="1827360"/>
            </a:xfrm>
            <a:prstGeom prst="rect">
              <a:avLst/>
            </a:prstGeom>
            <a:solidFill>
              <a:srgbClr val="dee2e6"/>
            </a:solidFill>
            <a:ln w="0">
              <a:noFill/>
            </a:ln>
          </p:spPr>
          <p:style>
            <a:lnRef idx="0"/>
            <a:fillRef idx="0"/>
            <a:effectRef idx="0"/>
            <a:fontRef idx="minor"/>
          </p:style>
        </p:sp>
        <p:sp>
          <p:nvSpPr>
            <p:cNvPr id="6" name=""/>
            <p:cNvSpPr/>
            <p:nvPr/>
          </p:nvSpPr>
          <p:spPr>
            <a:xfrm>
              <a:off x="3474720" y="1188720"/>
              <a:ext cx="364320" cy="364320"/>
            </a:xfrm>
            <a:prstGeom prst="rect">
              <a:avLst/>
            </a:prstGeom>
            <a:solidFill>
              <a:srgbClr val="adb5bd"/>
            </a:solidFill>
            <a:ln w="0">
              <a:noFill/>
            </a:ln>
          </p:spPr>
          <p:style>
            <a:lnRef idx="0"/>
            <a:fillRef idx="0"/>
            <a:effectRef idx="0"/>
            <a:fontRef idx="minor"/>
          </p:style>
        </p:sp>
        <p:sp>
          <p:nvSpPr>
            <p:cNvPr id="7" name=""/>
            <p:cNvSpPr/>
            <p:nvPr/>
          </p:nvSpPr>
          <p:spPr>
            <a:xfrm>
              <a:off x="4206240" y="0"/>
              <a:ext cx="1461600" cy="912960"/>
            </a:xfrm>
            <a:prstGeom prst="rect">
              <a:avLst/>
            </a:prstGeom>
            <a:solidFill>
              <a:srgbClr val="6c757d"/>
            </a:solidFill>
            <a:ln w="0">
              <a:noFill/>
            </a:ln>
          </p:spPr>
          <p:style>
            <a:lnRef idx="0"/>
            <a:fillRef idx="0"/>
            <a:effectRef idx="0"/>
            <a:fontRef idx="minor"/>
          </p:style>
        </p:sp>
        <p:sp>
          <p:nvSpPr>
            <p:cNvPr id="8" name=""/>
            <p:cNvSpPr/>
            <p:nvPr/>
          </p:nvSpPr>
          <p:spPr>
            <a:xfrm>
              <a:off x="4663440" y="914400"/>
              <a:ext cx="1004400" cy="455760"/>
            </a:xfrm>
            <a:prstGeom prst="rect">
              <a:avLst/>
            </a:prstGeom>
            <a:solidFill>
              <a:srgbClr val="dee2e6"/>
            </a:solidFill>
            <a:ln w="0">
              <a:noFill/>
            </a:ln>
          </p:spPr>
          <p:style>
            <a:lnRef idx="0"/>
            <a:fillRef idx="0"/>
            <a:effectRef idx="0"/>
            <a:fontRef idx="minor"/>
          </p:style>
        </p:sp>
        <p:sp>
          <p:nvSpPr>
            <p:cNvPr id="9" name=""/>
            <p:cNvSpPr/>
            <p:nvPr/>
          </p:nvSpPr>
          <p:spPr>
            <a:xfrm>
              <a:off x="3474720" y="1737360"/>
              <a:ext cx="3107520" cy="1004400"/>
            </a:xfrm>
            <a:prstGeom prst="rect">
              <a:avLst/>
            </a:prstGeom>
            <a:solidFill>
              <a:srgbClr val="ced4da"/>
            </a:solidFill>
            <a:ln w="0">
              <a:noFill/>
            </a:ln>
          </p:spPr>
          <p:style>
            <a:lnRef idx="0"/>
            <a:fillRef idx="0"/>
            <a:effectRef idx="0"/>
            <a:fontRef idx="minor"/>
          </p:style>
        </p:sp>
        <p:sp>
          <p:nvSpPr>
            <p:cNvPr id="10" name=""/>
            <p:cNvSpPr/>
            <p:nvPr/>
          </p:nvSpPr>
          <p:spPr>
            <a:xfrm>
              <a:off x="4114800" y="2743200"/>
              <a:ext cx="1461600" cy="1004400"/>
            </a:xfrm>
            <a:prstGeom prst="rect">
              <a:avLst/>
            </a:prstGeom>
            <a:solidFill>
              <a:srgbClr val="adb5bd"/>
            </a:solidFill>
            <a:ln w="0">
              <a:noFill/>
            </a:ln>
          </p:spPr>
          <p:style>
            <a:lnRef idx="0"/>
            <a:fillRef idx="0"/>
            <a:effectRef idx="0"/>
            <a:fontRef idx="minor"/>
          </p:style>
        </p:sp>
        <p:sp>
          <p:nvSpPr>
            <p:cNvPr id="11" name=""/>
            <p:cNvSpPr/>
            <p:nvPr/>
          </p:nvSpPr>
          <p:spPr>
            <a:xfrm>
              <a:off x="6583680" y="1463040"/>
              <a:ext cx="1553040" cy="455760"/>
            </a:xfrm>
            <a:prstGeom prst="rect">
              <a:avLst/>
            </a:prstGeom>
            <a:solidFill>
              <a:srgbClr val="b2b2b2">
                <a:alpha val="65000"/>
              </a:srgbClr>
            </a:solidFill>
            <a:ln w="0">
              <a:noFill/>
            </a:ln>
          </p:spPr>
          <p:style>
            <a:lnRef idx="0"/>
            <a:fillRef idx="0"/>
            <a:effectRef idx="0"/>
            <a:fontRef idx="minor"/>
          </p:style>
        </p:sp>
        <p:sp>
          <p:nvSpPr>
            <p:cNvPr id="12" name=""/>
            <p:cNvSpPr/>
            <p:nvPr/>
          </p:nvSpPr>
          <p:spPr>
            <a:xfrm>
              <a:off x="7315200" y="1920240"/>
              <a:ext cx="1461600" cy="1644480"/>
            </a:xfrm>
            <a:prstGeom prst="rect">
              <a:avLst/>
            </a:prstGeom>
            <a:solidFill>
              <a:srgbClr val="b2b2b2">
                <a:alpha val="35000"/>
              </a:srgbClr>
            </a:solidFill>
            <a:ln w="0">
              <a:noFill/>
            </a:ln>
          </p:spPr>
          <p:style>
            <a:lnRef idx="0"/>
            <a:fillRef idx="0"/>
            <a:effectRef idx="0"/>
            <a:fontRef idx="minor"/>
          </p:style>
        </p:sp>
        <p:sp>
          <p:nvSpPr>
            <p:cNvPr id="13" name=""/>
            <p:cNvSpPr/>
            <p:nvPr/>
          </p:nvSpPr>
          <p:spPr>
            <a:xfrm>
              <a:off x="2743200" y="2377440"/>
              <a:ext cx="547200" cy="821520"/>
            </a:xfrm>
            <a:prstGeom prst="rect">
              <a:avLst/>
            </a:prstGeom>
            <a:solidFill>
              <a:srgbClr val="f4f4f9"/>
            </a:solidFill>
            <a:ln w="0">
              <a:noFill/>
            </a:ln>
          </p:spPr>
          <p:style>
            <a:lnRef idx="0"/>
            <a:fillRef idx="0"/>
            <a:effectRef idx="0"/>
            <a:fontRef idx="minor"/>
          </p:style>
        </p:sp>
        <p:sp>
          <p:nvSpPr>
            <p:cNvPr id="14" name=""/>
            <p:cNvSpPr/>
            <p:nvPr/>
          </p:nvSpPr>
          <p:spPr>
            <a:xfrm>
              <a:off x="8595360" y="0"/>
              <a:ext cx="1483920" cy="1461600"/>
            </a:xfrm>
            <a:prstGeom prst="rect">
              <a:avLst/>
            </a:prstGeom>
            <a:solidFill>
              <a:srgbClr val="dddddd"/>
            </a:solidFill>
            <a:ln w="0">
              <a:noFill/>
            </a:ln>
          </p:spPr>
          <p:style>
            <a:lnRef idx="0"/>
            <a:fillRef idx="0"/>
            <a:effectRef idx="0"/>
            <a:fontRef idx="minor"/>
          </p:style>
        </p:sp>
        <p:sp>
          <p:nvSpPr>
            <p:cNvPr id="15" name=""/>
            <p:cNvSpPr/>
            <p:nvPr/>
          </p:nvSpPr>
          <p:spPr>
            <a:xfrm>
              <a:off x="6766560" y="0"/>
              <a:ext cx="272880" cy="1004400"/>
            </a:xfrm>
            <a:prstGeom prst="rect">
              <a:avLst/>
            </a:prstGeom>
            <a:solidFill>
              <a:srgbClr val="2f4550">
                <a:alpha val="50000"/>
              </a:srgbClr>
            </a:solidFill>
            <a:ln w="0">
              <a:noFill/>
            </a:ln>
          </p:spPr>
          <p:style>
            <a:lnRef idx="0"/>
            <a:fillRef idx="0"/>
            <a:effectRef idx="0"/>
            <a:fontRef idx="minor"/>
          </p:style>
        </p:sp>
        <p:sp>
          <p:nvSpPr>
            <p:cNvPr id="16" name=""/>
            <p:cNvSpPr/>
            <p:nvPr/>
          </p:nvSpPr>
          <p:spPr>
            <a:xfrm>
              <a:off x="1554480" y="0"/>
              <a:ext cx="181440" cy="912960"/>
            </a:xfrm>
            <a:prstGeom prst="rect">
              <a:avLst/>
            </a:prstGeom>
            <a:solidFill>
              <a:srgbClr val="808080"/>
            </a:solidFill>
            <a:ln w="0">
              <a:noFill/>
            </a:ln>
          </p:spPr>
          <p:style>
            <a:lnRef idx="0"/>
            <a:fillRef idx="0"/>
            <a:effectRef idx="0"/>
            <a:fontRef idx="minor"/>
          </p:style>
        </p:sp>
        <p:sp>
          <p:nvSpPr>
            <p:cNvPr id="17" name=""/>
            <p:cNvSpPr/>
            <p:nvPr/>
          </p:nvSpPr>
          <p:spPr>
            <a:xfrm>
              <a:off x="0" y="3017520"/>
              <a:ext cx="364320" cy="1095840"/>
            </a:xfrm>
            <a:prstGeom prst="rect">
              <a:avLst/>
            </a:prstGeom>
            <a:solidFill>
              <a:srgbClr val="f4f4f9"/>
            </a:solidFill>
            <a:ln w="0">
              <a:noFill/>
            </a:ln>
          </p:spPr>
          <p:style>
            <a:lnRef idx="0"/>
            <a:fillRef idx="0"/>
            <a:effectRef idx="0"/>
            <a:fontRef idx="minor"/>
          </p:style>
        </p:sp>
        <p:sp>
          <p:nvSpPr>
            <p:cNvPr id="18" name=""/>
            <p:cNvSpPr/>
            <p:nvPr/>
          </p:nvSpPr>
          <p:spPr>
            <a:xfrm>
              <a:off x="9601200" y="2560320"/>
              <a:ext cx="364320" cy="1553040"/>
            </a:xfrm>
            <a:prstGeom prst="rect">
              <a:avLst/>
            </a:prstGeom>
            <a:solidFill>
              <a:srgbClr val="b2b2b2"/>
            </a:solidFill>
            <a:ln w="0">
              <a:noFill/>
            </a:ln>
          </p:spPr>
          <p:style>
            <a:lnRef idx="0"/>
            <a:fillRef idx="0"/>
            <a:effectRef idx="0"/>
            <a:fontRef idx="minor"/>
          </p:style>
        </p:sp>
        <p:sp>
          <p:nvSpPr>
            <p:cNvPr id="19" name=""/>
            <p:cNvSpPr/>
            <p:nvPr/>
          </p:nvSpPr>
          <p:spPr>
            <a:xfrm>
              <a:off x="8778240" y="1828800"/>
              <a:ext cx="364320" cy="36432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8" name=""/>
          <p:cNvGrpSpPr/>
          <p:nvPr/>
        </p:nvGrpSpPr>
        <p:grpSpPr>
          <a:xfrm>
            <a:off x="8540280" y="5064480"/>
            <a:ext cx="1279080" cy="913320"/>
            <a:chOff x="8540280" y="5064480"/>
            <a:chExt cx="1279080" cy="913320"/>
          </a:xfrm>
        </p:grpSpPr>
        <p:grpSp>
          <p:nvGrpSpPr>
            <p:cNvPr id="59" name=""/>
            <p:cNvGrpSpPr/>
            <p:nvPr/>
          </p:nvGrpSpPr>
          <p:grpSpPr>
            <a:xfrm>
              <a:off x="8540280" y="5064480"/>
              <a:ext cx="1279080" cy="913320"/>
              <a:chOff x="8540280" y="5064480"/>
              <a:chExt cx="1279080" cy="913320"/>
            </a:xfrm>
          </p:grpSpPr>
          <p:sp>
            <p:nvSpPr>
              <p:cNvPr id="60" name=""/>
              <p:cNvSpPr/>
              <p:nvPr/>
            </p:nvSpPr>
            <p:spPr>
              <a:xfrm flipV="1" rot="21598800">
                <a:off x="9637560" y="5430240"/>
                <a:ext cx="181440" cy="181440"/>
              </a:xfrm>
              <a:prstGeom prst="ellipse">
                <a:avLst/>
              </a:prstGeom>
              <a:blipFill rotWithShape="0">
                <a:blip r:embed="rId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1" name=""/>
              <p:cNvSpPr/>
              <p:nvPr/>
            </p:nvSpPr>
            <p:spPr>
              <a:xfrm flipV="1" rot="21598800">
                <a:off x="9271800" y="5430240"/>
                <a:ext cx="181440" cy="181440"/>
              </a:xfrm>
              <a:prstGeom prst="ellipse">
                <a:avLst/>
              </a:prstGeom>
              <a:blipFill rotWithShape="0">
                <a:blip r:embed="rId3"/>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2" name=""/>
              <p:cNvSpPr/>
              <p:nvPr/>
            </p:nvSpPr>
            <p:spPr>
              <a:xfrm flipV="1" rot="21598800">
                <a:off x="8906400" y="5430240"/>
                <a:ext cx="181440" cy="181440"/>
              </a:xfrm>
              <a:prstGeom prst="ellipse">
                <a:avLst/>
              </a:prstGeom>
              <a:blipFill rotWithShape="0">
                <a:blip r:embed="rId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3" name=""/>
              <p:cNvSpPr/>
              <p:nvPr/>
            </p:nvSpPr>
            <p:spPr>
              <a:xfrm flipV="1" rot="21598800">
                <a:off x="8540280" y="5430600"/>
                <a:ext cx="181440" cy="181440"/>
              </a:xfrm>
              <a:prstGeom prst="ellipse">
                <a:avLst/>
              </a:prstGeom>
              <a:blipFill rotWithShape="0">
                <a:blip r:embed="rId5"/>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4" name=""/>
              <p:cNvSpPr/>
              <p:nvPr/>
            </p:nvSpPr>
            <p:spPr>
              <a:xfrm flipV="1" rot="21598800">
                <a:off x="8540280" y="5064480"/>
                <a:ext cx="181440" cy="181440"/>
              </a:xfrm>
              <a:prstGeom prst="ellipse">
                <a:avLst/>
              </a:prstGeom>
              <a:blipFill rotWithShape="0">
                <a:blip r:embed="rId6"/>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5" name=""/>
              <p:cNvSpPr/>
              <p:nvPr/>
            </p:nvSpPr>
            <p:spPr>
              <a:xfrm flipV="1" rot="21598800">
                <a:off x="8906040" y="5064480"/>
                <a:ext cx="181440" cy="181440"/>
              </a:xfrm>
              <a:prstGeom prst="ellipse">
                <a:avLst/>
              </a:prstGeom>
              <a:blipFill rotWithShape="0">
                <a:blip r:embed="rId7"/>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6" name=""/>
              <p:cNvSpPr/>
              <p:nvPr/>
            </p:nvSpPr>
            <p:spPr>
              <a:xfrm flipV="1" rot="21598800">
                <a:off x="9271800" y="5064840"/>
                <a:ext cx="181440" cy="181440"/>
              </a:xfrm>
              <a:prstGeom prst="ellipse">
                <a:avLst/>
              </a:prstGeom>
              <a:blipFill rotWithShape="0">
                <a:blip r:embed="rId8"/>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7" name=""/>
              <p:cNvSpPr/>
              <p:nvPr/>
            </p:nvSpPr>
            <p:spPr>
              <a:xfrm flipV="1" rot="21598800">
                <a:off x="9637920" y="5064480"/>
                <a:ext cx="181440" cy="181440"/>
              </a:xfrm>
              <a:prstGeom prst="ellipse">
                <a:avLst/>
              </a:prstGeom>
              <a:blipFill rotWithShape="0">
                <a:blip r:embed="rId9"/>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8" name=""/>
              <p:cNvSpPr/>
              <p:nvPr/>
            </p:nvSpPr>
            <p:spPr>
              <a:xfrm flipV="1" rot="21598800">
                <a:off x="9637560" y="5796000"/>
                <a:ext cx="181440" cy="181440"/>
              </a:xfrm>
              <a:prstGeom prst="ellipse">
                <a:avLst/>
              </a:prstGeom>
              <a:blipFill rotWithShape="0">
                <a:blip r:embed="rId10"/>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9" name=""/>
              <p:cNvSpPr/>
              <p:nvPr/>
            </p:nvSpPr>
            <p:spPr>
              <a:xfrm flipV="1" rot="21598800">
                <a:off x="9272160" y="5796360"/>
                <a:ext cx="181440" cy="181440"/>
              </a:xfrm>
              <a:prstGeom prst="ellipse">
                <a:avLst/>
              </a:prstGeom>
              <a:blipFill rotWithShape="0">
                <a:blip r:embed="rId11"/>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70" name=""/>
              <p:cNvSpPr/>
              <p:nvPr/>
            </p:nvSpPr>
            <p:spPr>
              <a:xfrm flipV="1" rot="21598800">
                <a:off x="8906040" y="5796000"/>
                <a:ext cx="181440" cy="181440"/>
              </a:xfrm>
              <a:prstGeom prst="ellipse">
                <a:avLst/>
              </a:prstGeom>
              <a:blipFill rotWithShape="0">
                <a:blip r:embed="rId1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71" name=""/>
              <p:cNvSpPr/>
              <p:nvPr/>
            </p:nvSpPr>
            <p:spPr>
              <a:xfrm flipV="1" rot="21598800">
                <a:off x="8540280" y="5796000"/>
                <a:ext cx="181440" cy="181440"/>
              </a:xfrm>
              <a:prstGeom prst="ellipse">
                <a:avLst/>
              </a:prstGeom>
              <a:blipFill rotWithShape="0">
                <a:blip r:embed="rId13"/>
                <a:srcRect/>
                <a:tile/>
              </a:blipFill>
              <a:ln w="0">
                <a:noFill/>
              </a:ln>
              <a:effectLst>
                <a:outerShdw blurRad="0" dir="2700000" dist="102841" rotWithShape="0">
                  <a:srgbClr val="808080">
                    <a:alpha val="65000"/>
                  </a:srgbClr>
                </a:outerShdw>
              </a:effectLst>
            </p:spPr>
            <p:style>
              <a:lnRef idx="0"/>
              <a:fillRef idx="0"/>
              <a:effectRef idx="0"/>
              <a:fontRef idx="minor"/>
            </p:style>
          </p:sp>
        </p:grpSp>
      </p:grpSp>
      <p:sp>
        <p:nvSpPr>
          <p:cNvPr id="72" name=""/>
          <p:cNvSpPr/>
          <p:nvPr/>
        </p:nvSpPr>
        <p:spPr>
          <a:xfrm>
            <a:off x="1499760" y="1774080"/>
            <a:ext cx="2924640" cy="2924640"/>
          </a:xfrm>
          <a:prstGeom prst="ellipse">
            <a:avLst/>
          </a:prstGeom>
          <a:solidFill>
            <a:srgbClr val="cccccc">
              <a:alpha val="20000"/>
            </a:srgbClr>
          </a:solidFill>
          <a:ln w="0">
            <a:noFill/>
          </a:ln>
        </p:spPr>
        <p:style>
          <a:lnRef idx="0"/>
          <a:fillRef idx="0"/>
          <a:effectRef idx="0"/>
          <a:fontRef idx="minor"/>
        </p:style>
      </p:sp>
      <p:sp>
        <p:nvSpPr>
          <p:cNvPr id="73" name=""/>
          <p:cNvSpPr/>
          <p:nvPr/>
        </p:nvSpPr>
        <p:spPr>
          <a:xfrm>
            <a:off x="1225080" y="1134360"/>
            <a:ext cx="1187640" cy="1186920"/>
          </a:xfrm>
          <a:prstGeom prst="ellipse">
            <a:avLst/>
          </a:prstGeom>
          <a:solidFill>
            <a:srgbClr val="cccccc">
              <a:alpha val="20000"/>
            </a:srgbClr>
          </a:solidFill>
          <a:ln w="0">
            <a:noFill/>
          </a:ln>
        </p:spPr>
        <p:style>
          <a:lnRef idx="0"/>
          <a:fillRef idx="0"/>
          <a:effectRef idx="0"/>
          <a:fontRef idx="minor"/>
        </p:style>
      </p:sp>
      <p:sp>
        <p:nvSpPr>
          <p:cNvPr id="74" name=""/>
          <p:cNvSpPr/>
          <p:nvPr/>
        </p:nvSpPr>
        <p:spPr>
          <a:xfrm>
            <a:off x="3420000" y="4242960"/>
            <a:ext cx="638640" cy="638640"/>
          </a:xfrm>
          <a:prstGeom prst="ellipse">
            <a:avLst/>
          </a:prstGeom>
          <a:solidFill>
            <a:srgbClr val="cccccc">
              <a:alpha val="20000"/>
            </a:srgbClr>
          </a:solidFill>
          <a:ln w="0">
            <a:noFill/>
          </a:ln>
        </p:spPr>
        <p:style>
          <a:lnRef idx="0"/>
          <a:fillRef idx="0"/>
          <a:effectRef idx="0"/>
          <a:fontRef idx="minor"/>
        </p:style>
      </p:sp>
      <p:pic>
        <p:nvPicPr>
          <p:cNvPr id="75" name="" descr=""/>
          <p:cNvPicPr/>
          <p:nvPr/>
        </p:nvPicPr>
        <p:blipFill>
          <a:blip r:embed="rId14"/>
          <a:stretch/>
        </p:blipFill>
        <p:spPr>
          <a:xfrm>
            <a:off x="4349520" y="792360"/>
            <a:ext cx="5524560" cy="4143960"/>
          </a:xfrm>
          <a:prstGeom prst="rect">
            <a:avLst/>
          </a:prstGeom>
          <a:ln w="0">
            <a:noFill/>
          </a:ln>
        </p:spPr>
      </p:pic>
      <p:sp>
        <p:nvSpPr>
          <p:cNvPr id="76" name=""/>
          <p:cNvSpPr/>
          <p:nvPr/>
        </p:nvSpPr>
        <p:spPr>
          <a:xfrm>
            <a:off x="4846320" y="4846320"/>
            <a:ext cx="2131560" cy="3848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buNone/>
            </a:pPr>
            <a:r>
              <a:rPr b="0" lang="en-US" sz="1000" spc="-1" strike="noStrike">
                <a:solidFill>
                  <a:srgbClr val="000000"/>
                </a:solidFill>
                <a:latin typeface="Lato"/>
                <a:ea typeface="Noto Sans CJK SC"/>
              </a:rPr>
              <a:t>Illustrations  by </a:t>
            </a:r>
            <a:r>
              <a:rPr b="0" lang="en-US" sz="1000" spc="-1" strike="noStrike" u="sng">
                <a:solidFill>
                  <a:srgbClr val="0000ff"/>
                </a:solidFill>
                <a:uFillTx/>
                <a:latin typeface="Lato"/>
                <a:ea typeface="Noto Sans CJK SC"/>
                <a:hlinkClick r:id="rId15"/>
              </a:rPr>
              <a:t>Pixeltrue</a:t>
            </a:r>
            <a:r>
              <a:rPr b="0" lang="en-US" sz="1000" spc="-1" strike="noStrike">
                <a:solidFill>
                  <a:srgbClr val="000000"/>
                </a:solidFill>
                <a:latin typeface="Lato"/>
                <a:ea typeface="Noto Sans CJK SC"/>
              </a:rPr>
              <a:t> on </a:t>
            </a:r>
            <a:r>
              <a:rPr b="0" lang="en-US" sz="1000" spc="-1" strike="noStrike" u="sng">
                <a:solidFill>
                  <a:srgbClr val="0000ff"/>
                </a:solidFill>
                <a:uFillTx/>
                <a:latin typeface="Lato"/>
                <a:ea typeface="Noto Sans CJK SC"/>
                <a:hlinkClick r:id="rId16"/>
              </a:rPr>
              <a:t>icons8</a:t>
            </a:r>
            <a:endParaRPr b="0" lang="en-US" sz="1000" spc="-1" strike="noStrike">
              <a:latin typeface="Arial"/>
            </a:endParaRPr>
          </a:p>
        </p:txBody>
      </p:sp>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5" name=""/>
          <p:cNvGrpSpPr/>
          <p:nvPr/>
        </p:nvGrpSpPr>
        <p:grpSpPr>
          <a:xfrm>
            <a:off x="7406640" y="3566160"/>
            <a:ext cx="2376000" cy="4296240"/>
            <a:chOff x="7406640" y="3566160"/>
            <a:chExt cx="2376000" cy="4296240"/>
          </a:xfrm>
        </p:grpSpPr>
        <p:sp>
          <p:nvSpPr>
            <p:cNvPr id="116" name=""/>
            <p:cNvSpPr/>
            <p:nvPr/>
          </p:nvSpPr>
          <p:spPr>
            <a:xfrm>
              <a:off x="8138160" y="4754880"/>
              <a:ext cx="455760" cy="2558880"/>
            </a:xfrm>
            <a:prstGeom prst="rect">
              <a:avLst/>
            </a:prstGeom>
            <a:blipFill rotWithShape="0">
              <a:blip r:embed="rId2"/>
              <a:srcRect/>
              <a:tile/>
            </a:blipFill>
            <a:ln w="0">
              <a:noFill/>
            </a:ln>
          </p:spPr>
          <p:style>
            <a:lnRef idx="0"/>
            <a:fillRef idx="0"/>
            <a:effectRef idx="0"/>
            <a:fontRef idx="minor"/>
          </p:style>
        </p:sp>
        <p:sp>
          <p:nvSpPr>
            <p:cNvPr id="117" name=""/>
            <p:cNvSpPr/>
            <p:nvPr/>
          </p:nvSpPr>
          <p:spPr>
            <a:xfrm>
              <a:off x="8961120" y="3566160"/>
              <a:ext cx="455760" cy="2558880"/>
            </a:xfrm>
            <a:prstGeom prst="rect">
              <a:avLst/>
            </a:prstGeom>
            <a:blipFill rotWithShape="0">
              <a:blip r:embed="rId3"/>
              <a:srcRect/>
              <a:tile/>
            </a:blipFill>
            <a:ln w="0">
              <a:noFill/>
            </a:ln>
          </p:spPr>
          <p:style>
            <a:lnRef idx="0"/>
            <a:fillRef idx="0"/>
            <a:effectRef idx="0"/>
            <a:fontRef idx="minor"/>
          </p:style>
        </p:sp>
        <p:sp>
          <p:nvSpPr>
            <p:cNvPr id="118" name=""/>
            <p:cNvSpPr/>
            <p:nvPr/>
          </p:nvSpPr>
          <p:spPr>
            <a:xfrm>
              <a:off x="8503920" y="5120640"/>
              <a:ext cx="1278720" cy="90000"/>
            </a:xfrm>
            <a:prstGeom prst="rect">
              <a:avLst/>
            </a:prstGeom>
            <a:solidFill>
              <a:srgbClr val="cccccc">
                <a:alpha val="75000"/>
              </a:srgbClr>
            </a:solidFill>
            <a:ln w="0">
              <a:noFill/>
            </a:ln>
          </p:spPr>
          <p:style>
            <a:lnRef idx="0"/>
            <a:fillRef idx="0"/>
            <a:effectRef idx="0"/>
            <a:fontRef idx="minor"/>
          </p:style>
        </p:sp>
        <p:sp>
          <p:nvSpPr>
            <p:cNvPr id="119" name=""/>
            <p:cNvSpPr/>
            <p:nvPr/>
          </p:nvSpPr>
          <p:spPr>
            <a:xfrm>
              <a:off x="8321040" y="5303520"/>
              <a:ext cx="912960" cy="90000"/>
            </a:xfrm>
            <a:prstGeom prst="rect">
              <a:avLst/>
            </a:prstGeom>
            <a:solidFill>
              <a:srgbClr val="cccccc">
                <a:alpha val="75000"/>
              </a:srgbClr>
            </a:solidFill>
            <a:ln w="0">
              <a:noFill/>
            </a:ln>
          </p:spPr>
          <p:style>
            <a:lnRef idx="0"/>
            <a:fillRef idx="0"/>
            <a:effectRef idx="0"/>
            <a:fontRef idx="minor"/>
          </p:style>
        </p:sp>
        <p:sp>
          <p:nvSpPr>
            <p:cNvPr id="120" name=""/>
            <p:cNvSpPr/>
            <p:nvPr/>
          </p:nvSpPr>
          <p:spPr>
            <a:xfrm>
              <a:off x="8869680" y="5486400"/>
              <a:ext cx="912960" cy="90000"/>
            </a:xfrm>
            <a:prstGeom prst="rect">
              <a:avLst/>
            </a:prstGeom>
            <a:solidFill>
              <a:srgbClr val="cccccc">
                <a:alpha val="75000"/>
              </a:srgbClr>
            </a:solidFill>
            <a:ln w="0">
              <a:noFill/>
            </a:ln>
          </p:spPr>
          <p:style>
            <a:lnRef idx="0"/>
            <a:fillRef idx="0"/>
            <a:effectRef idx="0"/>
            <a:fontRef idx="minor"/>
          </p:style>
        </p:sp>
        <p:sp>
          <p:nvSpPr>
            <p:cNvPr id="121" name=""/>
            <p:cNvSpPr/>
            <p:nvPr/>
          </p:nvSpPr>
          <p:spPr>
            <a:xfrm>
              <a:off x="7406640" y="5303520"/>
              <a:ext cx="455760" cy="2558880"/>
            </a:xfrm>
            <a:prstGeom prst="rect">
              <a:avLst/>
            </a:prstGeom>
            <a:blipFill rotWithShape="0">
              <a:blip r:embed="rId4"/>
              <a:srcRect/>
              <a:tile/>
            </a:blipFill>
            <a:ln w="0">
              <a:noFill/>
            </a:ln>
          </p:spPr>
          <p:style>
            <a:lnRef idx="0"/>
            <a:fillRef idx="0"/>
            <a:effectRef idx="0"/>
            <a:fontRef idx="minor"/>
          </p:style>
        </p:sp>
      </p:grpSp>
      <p:sp>
        <p:nvSpPr>
          <p:cNvPr id="122" name=""/>
          <p:cNvSpPr/>
          <p:nvPr/>
        </p:nvSpPr>
        <p:spPr>
          <a:xfrm flipH="1" flipV="1">
            <a:off x="1459800" y="-1555920"/>
            <a:ext cx="455760" cy="2558880"/>
          </a:xfrm>
          <a:prstGeom prst="rect">
            <a:avLst/>
          </a:prstGeom>
          <a:blipFill rotWithShape="0">
            <a:blip r:embed="rId5"/>
            <a:srcRect/>
            <a:tile/>
          </a:blipFill>
          <a:ln w="0">
            <a:noFill/>
          </a:ln>
        </p:spPr>
        <p:style>
          <a:lnRef idx="0"/>
          <a:fillRef idx="0"/>
          <a:effectRef idx="0"/>
          <a:fontRef idx="minor"/>
        </p:style>
      </p:sp>
      <p:sp>
        <p:nvSpPr>
          <p:cNvPr id="123" name=""/>
          <p:cNvSpPr/>
          <p:nvPr/>
        </p:nvSpPr>
        <p:spPr>
          <a:xfrm flipH="1" flipV="1">
            <a:off x="636840" y="-365400"/>
            <a:ext cx="455760" cy="2558880"/>
          </a:xfrm>
          <a:prstGeom prst="rect">
            <a:avLst/>
          </a:prstGeom>
          <a:blipFill rotWithShape="0">
            <a:blip r:embed="rId6"/>
            <a:srcRect/>
            <a:tile/>
          </a:blipFill>
          <a:ln w="0">
            <a:noFill/>
          </a:ln>
        </p:spPr>
        <p:style>
          <a:lnRef idx="0"/>
          <a:fillRef idx="0"/>
          <a:effectRef idx="0"/>
          <a:fontRef idx="minor"/>
        </p:style>
      </p:sp>
      <p:sp>
        <p:nvSpPr>
          <p:cNvPr id="124" name=""/>
          <p:cNvSpPr/>
          <p:nvPr/>
        </p:nvSpPr>
        <p:spPr>
          <a:xfrm flipH="1" flipV="1">
            <a:off x="272880" y="547200"/>
            <a:ext cx="1278720" cy="90000"/>
          </a:xfrm>
          <a:prstGeom prst="rect">
            <a:avLst/>
          </a:prstGeom>
          <a:solidFill>
            <a:srgbClr val="cccccc">
              <a:alpha val="75000"/>
            </a:srgbClr>
          </a:solidFill>
          <a:ln w="0">
            <a:noFill/>
          </a:ln>
        </p:spPr>
        <p:style>
          <a:lnRef idx="0"/>
          <a:fillRef idx="0"/>
          <a:effectRef idx="0"/>
          <a:fontRef idx="minor"/>
        </p:style>
      </p:sp>
      <p:sp>
        <p:nvSpPr>
          <p:cNvPr id="125" name=""/>
          <p:cNvSpPr/>
          <p:nvPr/>
        </p:nvSpPr>
        <p:spPr>
          <a:xfrm flipH="1" flipV="1">
            <a:off x="821520" y="364320"/>
            <a:ext cx="912960" cy="90000"/>
          </a:xfrm>
          <a:prstGeom prst="rect">
            <a:avLst/>
          </a:prstGeom>
          <a:solidFill>
            <a:srgbClr val="cccccc">
              <a:alpha val="75000"/>
            </a:srgbClr>
          </a:solidFill>
          <a:ln w="0">
            <a:noFill/>
          </a:ln>
        </p:spPr>
        <p:style>
          <a:lnRef idx="0"/>
          <a:fillRef idx="0"/>
          <a:effectRef idx="0"/>
          <a:fontRef idx="minor"/>
        </p:style>
      </p:sp>
      <p:sp>
        <p:nvSpPr>
          <p:cNvPr id="126" name=""/>
          <p:cNvSpPr/>
          <p:nvPr/>
        </p:nvSpPr>
        <p:spPr>
          <a:xfrm flipH="1" flipV="1">
            <a:off x="272880" y="181440"/>
            <a:ext cx="912960" cy="90000"/>
          </a:xfrm>
          <a:prstGeom prst="rect">
            <a:avLst/>
          </a:prstGeom>
          <a:solidFill>
            <a:srgbClr val="cccccc">
              <a:alpha val="75000"/>
            </a:srgbClr>
          </a:solidFill>
          <a:ln w="0">
            <a:noFill/>
          </a:ln>
        </p:spPr>
        <p:style>
          <a:lnRef idx="0"/>
          <a:fillRef idx="0"/>
          <a:effectRef idx="0"/>
          <a:fontRef idx="minor"/>
        </p:style>
      </p:sp>
      <p:sp>
        <p:nvSpPr>
          <p:cNvPr id="127" name=""/>
          <p:cNvSpPr/>
          <p:nvPr/>
        </p:nvSpPr>
        <p:spPr>
          <a:xfrm flipH="1" flipV="1">
            <a:off x="2193120" y="-2104560"/>
            <a:ext cx="455760" cy="2558880"/>
          </a:xfrm>
          <a:prstGeom prst="rect">
            <a:avLst/>
          </a:prstGeom>
          <a:blipFill rotWithShape="0">
            <a:blip r:embed="rId7"/>
            <a:srcRect/>
            <a:tile/>
          </a:blipFill>
          <a:ln w="0">
            <a:noFill/>
          </a:ln>
        </p:spPr>
        <p:style>
          <a:lnRef idx="0"/>
          <a:fillRef idx="0"/>
          <a:effectRef idx="0"/>
          <a:fontRef idx="minor"/>
        </p:style>
      </p:sp>
      <p:sp>
        <p:nvSpPr>
          <p:cNvPr id="128" name=""/>
          <p:cNvSpPr/>
          <p:nvPr/>
        </p:nvSpPr>
        <p:spPr>
          <a:xfrm>
            <a:off x="3474720" y="2560320"/>
            <a:ext cx="2741760" cy="2741760"/>
          </a:xfrm>
          <a:prstGeom prst="ellipse">
            <a:avLst/>
          </a:prstGeom>
          <a:solidFill>
            <a:srgbClr val="8d99ae">
              <a:alpha val="10000"/>
            </a:srgbClr>
          </a:solidFill>
          <a:ln w="0">
            <a:noFill/>
          </a:ln>
        </p:spPr>
        <p:style>
          <a:lnRef idx="0"/>
          <a:fillRef idx="0"/>
          <a:effectRef idx="0"/>
          <a:fontRef idx="minor"/>
        </p:style>
      </p:sp>
      <p:sp>
        <p:nvSpPr>
          <p:cNvPr id="1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rot="18876000">
            <a:off x="8645040" y="-404280"/>
            <a:ext cx="2894040" cy="2894040"/>
          </a:xfrm>
          <a:prstGeom prst="rect">
            <a:avLst/>
          </a:prstGeom>
          <a:solidFill>
            <a:srgbClr val="ced4da"/>
          </a:solidFill>
          <a:ln w="0">
            <a:noFill/>
          </a:ln>
        </p:spPr>
        <p:style>
          <a:lnRef idx="0"/>
          <a:fillRef idx="0"/>
          <a:effectRef idx="0"/>
          <a:fontRef idx="minor"/>
        </p:style>
      </p:sp>
      <p:sp>
        <p:nvSpPr>
          <p:cNvPr id="168" name=""/>
          <p:cNvSpPr/>
          <p:nvPr/>
        </p:nvSpPr>
        <p:spPr>
          <a:xfrm rot="18876000">
            <a:off x="8665200" y="3983040"/>
            <a:ext cx="2894040" cy="2894040"/>
          </a:xfrm>
          <a:prstGeom prst="rect">
            <a:avLst/>
          </a:prstGeom>
          <a:solidFill>
            <a:srgbClr val="ced4da"/>
          </a:solidFill>
          <a:ln w="0">
            <a:noFill/>
          </a:ln>
        </p:spPr>
        <p:style>
          <a:lnRef idx="0"/>
          <a:fillRef idx="0"/>
          <a:effectRef idx="0"/>
          <a:fontRef idx="minor"/>
        </p:style>
      </p:sp>
      <p:sp>
        <p:nvSpPr>
          <p:cNvPr id="169" name=""/>
          <p:cNvSpPr/>
          <p:nvPr/>
        </p:nvSpPr>
        <p:spPr>
          <a:xfrm rot="18964800">
            <a:off x="992880" y="5915880"/>
            <a:ext cx="2587320" cy="730080"/>
          </a:xfrm>
          <a:prstGeom prst="rect">
            <a:avLst/>
          </a:prstGeom>
          <a:solidFill>
            <a:srgbClr val="8d99ae">
              <a:alpha val="10000"/>
            </a:srgbClr>
          </a:solidFill>
          <a:ln w="0">
            <a:noFill/>
          </a:ln>
        </p:spPr>
        <p:style>
          <a:lnRef idx="0"/>
          <a:fillRef idx="0"/>
          <a:effectRef idx="0"/>
          <a:fontRef idx="minor"/>
        </p:style>
      </p:sp>
      <p:sp>
        <p:nvSpPr>
          <p:cNvPr id="170" name=""/>
          <p:cNvSpPr/>
          <p:nvPr/>
        </p:nvSpPr>
        <p:spPr>
          <a:xfrm rot="18964800">
            <a:off x="-1296720" y="5513760"/>
            <a:ext cx="2587320" cy="730080"/>
          </a:xfrm>
          <a:prstGeom prst="rect">
            <a:avLst/>
          </a:prstGeom>
          <a:solidFill>
            <a:srgbClr val="8d99ae">
              <a:alpha val="10000"/>
            </a:srgbClr>
          </a:solidFill>
          <a:ln w="0">
            <a:noFill/>
          </a:ln>
        </p:spPr>
        <p:style>
          <a:lnRef idx="0"/>
          <a:fillRef idx="0"/>
          <a:effectRef idx="0"/>
          <a:fontRef idx="minor"/>
        </p:style>
      </p:sp>
      <p:sp>
        <p:nvSpPr>
          <p:cNvPr id="171" name=""/>
          <p:cNvSpPr/>
          <p:nvPr/>
        </p:nvSpPr>
        <p:spPr>
          <a:xfrm rot="18964800">
            <a:off x="3681000" y="339480"/>
            <a:ext cx="3456360" cy="920880"/>
          </a:xfrm>
          <a:prstGeom prst="rect">
            <a:avLst/>
          </a:prstGeom>
          <a:solidFill>
            <a:srgbClr val="8d99ae">
              <a:alpha val="10000"/>
            </a:srgbClr>
          </a:solidFill>
          <a:ln w="0">
            <a:noFill/>
          </a:ln>
        </p:spPr>
        <p:style>
          <a:lnRef idx="0"/>
          <a:fillRef idx="0"/>
          <a:effectRef idx="0"/>
          <a:fontRef idx="minor"/>
        </p:style>
      </p:sp>
      <p:sp>
        <p:nvSpPr>
          <p:cNvPr id="172" name=""/>
          <p:cNvSpPr/>
          <p:nvPr/>
        </p:nvSpPr>
        <p:spPr>
          <a:xfrm rot="18964800">
            <a:off x="1444680" y="-757080"/>
            <a:ext cx="2587320" cy="730080"/>
          </a:xfrm>
          <a:prstGeom prst="rect">
            <a:avLst/>
          </a:prstGeom>
          <a:solidFill>
            <a:srgbClr val="8d99ae">
              <a:alpha val="10000"/>
            </a:srgbClr>
          </a:solidFill>
          <a:ln w="0">
            <a:noFill/>
          </a:ln>
        </p:spPr>
        <p:style>
          <a:lnRef idx="0"/>
          <a:fillRef idx="0"/>
          <a:effectRef idx="0"/>
          <a:fontRef idx="minor"/>
        </p:style>
      </p:sp>
      <p:sp>
        <p:nvSpPr>
          <p:cNvPr id="173" name=""/>
          <p:cNvSpPr/>
          <p:nvPr/>
        </p:nvSpPr>
        <p:spPr>
          <a:xfrm rot="18964800">
            <a:off x="-726840" y="3295080"/>
            <a:ext cx="2587320" cy="511560"/>
          </a:xfrm>
          <a:prstGeom prst="rect">
            <a:avLst/>
          </a:prstGeom>
          <a:solidFill>
            <a:srgbClr val="8d99ae">
              <a:alpha val="10000"/>
            </a:srgbClr>
          </a:solidFill>
          <a:ln w="0">
            <a:noFill/>
          </a:ln>
        </p:spPr>
        <p:style>
          <a:lnRef idx="0"/>
          <a:fillRef idx="0"/>
          <a:effectRef idx="0"/>
          <a:fontRef idx="minor"/>
        </p:style>
      </p:sp>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https://unsplash.com/@johnwestrock?utm_source=unsplash&amp;utm_medium=referral&amp;utm_content=creditCopyText" TargetMode="External"/><Relationship Id="rId2" Type="http://schemas.openxmlformats.org/officeDocument/2006/relationships/hyperlink" Target="https://unsplash.com/s/photos/landscape?utm_source=unsplash&amp;utm_medium=referral&amp;utm_content=creditCopyText" TargetMode="External"/><Relationship Id="rId3" Type="http://schemas.openxmlformats.org/officeDocument/2006/relationships/image" Target="../media/image20.jpeg"/><Relationship Id="rId4"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914400" y="4285440"/>
            <a:ext cx="5978160" cy="1885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r>
              <a:rPr b="1" lang="en-US" sz="2800" spc="-1" strike="noStrike">
                <a:solidFill>
                  <a:srgbClr val="000000"/>
                </a:solidFill>
                <a:latin typeface="Noto Sans"/>
                <a:ea typeface="DejaVu Sans"/>
              </a:rPr>
              <a:t>Personal Assistant using</a:t>
            </a:r>
            <a:endParaRPr b="0" lang="en-US" sz="2800" spc="-1" strike="noStrike">
              <a:latin typeface="Arial"/>
            </a:endParaRPr>
          </a:p>
          <a:p>
            <a:pPr algn="r">
              <a:lnSpc>
                <a:spcPct val="100000"/>
              </a:lnSpc>
              <a:buNone/>
            </a:pPr>
            <a:r>
              <a:rPr b="1" lang="en-US" sz="2800" spc="-1" strike="noStrike">
                <a:solidFill>
                  <a:srgbClr val="000000"/>
                </a:solidFill>
                <a:latin typeface="Noto Sans"/>
                <a:ea typeface="DejaVu Sans"/>
              </a:rPr>
              <a:t>OpenAI GPT-3 model</a:t>
            </a:r>
            <a:endParaRPr b="0" lang="en-US" sz="2800" spc="-1" strike="noStrike">
              <a:latin typeface="Arial"/>
            </a:endParaRPr>
          </a:p>
        </p:txBody>
      </p:sp>
      <p:sp>
        <p:nvSpPr>
          <p:cNvPr id="213" name=""/>
          <p:cNvSpPr/>
          <p:nvPr/>
        </p:nvSpPr>
        <p:spPr>
          <a:xfrm>
            <a:off x="7315200" y="4629240"/>
            <a:ext cx="2376000" cy="672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300" spc="-1" strike="noStrike">
                <a:solidFill>
                  <a:srgbClr val="000000"/>
                </a:solidFill>
                <a:latin typeface="Noto Sans"/>
                <a:ea typeface="DejaVu Sans"/>
              </a:rPr>
              <a:t>Dr. Mohamed Torky</a:t>
            </a:r>
            <a:endParaRPr b="0" lang="en-US" sz="1300" spc="-1" strike="noStrike">
              <a:latin typeface="Arial"/>
            </a:endParaRPr>
          </a:p>
          <a:p>
            <a:pPr>
              <a:lnSpc>
                <a:spcPct val="100000"/>
              </a:lnSpc>
              <a:buNone/>
            </a:pPr>
            <a:r>
              <a:rPr b="0" lang="en-US" sz="1050" spc="-1" strike="noStrike">
                <a:solidFill>
                  <a:srgbClr val="000000"/>
                </a:solidFill>
                <a:latin typeface="Noto Sans"/>
                <a:ea typeface="DejaVu Sans"/>
              </a:rPr>
              <a:t>Eng. Amany Yehia</a:t>
            </a:r>
            <a:endParaRPr b="0" lang="en-US" sz="1050" spc="-1" strike="noStrike">
              <a:latin typeface="Arial"/>
            </a:endParaRPr>
          </a:p>
        </p:txBody>
      </p:sp>
      <p:sp>
        <p:nvSpPr>
          <p:cNvPr id="214" name=""/>
          <p:cNvSpPr/>
          <p:nvPr/>
        </p:nvSpPr>
        <p:spPr>
          <a:xfrm>
            <a:off x="7132320" y="4375440"/>
            <a:ext cx="360" cy="1005840"/>
          </a:xfrm>
          <a:prstGeom prst="line">
            <a:avLst/>
          </a:prstGeom>
          <a:ln w="54720">
            <a:solidFill>
              <a:srgbClr val="99999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2"/>
          <p:cNvSpPr/>
          <p:nvPr/>
        </p:nvSpPr>
        <p:spPr>
          <a:xfrm>
            <a:off x="460080" y="2137680"/>
            <a:ext cx="5664600" cy="200088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en-US" sz="1800" spc="-1" strike="noStrike">
                <a:solidFill>
                  <a:srgbClr val="000000"/>
                </a:solidFill>
                <a:latin typeface="Noto Sans"/>
                <a:ea typeface="DejaVu Sans"/>
              </a:rPr>
              <a:t>Elsayed Mohamed 205038</a:t>
            </a:r>
            <a:endParaRPr b="0" lang="en-US" sz="1800" spc="-1" strike="noStrike">
              <a:latin typeface="Arial"/>
            </a:endParaRPr>
          </a:p>
        </p:txBody>
      </p:sp>
      <p:sp>
        <p:nvSpPr>
          <p:cNvPr id="216" name="TextShape 1"/>
          <p:cNvSpPr/>
          <p:nvPr/>
        </p:nvSpPr>
        <p:spPr>
          <a:xfrm>
            <a:off x="274320" y="1180800"/>
            <a:ext cx="3381480" cy="393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Noto Sans"/>
                <a:ea typeface="DejaVu Sans"/>
              </a:rPr>
              <a:t>Team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
          <p:cNvSpPr/>
          <p:nvPr/>
        </p:nvSpPr>
        <p:spPr>
          <a:xfrm>
            <a:off x="1199520" y="1073520"/>
            <a:ext cx="3747600" cy="78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Abstract:</a:t>
            </a:r>
            <a:endParaRPr b="0" lang="en-US" sz="4000" spc="-1" strike="noStrike">
              <a:latin typeface="Arial"/>
            </a:endParaRPr>
          </a:p>
        </p:txBody>
      </p:sp>
      <p:sp>
        <p:nvSpPr>
          <p:cNvPr id="218" name=""/>
          <p:cNvSpPr/>
          <p:nvPr/>
        </p:nvSpPr>
        <p:spPr>
          <a:xfrm>
            <a:off x="1122120" y="1933920"/>
            <a:ext cx="8630280" cy="3325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The Personal Assistant using OpenAI GPT-3 model is a revolutionary project in the field of artificial intelligence.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It presents an intelligent assistant that can interact with users through both text and speech inputs, providing intelligent responses generated by the GPT-3 model.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system utilizes speech recognition and text-to-speech conversion to enable natural language interaction.</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project demonstrates the capabilities of GPT-3 in understanding and generating human-like responses.</a:t>
            </a:r>
            <a:endParaRPr b="0" lang="en-US" sz="1600" spc="-1" strike="noStrike">
              <a:latin typeface="Arial"/>
            </a:endParaRPr>
          </a:p>
        </p:txBody>
      </p:sp>
      <p:sp>
        <p:nvSpPr>
          <p:cNvPr id="219" name=""/>
          <p:cNvSpPr/>
          <p:nvPr/>
        </p:nvSpPr>
        <p:spPr>
          <a:xfrm>
            <a:off x="914400" y="2835000"/>
            <a:ext cx="90000" cy="164448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
          <p:cNvSpPr/>
          <p:nvPr/>
        </p:nvSpPr>
        <p:spPr>
          <a:xfrm>
            <a:off x="1199520" y="965520"/>
            <a:ext cx="5667840" cy="862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Methodology:</a:t>
            </a:r>
            <a:endParaRPr b="0" lang="en-US" sz="4000" spc="-1" strike="noStrike">
              <a:latin typeface="Arial"/>
            </a:endParaRPr>
          </a:p>
        </p:txBody>
      </p:sp>
      <p:sp>
        <p:nvSpPr>
          <p:cNvPr id="221" name=""/>
          <p:cNvSpPr/>
          <p:nvPr/>
        </p:nvSpPr>
        <p:spPr>
          <a:xfrm>
            <a:off x="1154520" y="1889640"/>
            <a:ext cx="7989480" cy="2280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600" spc="-1" strike="noStrike">
                <a:solidFill>
                  <a:srgbClr val="000000"/>
                </a:solidFill>
                <a:latin typeface="Noto Sans"/>
                <a:ea typeface="DejaVu Sans"/>
              </a:rPr>
              <a:t>Streamlit Framework</a:t>
            </a:r>
            <a:endParaRPr b="0" lang="en-US" sz="1600" spc="-1" strike="noStrike">
              <a:latin typeface="Arial"/>
            </a:endParaRPr>
          </a:p>
          <a:p>
            <a:pPr algn="ct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Arial"/>
                <a:ea typeface="DejaVu Sans"/>
              </a:rPr>
              <a:t>The project utilizes the Streamlit framework, a Python library, to create a web-based interface for the personal assistant.</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Streamlit simplifies the process of building interactive web applications by allowing developers to create data-driven and visually appealing user interfaces with just a few lines of code.</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Streamlit, you can easily create a responsive and interactive interface for the speech recognition-based personal assistant project. It provides a seamless experience for users to interact with the application and receive output in real-time.</a:t>
            </a:r>
            <a:endParaRPr b="0" lang="en-US" sz="1600" spc="-1" strike="noStrike">
              <a:latin typeface="Arial"/>
            </a:endParaRPr>
          </a:p>
        </p:txBody>
      </p:sp>
      <p:sp>
        <p:nvSpPr>
          <p:cNvPr id="222" name=""/>
          <p:cNvSpPr/>
          <p:nvPr/>
        </p:nvSpPr>
        <p:spPr>
          <a:xfrm>
            <a:off x="914400" y="2835000"/>
            <a:ext cx="90000" cy="164448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
          <p:cNvSpPr/>
          <p:nvPr/>
        </p:nvSpPr>
        <p:spPr>
          <a:xfrm>
            <a:off x="1199520" y="965520"/>
            <a:ext cx="5667840" cy="862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Methodology:</a:t>
            </a:r>
            <a:endParaRPr b="0" lang="en-US" sz="4000" spc="-1" strike="noStrike">
              <a:latin typeface="Arial"/>
            </a:endParaRPr>
          </a:p>
        </p:txBody>
      </p:sp>
      <p:sp>
        <p:nvSpPr>
          <p:cNvPr id="224" name=""/>
          <p:cNvSpPr/>
          <p:nvPr/>
        </p:nvSpPr>
        <p:spPr>
          <a:xfrm>
            <a:off x="1154520" y="2213640"/>
            <a:ext cx="8274600" cy="2280600"/>
          </a:xfrm>
          <a:prstGeom prst="rect">
            <a:avLst/>
          </a:prstGeom>
          <a:noFill/>
          <a:ln w="0">
            <a:noFill/>
          </a:ln>
        </p:spPr>
        <p:style>
          <a:lnRef idx="0"/>
          <a:fillRef idx="0"/>
          <a:effectRef idx="0"/>
          <a:fontRef idx="minor"/>
        </p:style>
        <p:txBody>
          <a:bodyPr lIns="90000" rIns="90000" tIns="45000" bIns="45000" anchor="t">
            <a:noAutofit/>
          </a:bodyPr>
          <a:p>
            <a:pPr marL="216000" indent="-216000" algn="ctr">
              <a:lnSpc>
                <a:spcPct val="100000"/>
              </a:lnSpc>
              <a:buClr>
                <a:srgbClr val="000000"/>
              </a:buClr>
              <a:buSzPct val="45000"/>
              <a:buFont typeface="Wingdings" charset="2"/>
              <a:buChar char=""/>
            </a:pPr>
            <a:r>
              <a:rPr b="1" lang="en-US" sz="1800" spc="-1" strike="noStrike">
                <a:solidFill>
                  <a:srgbClr val="000000"/>
                </a:solidFill>
                <a:latin typeface="Noto Sans"/>
                <a:ea typeface="DejaVu Sans"/>
              </a:rPr>
              <a:t>Text to speech (TTS)</a:t>
            </a:r>
            <a:endParaRPr b="0" lang="en-US" sz="1800" spc="-1" strike="noStrike">
              <a:latin typeface="Arial"/>
            </a:endParaRPr>
          </a:p>
          <a:p>
            <a:pPr algn="ctr">
              <a:lnSpc>
                <a:spcPct val="100000"/>
              </a:lnSpc>
              <a:buNone/>
            </a:pPr>
            <a:endParaRPr b="0" lang="en-US" sz="1800" spc="-1" strike="noStrike">
              <a:latin typeface="Arial"/>
            </a:endParaRPr>
          </a:p>
          <a:p>
            <a:pPr marL="216000" indent="-216000" algn="ctr">
              <a:lnSpc>
                <a:spcPct val="100000"/>
              </a:lnSpc>
              <a:buClr>
                <a:srgbClr val="000000"/>
              </a:buClr>
              <a:buSzPct val="45000"/>
              <a:buFont typeface="Wingdings" charset="2"/>
              <a:buChar char=""/>
            </a:pPr>
            <a:r>
              <a:rPr b="0" lang="en-US" sz="1800" spc="-1" strike="noStrike">
                <a:solidFill>
                  <a:srgbClr val="000000"/>
                </a:solidFill>
                <a:latin typeface="Noto Sans"/>
                <a:ea typeface="DejaVu Sans"/>
              </a:rPr>
              <a:t>take input from users in two ways</a:t>
            </a:r>
            <a:endParaRPr b="0" lang="en-US" sz="1800" spc="-1" strike="noStrike">
              <a:latin typeface="Arial"/>
            </a:endParaRPr>
          </a:p>
          <a:p>
            <a:pPr algn="ct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Noto Sans"/>
                <a:ea typeface="DejaVu Sans"/>
              </a:rPr>
              <a:t>- Way 1: speech using a microphone then convert speech to text.</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Noto Sans"/>
                <a:ea typeface="DejaVu Sans"/>
              </a:rPr>
              <a:t>- Way 2: Text.</a:t>
            </a:r>
            <a:endParaRPr b="0" lang="en-US" sz="1800" spc="-1" strike="noStrike">
              <a:latin typeface="Arial"/>
            </a:endParaRPr>
          </a:p>
          <a:p>
            <a:pPr>
              <a:lnSpc>
                <a:spcPct val="100000"/>
              </a:lnSpc>
              <a:buNone/>
            </a:pPr>
            <a:endParaRPr b="0" lang="en-US" sz="1800" spc="-1" strike="noStrike">
              <a:latin typeface="Arial"/>
            </a:endParaRPr>
          </a:p>
          <a:p>
            <a:pPr lvl="5" marL="1296000" indent="-216000">
              <a:lnSpc>
                <a:spcPct val="100000"/>
              </a:lnSpc>
              <a:buClr>
                <a:srgbClr val="000000"/>
              </a:buClr>
              <a:buSzPct val="45000"/>
              <a:buFont typeface="Wingdings" charset="2"/>
              <a:buChar char=""/>
            </a:pPr>
            <a:r>
              <a:rPr b="0" lang="en-US" sz="1800" spc="-1" strike="noStrike">
                <a:solidFill>
                  <a:srgbClr val="000000"/>
                </a:solidFill>
                <a:latin typeface="Noto Sans"/>
                <a:ea typeface="DejaVu Sans"/>
              </a:rPr>
              <a:t>In two ways input will be a text to enter the model.</a:t>
            </a:r>
            <a:endParaRPr b="0" lang="en-US" sz="1800" spc="-1" strike="noStrike">
              <a:latin typeface="Arial"/>
            </a:endParaRPr>
          </a:p>
        </p:txBody>
      </p:sp>
      <p:sp>
        <p:nvSpPr>
          <p:cNvPr id="225" name=""/>
          <p:cNvSpPr/>
          <p:nvPr/>
        </p:nvSpPr>
        <p:spPr>
          <a:xfrm>
            <a:off x="914400" y="2835000"/>
            <a:ext cx="90000" cy="164448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
          <p:cNvSpPr/>
          <p:nvPr/>
        </p:nvSpPr>
        <p:spPr>
          <a:xfrm>
            <a:off x="1199520" y="965520"/>
            <a:ext cx="5667840" cy="862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Methodology:</a:t>
            </a:r>
            <a:endParaRPr b="0" lang="en-US" sz="4000" spc="-1" strike="noStrike">
              <a:latin typeface="Arial"/>
            </a:endParaRPr>
          </a:p>
        </p:txBody>
      </p:sp>
      <p:sp>
        <p:nvSpPr>
          <p:cNvPr id="227" name=""/>
          <p:cNvSpPr/>
          <p:nvPr/>
        </p:nvSpPr>
        <p:spPr>
          <a:xfrm>
            <a:off x="1184760" y="2574360"/>
            <a:ext cx="8274600" cy="2613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600" spc="-1" strike="noStrike">
                <a:solidFill>
                  <a:srgbClr val="000000"/>
                </a:solidFill>
                <a:latin typeface="Noto Sans"/>
                <a:ea typeface="DejaVu Sans"/>
              </a:rPr>
              <a:t>Speech Recognition:</a:t>
            </a:r>
            <a:endParaRPr b="0" lang="en-US" sz="1600" spc="-1" strike="noStrike">
              <a:latin typeface="Arial"/>
            </a:endParaRPr>
          </a:p>
          <a:p>
            <a:pPr algn="ct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This library provides an interface to various speech recognition APIs, including Google's speech recognition service</a:t>
            </a:r>
            <a:br>
              <a:rPr sz="1600"/>
            </a:b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With speech recognition, the assistant can listen to audio input from the user through a microphone and convert it into text.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This enables users to interact with the assistant using spoken language.</a:t>
            </a:r>
            <a:endParaRPr b="0" lang="en-US" sz="1600" spc="-1" strike="noStrike">
              <a:latin typeface="Arial"/>
            </a:endParaRPr>
          </a:p>
        </p:txBody>
      </p:sp>
      <p:sp>
        <p:nvSpPr>
          <p:cNvPr id="228" name=""/>
          <p:cNvSpPr/>
          <p:nvPr/>
        </p:nvSpPr>
        <p:spPr>
          <a:xfrm>
            <a:off x="914400" y="2835000"/>
            <a:ext cx="90000" cy="164448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
          <p:cNvSpPr/>
          <p:nvPr/>
        </p:nvSpPr>
        <p:spPr>
          <a:xfrm>
            <a:off x="1199520" y="965520"/>
            <a:ext cx="5667840" cy="862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Methodology:</a:t>
            </a:r>
            <a:endParaRPr b="0" lang="en-US" sz="4000" spc="-1" strike="noStrike">
              <a:latin typeface="Arial"/>
            </a:endParaRPr>
          </a:p>
        </p:txBody>
      </p:sp>
      <p:sp>
        <p:nvSpPr>
          <p:cNvPr id="230" name=""/>
          <p:cNvSpPr/>
          <p:nvPr/>
        </p:nvSpPr>
        <p:spPr>
          <a:xfrm>
            <a:off x="1188360" y="2341080"/>
            <a:ext cx="7837200" cy="2598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600" spc="-1" strike="noStrike">
                <a:solidFill>
                  <a:srgbClr val="000000"/>
                </a:solidFill>
                <a:latin typeface="Noto Sans"/>
                <a:ea typeface="DejaVu Sans"/>
              </a:rPr>
              <a:t>OpenAI API and GPT-3 Model</a:t>
            </a:r>
            <a:endParaRPr b="0" lang="en-US" sz="1600" spc="-1" strike="noStrike">
              <a:latin typeface="Arial"/>
            </a:endParaRPr>
          </a:p>
          <a:p>
            <a:pPr algn="ct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project integrates with the OpenAI API to access the GPT-3 model.</a:t>
            </a:r>
            <a:br>
              <a:rPr sz="1600"/>
            </a:b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OpenAI provides an API that allows developers to interact with their language models, including GPT-3.</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By making API “requests”, the system can “send prompts” or questions to the GPT-3 model and “receive generated responses”.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p:txBody>
      </p:sp>
      <p:sp>
        <p:nvSpPr>
          <p:cNvPr id="231" name=""/>
          <p:cNvSpPr/>
          <p:nvPr/>
        </p:nvSpPr>
        <p:spPr>
          <a:xfrm>
            <a:off x="914400" y="2835000"/>
            <a:ext cx="90000" cy="164448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
          <p:cNvSpPr/>
          <p:nvPr/>
        </p:nvSpPr>
        <p:spPr>
          <a:xfrm>
            <a:off x="1199520" y="965520"/>
            <a:ext cx="5667840" cy="862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Methodology:</a:t>
            </a:r>
            <a:endParaRPr b="0" lang="en-US" sz="4000" spc="-1" strike="noStrike">
              <a:latin typeface="Arial"/>
            </a:endParaRPr>
          </a:p>
        </p:txBody>
      </p:sp>
      <p:sp>
        <p:nvSpPr>
          <p:cNvPr id="233" name=""/>
          <p:cNvSpPr/>
          <p:nvPr/>
        </p:nvSpPr>
        <p:spPr>
          <a:xfrm>
            <a:off x="1109160" y="2678040"/>
            <a:ext cx="8274600" cy="1736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1" lang="en-US" sz="1600" spc="-1" strike="noStrike">
                <a:solidFill>
                  <a:srgbClr val="000000"/>
                </a:solidFill>
                <a:latin typeface="Noto Sans"/>
                <a:ea typeface="DejaVu Sans"/>
              </a:rPr>
              <a:t>Text-to-Speech Conversion</a:t>
            </a:r>
            <a:endParaRPr b="0" lang="en-US" sz="1600" spc="-1" strike="noStrike">
              <a:latin typeface="Arial"/>
            </a:endParaRPr>
          </a:p>
          <a:p>
            <a:pPr algn="ct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pyttsx3 library is used for text-to-speech conversion.</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Allowing the assistant to convert text into spoken words (generate audio output ).</a:t>
            </a:r>
            <a:br>
              <a:rPr sz="1600"/>
            </a:br>
            <a:endParaRPr b="0" lang="en-US" sz="1600" spc="-1" strike="noStrike">
              <a:latin typeface="Arial"/>
            </a:endParaRPr>
          </a:p>
        </p:txBody>
      </p:sp>
      <p:sp>
        <p:nvSpPr>
          <p:cNvPr id="234" name=""/>
          <p:cNvSpPr/>
          <p:nvPr/>
        </p:nvSpPr>
        <p:spPr>
          <a:xfrm>
            <a:off x="914400" y="2835000"/>
            <a:ext cx="90000" cy="164448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
          <p:cNvSpPr/>
          <p:nvPr/>
        </p:nvSpPr>
        <p:spPr>
          <a:xfrm>
            <a:off x="457200" y="1546920"/>
            <a:ext cx="5119200" cy="1652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500" spc="-1" strike="noStrike">
                <a:solidFill>
                  <a:srgbClr val="000000"/>
                </a:solidFill>
                <a:latin typeface="Noto Sans"/>
                <a:ea typeface="DejaVu Sans"/>
              </a:rPr>
              <a:t>By combining text and speech processing techniques, the system enables natural language interaction with the GPT-3 model, allowing users to communicate with the assistant in a more intuitive and convenient manner. </a:t>
            </a:r>
            <a:endParaRPr b="0" lang="en-US" sz="1500" spc="-1" strike="noStrike">
              <a:latin typeface="Arial"/>
            </a:endParaRPr>
          </a:p>
          <a:p>
            <a:pPr>
              <a:lnSpc>
                <a:spcPct val="100000"/>
              </a:lnSpc>
              <a:buNone/>
            </a:pPr>
            <a:endParaRPr b="0" lang="en-US" sz="1500" spc="-1" strike="noStrike">
              <a:latin typeface="Arial"/>
            </a:endParaRPr>
          </a:p>
          <a:p>
            <a:pPr>
              <a:lnSpc>
                <a:spcPct val="100000"/>
              </a:lnSpc>
              <a:buNone/>
            </a:pPr>
            <a:r>
              <a:rPr b="0" lang="en-US" sz="1500" spc="-1" strike="noStrike">
                <a:solidFill>
                  <a:srgbClr val="000000"/>
                </a:solidFill>
                <a:latin typeface="Noto Sans"/>
                <a:ea typeface="DejaVu Sans"/>
              </a:rPr>
              <a:t>The project highlights the power of GPT-3 in understanding context, generating coherent responses, and simulating human-like conversation.</a:t>
            </a:r>
            <a:endParaRPr b="0" lang="en-US" sz="1500" spc="-1" strike="noStrike">
              <a:latin typeface="Arial"/>
            </a:endParaRPr>
          </a:p>
        </p:txBody>
      </p:sp>
      <p:sp>
        <p:nvSpPr>
          <p:cNvPr id="236" name=""/>
          <p:cNvSpPr/>
          <p:nvPr/>
        </p:nvSpPr>
        <p:spPr>
          <a:xfrm>
            <a:off x="365760" y="3670920"/>
            <a:ext cx="5119200" cy="11314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r>
              <a:rPr b="0" lang="en-US" sz="1500" spc="-1" strike="noStrike">
                <a:solidFill>
                  <a:srgbClr val="000000"/>
                </a:solidFill>
                <a:latin typeface="Noto Sans"/>
                <a:ea typeface="DejaVu Sans"/>
              </a:rPr>
              <a:t>With further advancements and improvements in natural language processing models, personal assistants like this have the potential to become an integral part of our daily lives, assisting with tasks and providing information.</a:t>
            </a:r>
            <a:endParaRPr b="0" lang="en-US" sz="1500" spc="-1" strike="noStrike">
              <a:latin typeface="Arial"/>
            </a:endParaRPr>
          </a:p>
        </p:txBody>
      </p:sp>
      <p:sp>
        <p:nvSpPr>
          <p:cNvPr id="237" name=""/>
          <p:cNvSpPr/>
          <p:nvPr/>
        </p:nvSpPr>
        <p:spPr>
          <a:xfrm>
            <a:off x="274320" y="365760"/>
            <a:ext cx="3564720" cy="470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200" spc="-1" strike="noStrike">
                <a:solidFill>
                  <a:srgbClr val="000000"/>
                </a:solidFill>
                <a:latin typeface="Noto Sans"/>
                <a:ea typeface="DejaVu Sans"/>
              </a:rPr>
              <a:t>	</a:t>
            </a:r>
            <a:endParaRPr b="0" lang="en-US" sz="2200" spc="-1" strike="noStrike">
              <a:latin typeface="Arial"/>
            </a:endParaRPr>
          </a:p>
        </p:txBody>
      </p:sp>
      <p:sp>
        <p:nvSpPr>
          <p:cNvPr id="238" name=""/>
          <p:cNvSpPr/>
          <p:nvPr/>
        </p:nvSpPr>
        <p:spPr>
          <a:xfrm>
            <a:off x="5308560" y="5163120"/>
            <a:ext cx="2188080" cy="384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Lato"/>
                <a:ea typeface="DejaVu Sans"/>
              </a:rPr>
              <a:t>Photo by </a:t>
            </a:r>
            <a:r>
              <a:rPr b="0" lang="en-US" sz="1000" spc="-1" strike="noStrike" u="sng">
                <a:solidFill>
                  <a:srgbClr val="0000ff"/>
                </a:solidFill>
                <a:uFillTx/>
                <a:latin typeface="Lato"/>
                <a:ea typeface="DejaVu Sans"/>
                <a:hlinkClick r:id="rId1"/>
              </a:rPr>
              <a:t>Dave Hoefler</a:t>
            </a:r>
            <a:r>
              <a:rPr b="0" lang="en-US" sz="1000" spc="-1" strike="noStrike">
                <a:solidFill>
                  <a:srgbClr val="000000"/>
                </a:solidFill>
                <a:latin typeface="Lato"/>
                <a:ea typeface="DejaVu Sans"/>
              </a:rPr>
              <a:t> on </a:t>
            </a:r>
            <a:r>
              <a:rPr b="0" lang="en-US" sz="1000" spc="-1" strike="noStrike" u="sng">
                <a:solidFill>
                  <a:srgbClr val="0000ff"/>
                </a:solidFill>
                <a:uFillTx/>
                <a:latin typeface="Lato"/>
                <a:ea typeface="DejaVu Sans"/>
                <a:hlinkClick r:id="rId2"/>
              </a:rPr>
              <a:t>Unsplash</a:t>
            </a:r>
            <a:endParaRPr b="0" lang="en-US" sz="1000" spc="-1" strike="noStrike">
              <a:latin typeface="Arial"/>
            </a:endParaRPr>
          </a:p>
        </p:txBody>
      </p:sp>
      <p:sp>
        <p:nvSpPr>
          <p:cNvPr id="239" name=""/>
          <p:cNvSpPr/>
          <p:nvPr/>
        </p:nvSpPr>
        <p:spPr>
          <a:xfrm>
            <a:off x="5873400" y="1190520"/>
            <a:ext cx="4092840" cy="4092840"/>
          </a:xfrm>
          <a:custGeom>
            <a:avLst/>
            <a:gdLst/>
            <a:ahLst/>
            <a:rect l="l" t="t" r="r" b="b"/>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3"/>
            <a:srcRect/>
            <a:stretch/>
          </a:blipFill>
          <a:ln w="0">
            <a:noFill/>
          </a:ln>
        </p:spPr>
        <p:style>
          <a:lnRef idx="0"/>
          <a:fillRef idx="0"/>
          <a:effectRef idx="0"/>
          <a:fontRef idx="minor"/>
        </p:style>
      </p:sp>
      <p:sp>
        <p:nvSpPr>
          <p:cNvPr id="240" name=""/>
          <p:cNvSpPr/>
          <p:nvPr/>
        </p:nvSpPr>
        <p:spPr>
          <a:xfrm>
            <a:off x="227520" y="285120"/>
            <a:ext cx="3687120" cy="782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Conclusion:</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2023-05-23T11:12:09Z</dcterms:created>
  <dc:creator/>
  <dc:description/>
  <dc:language>en-US</dc:language>
  <cp:lastModifiedBy/>
  <dcterms:modified xsi:type="dcterms:W3CDTF">2023-05-25T10:36:25Z</dcterms:modified>
  <cp:revision>16</cp:revision>
  <dc:subject/>
  <dc:title>Grey Elegant</dc:title>
</cp:coreProperties>
</file>

<file path=docProps/custom.xml><?xml version="1.0" encoding="utf-8"?>
<Properties xmlns="http://schemas.openxmlformats.org/officeDocument/2006/custom-properties" xmlns:vt="http://schemas.openxmlformats.org/officeDocument/2006/docPropsVTypes"/>
</file>