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0267275" cy="42794238"/>
  <p:notesSz cx="6858000" cy="9144000"/>
  <p:defaultTextStyle>
    <a:defPPr>
      <a:defRPr lang="en-US"/>
    </a:defPPr>
    <a:lvl1pPr marL="0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1pPr>
    <a:lvl2pPr marL="2498464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2pPr>
    <a:lvl3pPr marL="4996919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3pPr>
    <a:lvl4pPr marL="7495397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4pPr>
    <a:lvl5pPr marL="9993858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5pPr>
    <a:lvl6pPr marL="12492313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6pPr>
    <a:lvl7pPr marL="14990777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7pPr>
    <a:lvl8pPr marL="17489232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8pPr>
    <a:lvl9pPr marL="19987710" algn="l" defTabSz="4996919" rtl="0" eaLnBrk="1" latinLnBrk="0" hangingPunct="1">
      <a:defRPr sz="10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E29"/>
    <a:srgbClr val="F7B879"/>
    <a:srgbClr val="1C3968"/>
    <a:srgbClr val="592D6C"/>
    <a:srgbClr val="FFEE0D"/>
    <a:srgbClr val="F15A2B"/>
    <a:srgbClr val="22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B9E72-6397-4FA1-A606-6BA94041E6CC}" v="1" dt="2023-05-14T09:10:33.643"/>
    <p1510:client id="{28DB343D-B1CF-F64D-C10A-7F99D1DBCE97}" v="1" dt="2023-05-23T08:58:39.316"/>
    <p1510:client id="{4F2C9DA6-B935-FF37-96F7-B0E16232A690}" v="2" dt="2023-05-23T08:58:1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" d="100"/>
          <a:sy n="11" d="100"/>
        </p:scale>
        <p:origin x="2400" y="96"/>
      </p:cViewPr>
      <p:guideLst>
        <p:guide orient="horz" pos="13479"/>
        <p:guide pos="9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8FCA-BB7A-4EB8-A56B-88F89327EA8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4023-4A81-4923-A937-E6BC0E68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A4023-4A81-4923-A937-E6BC0E684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67"/>
            <a:ext cx="25727185" cy="9173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24250067"/>
            <a:ext cx="21187092" cy="109363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6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0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8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2434" y="435877"/>
            <a:ext cx="2380389" cy="92423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743" y="435877"/>
            <a:ext cx="6647234" cy="92423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15" y="27499275"/>
            <a:ext cx="25727185" cy="8499419"/>
          </a:xfrm>
        </p:spPr>
        <p:txBody>
          <a:bodyPr anchor="t"/>
          <a:lstStyle>
            <a:lvl1pPr algn="l">
              <a:defRPr sz="35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15" y="18138055"/>
            <a:ext cx="25727185" cy="9361228"/>
          </a:xfrm>
        </p:spPr>
        <p:txBody>
          <a:bodyPr anchor="b"/>
          <a:lstStyle>
            <a:lvl1pPr marL="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1pPr>
            <a:lvl2pPr marL="418131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36261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3pPr>
            <a:lvl4pPr marL="1254394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672525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2090656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508786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926915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3345048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735" y="2526093"/>
            <a:ext cx="4513824" cy="7152178"/>
          </a:xfrm>
        </p:spPr>
        <p:txBody>
          <a:bodyPr/>
          <a:lstStyle>
            <a:lvl1pPr>
              <a:defRPr sz="2669"/>
            </a:lvl1pPr>
            <a:lvl2pPr>
              <a:defRPr sz="2076"/>
            </a:lvl2pPr>
            <a:lvl3pPr>
              <a:defRPr sz="1780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9004" y="2526093"/>
            <a:ext cx="4513824" cy="7152178"/>
          </a:xfrm>
        </p:spPr>
        <p:txBody>
          <a:bodyPr/>
          <a:lstStyle>
            <a:lvl1pPr>
              <a:defRPr sz="2669"/>
            </a:lvl1pPr>
            <a:lvl2pPr>
              <a:defRPr sz="2076"/>
            </a:lvl2pPr>
            <a:lvl3pPr>
              <a:defRPr sz="1780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13764"/>
            <a:ext cx="27240548" cy="71323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1" y="9579210"/>
            <a:ext cx="13373304" cy="3992149"/>
          </a:xfrm>
        </p:spPr>
        <p:txBody>
          <a:bodyPr anchor="b"/>
          <a:lstStyle>
            <a:lvl1pPr marL="0" indent="0">
              <a:buNone/>
              <a:defRPr sz="2076" b="1"/>
            </a:lvl1pPr>
            <a:lvl2pPr marL="418131" indent="0">
              <a:buNone/>
              <a:defRPr sz="1780" b="1"/>
            </a:lvl2pPr>
            <a:lvl3pPr marL="836261" indent="0">
              <a:buNone/>
              <a:defRPr sz="1780" b="1"/>
            </a:lvl3pPr>
            <a:lvl4pPr marL="1254394" indent="0">
              <a:buNone/>
              <a:defRPr sz="1481" b="1"/>
            </a:lvl4pPr>
            <a:lvl5pPr marL="1672525" indent="0">
              <a:buNone/>
              <a:defRPr sz="1481" b="1"/>
            </a:lvl5pPr>
            <a:lvl6pPr marL="2090656" indent="0">
              <a:buNone/>
              <a:defRPr sz="1481" b="1"/>
            </a:lvl6pPr>
            <a:lvl7pPr marL="2508786" indent="0">
              <a:buNone/>
              <a:defRPr sz="1481" b="1"/>
            </a:lvl7pPr>
            <a:lvl8pPr marL="2926915" indent="0">
              <a:buNone/>
              <a:defRPr sz="1481" b="1"/>
            </a:lvl8pPr>
            <a:lvl9pPr marL="3345048" indent="0">
              <a:buNone/>
              <a:defRPr sz="14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1" y="13571359"/>
            <a:ext cx="13373304" cy="24656219"/>
          </a:xfrm>
        </p:spPr>
        <p:txBody>
          <a:bodyPr/>
          <a:lstStyle>
            <a:lvl1pPr>
              <a:defRPr sz="2076"/>
            </a:lvl1pPr>
            <a:lvl2pPr>
              <a:defRPr sz="1780"/>
            </a:lvl2pPr>
            <a:lvl3pPr>
              <a:defRPr sz="1780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6" y="9579210"/>
            <a:ext cx="13378559" cy="3992149"/>
          </a:xfrm>
        </p:spPr>
        <p:txBody>
          <a:bodyPr anchor="b"/>
          <a:lstStyle>
            <a:lvl1pPr marL="0" indent="0">
              <a:buNone/>
              <a:defRPr sz="2076" b="1"/>
            </a:lvl1pPr>
            <a:lvl2pPr marL="418131" indent="0">
              <a:buNone/>
              <a:defRPr sz="1780" b="1"/>
            </a:lvl2pPr>
            <a:lvl3pPr marL="836261" indent="0">
              <a:buNone/>
              <a:defRPr sz="1780" b="1"/>
            </a:lvl3pPr>
            <a:lvl4pPr marL="1254394" indent="0">
              <a:buNone/>
              <a:defRPr sz="1481" b="1"/>
            </a:lvl4pPr>
            <a:lvl5pPr marL="1672525" indent="0">
              <a:buNone/>
              <a:defRPr sz="1481" b="1"/>
            </a:lvl5pPr>
            <a:lvl6pPr marL="2090656" indent="0">
              <a:buNone/>
              <a:defRPr sz="1481" b="1"/>
            </a:lvl6pPr>
            <a:lvl7pPr marL="2508786" indent="0">
              <a:buNone/>
              <a:defRPr sz="1481" b="1"/>
            </a:lvl7pPr>
            <a:lvl8pPr marL="2926915" indent="0">
              <a:buNone/>
              <a:defRPr sz="1481" b="1"/>
            </a:lvl8pPr>
            <a:lvl9pPr marL="3345048" indent="0">
              <a:buNone/>
              <a:defRPr sz="14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6" y="13571359"/>
            <a:ext cx="13378559" cy="24656219"/>
          </a:xfrm>
        </p:spPr>
        <p:txBody>
          <a:bodyPr/>
          <a:lstStyle>
            <a:lvl1pPr>
              <a:defRPr sz="2076"/>
            </a:lvl1pPr>
            <a:lvl2pPr>
              <a:defRPr sz="1780"/>
            </a:lvl2pPr>
            <a:lvl3pPr>
              <a:defRPr sz="1780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903"/>
            <a:ext cx="9957734" cy="7251239"/>
          </a:xfrm>
        </p:spPr>
        <p:txBody>
          <a:bodyPr anchor="b"/>
          <a:lstStyle>
            <a:lvl1pPr algn="l">
              <a:defRPr sz="17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52" cy="36523706"/>
          </a:xfrm>
        </p:spPr>
        <p:txBody>
          <a:bodyPr/>
          <a:lstStyle>
            <a:lvl1pPr>
              <a:defRPr sz="2965"/>
            </a:lvl1pPr>
            <a:lvl2pPr>
              <a:defRPr sz="2669"/>
            </a:lvl2pPr>
            <a:lvl3pPr>
              <a:defRPr sz="2076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2"/>
            <a:ext cx="9957734" cy="29272450"/>
          </a:xfrm>
        </p:spPr>
        <p:txBody>
          <a:bodyPr/>
          <a:lstStyle>
            <a:lvl1pPr marL="0" indent="0">
              <a:buNone/>
              <a:defRPr sz="1185"/>
            </a:lvl1pPr>
            <a:lvl2pPr marL="418131" indent="0">
              <a:buNone/>
              <a:defRPr sz="1185"/>
            </a:lvl2pPr>
            <a:lvl3pPr marL="836261" indent="0">
              <a:buNone/>
              <a:defRPr sz="889"/>
            </a:lvl3pPr>
            <a:lvl4pPr marL="1254394" indent="0">
              <a:buNone/>
              <a:defRPr sz="889"/>
            </a:lvl4pPr>
            <a:lvl5pPr marL="1672525" indent="0">
              <a:buNone/>
              <a:defRPr sz="889"/>
            </a:lvl5pPr>
            <a:lvl6pPr marL="2090656" indent="0">
              <a:buNone/>
              <a:defRPr sz="889"/>
            </a:lvl6pPr>
            <a:lvl7pPr marL="2508786" indent="0">
              <a:buNone/>
              <a:defRPr sz="889"/>
            </a:lvl7pPr>
            <a:lvl8pPr marL="2926915" indent="0">
              <a:buNone/>
              <a:defRPr sz="889"/>
            </a:lvl8pPr>
            <a:lvl9pPr marL="3345048" indent="0">
              <a:buNone/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6027"/>
            <a:ext cx="18160365" cy="3536462"/>
          </a:xfrm>
        </p:spPr>
        <p:txBody>
          <a:bodyPr anchor="b"/>
          <a:lstStyle>
            <a:lvl1pPr algn="l">
              <a:defRPr sz="17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801"/>
            <a:ext cx="18160365" cy="25676543"/>
          </a:xfrm>
        </p:spPr>
        <p:txBody>
          <a:bodyPr/>
          <a:lstStyle>
            <a:lvl1pPr marL="0" indent="0">
              <a:buNone/>
              <a:defRPr sz="2965"/>
            </a:lvl1pPr>
            <a:lvl2pPr marL="418131" indent="0">
              <a:buNone/>
              <a:defRPr sz="2669"/>
            </a:lvl2pPr>
            <a:lvl3pPr marL="836261" indent="0">
              <a:buNone/>
              <a:defRPr sz="2076"/>
            </a:lvl3pPr>
            <a:lvl4pPr marL="1254394" indent="0">
              <a:buNone/>
              <a:defRPr sz="1780"/>
            </a:lvl4pPr>
            <a:lvl5pPr marL="1672525" indent="0">
              <a:buNone/>
              <a:defRPr sz="1780"/>
            </a:lvl5pPr>
            <a:lvl6pPr marL="2090656" indent="0">
              <a:buNone/>
              <a:defRPr sz="1780"/>
            </a:lvl6pPr>
            <a:lvl7pPr marL="2508786" indent="0">
              <a:buNone/>
              <a:defRPr sz="1780"/>
            </a:lvl7pPr>
            <a:lvl8pPr marL="2926915" indent="0">
              <a:buNone/>
              <a:defRPr sz="1780"/>
            </a:lvl8pPr>
            <a:lvl9pPr marL="3345048" indent="0">
              <a:buNone/>
              <a:defRPr sz="17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39"/>
            <a:ext cx="18160365" cy="5022385"/>
          </a:xfrm>
        </p:spPr>
        <p:txBody>
          <a:bodyPr/>
          <a:lstStyle>
            <a:lvl1pPr marL="0" indent="0">
              <a:buNone/>
              <a:defRPr sz="1185"/>
            </a:lvl1pPr>
            <a:lvl2pPr marL="418131" indent="0">
              <a:buNone/>
              <a:defRPr sz="1185"/>
            </a:lvl2pPr>
            <a:lvl3pPr marL="836261" indent="0">
              <a:buNone/>
              <a:defRPr sz="889"/>
            </a:lvl3pPr>
            <a:lvl4pPr marL="1254394" indent="0">
              <a:buNone/>
              <a:defRPr sz="889"/>
            </a:lvl4pPr>
            <a:lvl5pPr marL="1672525" indent="0">
              <a:buNone/>
              <a:defRPr sz="889"/>
            </a:lvl5pPr>
            <a:lvl6pPr marL="2090656" indent="0">
              <a:buNone/>
              <a:defRPr sz="889"/>
            </a:lvl6pPr>
            <a:lvl7pPr marL="2508786" indent="0">
              <a:buNone/>
              <a:defRPr sz="889"/>
            </a:lvl7pPr>
            <a:lvl8pPr marL="2926915" indent="0">
              <a:buNone/>
              <a:defRPr sz="889"/>
            </a:lvl8pPr>
            <a:lvl9pPr marL="3345048" indent="0">
              <a:buNone/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5" y="1713764"/>
            <a:ext cx="27240548" cy="7132370"/>
          </a:xfrm>
          <a:prstGeom prst="rect">
            <a:avLst/>
          </a:prstGeom>
        </p:spPr>
        <p:txBody>
          <a:bodyPr vert="horz" lIns="28209" tIns="14105" rIns="28209" bIns="141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985362"/>
            <a:ext cx="27240548" cy="28242214"/>
          </a:xfrm>
          <a:prstGeom prst="rect">
            <a:avLst/>
          </a:prstGeom>
        </p:spPr>
        <p:txBody>
          <a:bodyPr vert="horz" lIns="28209" tIns="14105" rIns="28209" bIns="141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3" y="39663978"/>
            <a:ext cx="7062364" cy="2278403"/>
          </a:xfrm>
          <a:prstGeom prst="rect">
            <a:avLst/>
          </a:prstGeom>
        </p:spPr>
        <p:txBody>
          <a:bodyPr vert="horz" lIns="28209" tIns="14105" rIns="28209" bIns="14105" rtlCol="0" anchor="ctr"/>
          <a:lstStyle>
            <a:lvl1pPr algn="l">
              <a:defRPr sz="1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AD15-D041-44E4-930C-018A4243621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78"/>
            <a:ext cx="9584638" cy="2278403"/>
          </a:xfrm>
          <a:prstGeom prst="rect">
            <a:avLst/>
          </a:prstGeom>
        </p:spPr>
        <p:txBody>
          <a:bodyPr vert="horz" lIns="28209" tIns="14105" rIns="28209" bIns="14105" rtlCol="0" anchor="ctr"/>
          <a:lstStyle>
            <a:lvl1pPr algn="ctr">
              <a:defRPr sz="1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8" y="39663978"/>
            <a:ext cx="7062364" cy="2278403"/>
          </a:xfrm>
          <a:prstGeom prst="rect">
            <a:avLst/>
          </a:prstGeom>
        </p:spPr>
        <p:txBody>
          <a:bodyPr vert="horz" lIns="28209" tIns="14105" rIns="28209" bIns="14105" rtlCol="0" anchor="ctr"/>
          <a:lstStyle>
            <a:lvl1pPr algn="r">
              <a:defRPr sz="11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2783-5CB5-4480-8E72-52BF2CEC6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6261" rtl="0" eaLnBrk="1" latinLnBrk="0" hangingPunct="1">
        <a:spcBef>
          <a:spcPct val="0"/>
        </a:spcBef>
        <a:buNone/>
        <a:defRPr sz="4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600" indent="-313600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679463" indent="-261332" algn="l" defTabSz="8362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9" kern="1200">
          <a:solidFill>
            <a:schemeClr val="tx1"/>
          </a:solidFill>
          <a:latin typeface="+mn-lt"/>
          <a:ea typeface="+mn-ea"/>
          <a:cs typeface="+mn-cs"/>
        </a:defRPr>
      </a:lvl2pPr>
      <a:lvl3pPr marL="1045330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76" kern="1200">
          <a:solidFill>
            <a:schemeClr val="tx1"/>
          </a:solidFill>
          <a:latin typeface="+mn-lt"/>
          <a:ea typeface="+mn-ea"/>
          <a:cs typeface="+mn-cs"/>
        </a:defRPr>
      </a:lvl3pPr>
      <a:lvl4pPr marL="1463458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–"/>
        <a:defRPr sz="1780" kern="1200">
          <a:solidFill>
            <a:schemeClr val="tx1"/>
          </a:solidFill>
          <a:latin typeface="+mn-lt"/>
          <a:ea typeface="+mn-ea"/>
          <a:cs typeface="+mn-cs"/>
        </a:defRPr>
      </a:lvl4pPr>
      <a:lvl5pPr marL="1881589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»"/>
        <a:defRPr sz="1780" kern="1200">
          <a:solidFill>
            <a:schemeClr val="tx1"/>
          </a:solidFill>
          <a:latin typeface="+mn-lt"/>
          <a:ea typeface="+mn-ea"/>
          <a:cs typeface="+mn-cs"/>
        </a:defRPr>
      </a:lvl5pPr>
      <a:lvl6pPr marL="2299720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51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7pPr>
      <a:lvl8pPr marL="3135983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8pPr>
      <a:lvl9pPr marL="3554114" indent="-209064" algn="l" defTabSz="83626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1pPr>
      <a:lvl2pPr marL="418131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2pPr>
      <a:lvl3pPr marL="836261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254394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4pPr>
      <a:lvl5pPr marL="1672525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5pPr>
      <a:lvl6pPr marL="2090656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6pPr>
      <a:lvl7pPr marL="2508786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7pPr>
      <a:lvl8pPr marL="2926915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8pPr>
      <a:lvl9pPr marL="3345048" algn="l" defTabSz="836261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937BCE5-9382-0CA9-BCD7-B6618CFE7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" y="11109"/>
            <a:ext cx="30267275" cy="427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Yasmine Marey</cp:lastModifiedBy>
  <cp:revision>82</cp:revision>
  <dcterms:created xsi:type="dcterms:W3CDTF">2017-06-15T07:34:26Z</dcterms:created>
  <dcterms:modified xsi:type="dcterms:W3CDTF">2023-05-29T19:06:01Z</dcterms:modified>
</cp:coreProperties>
</file>