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E590BD-28B1-4441-82D8-01B0C56C90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B4C0B8-96F5-4D4A-9FE7-24FAE99772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E34ACA-EC00-422A-B42E-AFA6ACA9F6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11DBF6-E152-49AD-ADF9-C303425C02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C48C04-F79D-44E1-8D13-AE0844B6AC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1FF872-4AD4-4091-8602-073C284832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817306-CFC5-4102-8615-A7F366C5A6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2B28FE-E09A-4A51-806A-22EB8007E3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9B3A4E-3A8D-4BA4-8751-5A07C63D10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CE8580-4722-47B5-A983-12E9AEB1F0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09CEF6-04AC-499D-B8FA-FA9367FD09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79CC72-0917-4A0C-8786-72D4F74767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BBCE0B-AA24-41FA-A11A-A0640EA0E6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172240" y="360"/>
            <a:ext cx="51429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645640" y="0"/>
            <a:ext cx="3852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980720" y="0"/>
            <a:ext cx="51818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2015-05-12T05:30:45Z</dcterms:created>
  <dc:creator>CPH2251</dc:creator>
  <dc:description/>
  <dc:language>en-US</dc:language>
  <cp:lastModifiedBy/>
  <dcterms:modified xsi:type="dcterms:W3CDTF">2023-07-20T11:50:59Z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