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3"/>
  </p:notesMasterIdLst>
  <p:sldIdLst>
    <p:sldId id="262" r:id="rId2"/>
  </p:sldIdLst>
  <p:sldSz cx="30267275" cy="42794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79" userDrawn="1">
          <p15:clr>
            <a:srgbClr val="A4A3A4"/>
          </p15:clr>
        </p15:guide>
        <p15:guide id="2" pos="95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8E29"/>
    <a:srgbClr val="F7B879"/>
    <a:srgbClr val="1C3968"/>
    <a:srgbClr val="592D6C"/>
    <a:srgbClr val="FFEE0D"/>
    <a:srgbClr val="F15A2B"/>
    <a:srgbClr val="228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EB9E72-6397-4FA1-A606-6BA94041E6CC}" v="1" dt="2023-05-14T09:10:33.643"/>
    <p1510:client id="{28DB343D-B1CF-F64D-C10A-7F99D1DBCE97}" v="1" dt="2023-05-23T08:58:39.316"/>
    <p1510:client id="{4F2C9DA6-B935-FF37-96F7-B0E16232A690}" v="2" dt="2023-05-23T08:58:19.3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" d="100"/>
          <a:sy n="16" d="100"/>
        </p:scale>
        <p:origin x="2318" y="58"/>
      </p:cViewPr>
      <p:guideLst>
        <p:guide orient="horz" pos="13479"/>
        <p:guide pos="95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838FCA-BB7A-4EB8-A56B-88F89327EA88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A4023-4A81-4923-A937-E6BC0E684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70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5A4023-4A81-4923-A937-E6BC0E6840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82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-3"/>
            <a:ext cx="30267282" cy="42794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2" y="3"/>
            <a:ext cx="7629879" cy="42794244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9921" y="7003597"/>
            <a:ext cx="21825542" cy="14898735"/>
          </a:xfrm>
        </p:spPr>
        <p:txBody>
          <a:bodyPr anchor="b">
            <a:normAutofit/>
          </a:bodyPr>
          <a:lstStyle>
            <a:lvl1pPr algn="l">
              <a:defRPr sz="158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9921" y="22476884"/>
            <a:ext cx="21825542" cy="10332032"/>
          </a:xfrm>
        </p:spPr>
        <p:txBody>
          <a:bodyPr>
            <a:normAutofit/>
          </a:bodyPr>
          <a:lstStyle>
            <a:lvl1pPr marL="0" indent="0" algn="l">
              <a:buNone/>
              <a:defRPr sz="6620" cap="all" baseline="0">
                <a:solidFill>
                  <a:schemeClr val="tx2"/>
                </a:solidFill>
              </a:defRPr>
            </a:lvl1pPr>
            <a:lvl2pPr marL="1513378" indent="0" algn="ctr">
              <a:buNone/>
              <a:defRPr sz="6620"/>
            </a:lvl2pPr>
            <a:lvl3pPr marL="3026755" indent="0" algn="ctr">
              <a:buNone/>
              <a:defRPr sz="5958"/>
            </a:lvl3pPr>
            <a:lvl4pPr marL="4540133" indent="0" algn="ctr">
              <a:buNone/>
              <a:defRPr sz="5296"/>
            </a:lvl4pPr>
            <a:lvl5pPr marL="6053511" indent="0" algn="ctr">
              <a:buNone/>
              <a:defRPr sz="5296"/>
            </a:lvl5pPr>
            <a:lvl6pPr marL="7566889" indent="0" algn="ctr">
              <a:buNone/>
              <a:defRPr sz="5296"/>
            </a:lvl6pPr>
            <a:lvl7pPr marL="9080266" indent="0" algn="ctr">
              <a:buNone/>
              <a:defRPr sz="5296"/>
            </a:lvl7pPr>
            <a:lvl8pPr marL="10593644" indent="0" algn="ctr">
              <a:buNone/>
              <a:defRPr sz="5296"/>
            </a:lvl8pPr>
            <a:lvl9pPr marL="12107022" indent="0" algn="ctr">
              <a:buNone/>
              <a:defRPr sz="52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9201885" y="33759914"/>
            <a:ext cx="6810137" cy="2278397"/>
          </a:xfrm>
        </p:spPr>
        <p:txBody>
          <a:bodyPr/>
          <a:lstStyle/>
          <a:p>
            <a:fld id="{7A55AD15-D041-44E4-930C-018A42436210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89918" y="33759914"/>
            <a:ext cx="12722798" cy="2278397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201197" y="33759902"/>
            <a:ext cx="1914269" cy="2278397"/>
          </a:xfrm>
        </p:spPr>
        <p:txBody>
          <a:bodyPr/>
          <a:lstStyle/>
          <a:p>
            <a:fld id="{C2F82783-5CB5-4480-8E72-52BF2CEC6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13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3611" y="26861312"/>
            <a:ext cx="24607937" cy="5112813"/>
          </a:xfrm>
        </p:spPr>
        <p:txBody>
          <a:bodyPr anchor="b">
            <a:normAutofit/>
          </a:bodyPr>
          <a:lstStyle>
            <a:lvl1pPr>
              <a:defRPr sz="105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3611" y="3784126"/>
            <a:ext cx="24607937" cy="2059076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0592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3499" y="31974122"/>
            <a:ext cx="24604223" cy="4258657"/>
          </a:xfrm>
        </p:spPr>
        <p:txBody>
          <a:bodyPr>
            <a:normAutofit/>
          </a:bodyPr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AD15-D041-44E4-930C-018A42436210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82783-5CB5-4480-8E72-52BF2CEC6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05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3727" y="3803932"/>
            <a:ext cx="24592048" cy="21397119"/>
          </a:xfrm>
        </p:spPr>
        <p:txBody>
          <a:bodyPr anchor="ctr">
            <a:normAutofit/>
          </a:bodyPr>
          <a:lstStyle>
            <a:lvl1pPr>
              <a:defRPr sz="119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3612" y="27578512"/>
            <a:ext cx="24588334" cy="8558841"/>
          </a:xfrm>
        </p:spPr>
        <p:txBody>
          <a:bodyPr anchor="ctr">
            <a:normAutofit/>
          </a:bodyPr>
          <a:lstStyle>
            <a:lvl1pPr marL="0" indent="0">
              <a:buNone/>
              <a:defRPr sz="5958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AD15-D041-44E4-930C-018A42436210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82783-5CB5-4480-8E72-52BF2CEC6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44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0297" y="3803936"/>
            <a:ext cx="23094566" cy="17150324"/>
          </a:xfrm>
        </p:spPr>
        <p:txBody>
          <a:bodyPr anchor="ctr">
            <a:normAutofit/>
          </a:bodyPr>
          <a:lstStyle>
            <a:lvl1pPr>
              <a:defRPr sz="119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271592" y="21001232"/>
            <a:ext cx="21728037" cy="3425586"/>
          </a:xfrm>
        </p:spPr>
        <p:txBody>
          <a:bodyPr anchor="t">
            <a:normAutofit/>
          </a:bodyPr>
          <a:lstStyle>
            <a:lvl1pPr marL="0" indent="0">
              <a:buNone/>
              <a:defRPr sz="4634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3611" y="26894094"/>
            <a:ext cx="24592168" cy="9294524"/>
          </a:xfrm>
        </p:spPr>
        <p:txBody>
          <a:bodyPr anchor="ctr">
            <a:normAutofit/>
          </a:bodyPr>
          <a:lstStyle>
            <a:lvl1pPr marL="0" indent="0">
              <a:buNone/>
              <a:defRPr sz="5958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AD15-D041-44E4-930C-018A42436210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82783-5CB5-4480-8E72-52BF2CEC698D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2305725" y="4483211"/>
            <a:ext cx="1513364" cy="3649029"/>
          </a:xfrm>
          <a:prstGeom prst="rect">
            <a:avLst/>
          </a:prstGeom>
        </p:spPr>
        <p:txBody>
          <a:bodyPr vert="horz" lIns="302673" tIns="151336" rIns="302673" bIns="15133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26481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5876378" y="17253554"/>
            <a:ext cx="1513364" cy="3649029"/>
          </a:xfrm>
          <a:prstGeom prst="rect">
            <a:avLst/>
          </a:prstGeom>
        </p:spPr>
        <p:txBody>
          <a:bodyPr vert="horz" lIns="302673" tIns="151336" rIns="302673" bIns="15133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26481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0391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3613" y="13316524"/>
            <a:ext cx="24592164" cy="15673967"/>
          </a:xfrm>
        </p:spPr>
        <p:txBody>
          <a:bodyPr anchor="b">
            <a:normAutofit/>
          </a:bodyPr>
          <a:lstStyle>
            <a:lvl1pPr>
              <a:defRPr sz="119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3497" y="29063983"/>
            <a:ext cx="24588450" cy="7117671"/>
          </a:xfrm>
        </p:spPr>
        <p:txBody>
          <a:bodyPr anchor="t">
            <a:normAutofit/>
          </a:bodyPr>
          <a:lstStyle>
            <a:lvl1pPr marL="0" indent="0">
              <a:buNone/>
              <a:defRPr sz="5958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AD15-D041-44E4-930C-018A42436210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82783-5CB5-4480-8E72-52BF2CEC6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63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33620" y="3803932"/>
            <a:ext cx="24592158" cy="118872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3612" y="16688773"/>
            <a:ext cx="7936467" cy="427942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6620" b="0" cap="all" baseline="0">
                <a:solidFill>
                  <a:schemeClr val="tx1"/>
                </a:solidFill>
              </a:defRPr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2833615" y="20968197"/>
            <a:ext cx="7932356" cy="15169153"/>
          </a:xfrm>
        </p:spPr>
        <p:txBody>
          <a:bodyPr anchor="t">
            <a:normAutofit/>
          </a:bodyPr>
          <a:lstStyle>
            <a:lvl1pPr marL="0" indent="0">
              <a:buNone/>
              <a:defRPr sz="4634"/>
            </a:lvl1pPr>
            <a:lvl2pPr marL="1513378" indent="0">
              <a:buNone/>
              <a:defRPr sz="3972"/>
            </a:lvl2pPr>
            <a:lvl3pPr marL="3026755" indent="0">
              <a:buNone/>
              <a:defRPr sz="3310"/>
            </a:lvl3pPr>
            <a:lvl4pPr marL="4540133" indent="0">
              <a:buNone/>
              <a:defRPr sz="2979"/>
            </a:lvl4pPr>
            <a:lvl5pPr marL="6053511" indent="0">
              <a:buNone/>
              <a:defRPr sz="2979"/>
            </a:lvl5pPr>
            <a:lvl6pPr marL="7566889" indent="0">
              <a:buNone/>
              <a:defRPr sz="2979"/>
            </a:lvl6pPr>
            <a:lvl7pPr marL="9080266" indent="0">
              <a:buNone/>
              <a:defRPr sz="2979"/>
            </a:lvl7pPr>
            <a:lvl8pPr marL="10593644" indent="0">
              <a:buNone/>
              <a:defRPr sz="2979"/>
            </a:lvl8pPr>
            <a:lvl9pPr marL="12107022" indent="0">
              <a:buNone/>
              <a:defRPr sz="297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208145" y="16708566"/>
            <a:ext cx="7905402" cy="427942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6620" b="0" cap="all" baseline="0">
                <a:solidFill>
                  <a:schemeClr val="tx1"/>
                </a:solidFill>
              </a:defRPr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11208143" y="20987991"/>
            <a:ext cx="7907617" cy="15169153"/>
          </a:xfrm>
        </p:spPr>
        <p:txBody>
          <a:bodyPr anchor="t">
            <a:normAutofit/>
          </a:bodyPr>
          <a:lstStyle>
            <a:lvl1pPr marL="0" indent="0">
              <a:buNone/>
              <a:defRPr sz="4634"/>
            </a:lvl1pPr>
            <a:lvl2pPr marL="1513378" indent="0">
              <a:buNone/>
              <a:defRPr sz="3972"/>
            </a:lvl2pPr>
            <a:lvl3pPr marL="3026755" indent="0">
              <a:buNone/>
              <a:defRPr sz="3310"/>
            </a:lvl3pPr>
            <a:lvl4pPr marL="4540133" indent="0">
              <a:buNone/>
              <a:defRPr sz="2979"/>
            </a:lvl4pPr>
            <a:lvl5pPr marL="6053511" indent="0">
              <a:buNone/>
              <a:defRPr sz="2979"/>
            </a:lvl5pPr>
            <a:lvl6pPr marL="7566889" indent="0">
              <a:buNone/>
              <a:defRPr sz="2979"/>
            </a:lvl6pPr>
            <a:lvl7pPr marL="9080266" indent="0">
              <a:buNone/>
              <a:defRPr sz="2979"/>
            </a:lvl7pPr>
            <a:lvl8pPr marL="10593644" indent="0">
              <a:buNone/>
              <a:defRPr sz="2979"/>
            </a:lvl8pPr>
            <a:lvl9pPr marL="12107022" indent="0">
              <a:buNone/>
              <a:defRPr sz="297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9494098" y="16688773"/>
            <a:ext cx="7931674" cy="427942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6620" b="0" cap="all" baseline="0">
                <a:solidFill>
                  <a:schemeClr val="tx1"/>
                </a:solidFill>
              </a:defRPr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9494098" y="20968197"/>
            <a:ext cx="7931674" cy="15169153"/>
          </a:xfrm>
        </p:spPr>
        <p:txBody>
          <a:bodyPr anchor="t">
            <a:normAutofit/>
          </a:bodyPr>
          <a:lstStyle>
            <a:lvl1pPr marL="0" indent="0">
              <a:buNone/>
              <a:defRPr sz="4634"/>
            </a:lvl1pPr>
            <a:lvl2pPr marL="1513378" indent="0">
              <a:buNone/>
              <a:defRPr sz="3972"/>
            </a:lvl2pPr>
            <a:lvl3pPr marL="3026755" indent="0">
              <a:buNone/>
              <a:defRPr sz="3310"/>
            </a:lvl3pPr>
            <a:lvl4pPr marL="4540133" indent="0">
              <a:buNone/>
              <a:defRPr sz="2979"/>
            </a:lvl4pPr>
            <a:lvl5pPr marL="6053511" indent="0">
              <a:buNone/>
              <a:defRPr sz="2979"/>
            </a:lvl5pPr>
            <a:lvl6pPr marL="7566889" indent="0">
              <a:buNone/>
              <a:defRPr sz="2979"/>
            </a:lvl6pPr>
            <a:lvl7pPr marL="9080266" indent="0">
              <a:buNone/>
              <a:defRPr sz="2979"/>
            </a:lvl7pPr>
            <a:lvl8pPr marL="10593644" indent="0">
              <a:buNone/>
              <a:defRPr sz="2979"/>
            </a:lvl8pPr>
            <a:lvl9pPr marL="12107022" indent="0">
              <a:buNone/>
              <a:defRPr sz="297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AD15-D041-44E4-930C-018A42436210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82783-5CB5-4480-8E72-52BF2CEC6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01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33616" y="3803932"/>
            <a:ext cx="24592158" cy="118872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2833618" y="27484883"/>
            <a:ext cx="7932350" cy="359590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6620" b="0" cap="all" baseline="0">
                <a:solidFill>
                  <a:schemeClr val="tx1"/>
                </a:solidFill>
              </a:defRPr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2833618" y="16642191"/>
            <a:ext cx="7932350" cy="9509831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5958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2833618" y="31080794"/>
            <a:ext cx="7932350" cy="5103378"/>
          </a:xfrm>
        </p:spPr>
        <p:txBody>
          <a:bodyPr anchor="t">
            <a:normAutofit/>
          </a:bodyPr>
          <a:lstStyle>
            <a:lvl1pPr marL="0" indent="0">
              <a:buNone/>
              <a:defRPr sz="4634"/>
            </a:lvl1pPr>
            <a:lvl2pPr marL="1513378" indent="0">
              <a:buNone/>
              <a:defRPr sz="3972"/>
            </a:lvl2pPr>
            <a:lvl3pPr marL="3026755" indent="0">
              <a:buNone/>
              <a:defRPr sz="3310"/>
            </a:lvl3pPr>
            <a:lvl4pPr marL="4540133" indent="0">
              <a:buNone/>
              <a:defRPr sz="2979"/>
            </a:lvl4pPr>
            <a:lvl5pPr marL="6053511" indent="0">
              <a:buNone/>
              <a:defRPr sz="2979"/>
            </a:lvl5pPr>
            <a:lvl6pPr marL="7566889" indent="0">
              <a:buNone/>
              <a:defRPr sz="2979"/>
            </a:lvl6pPr>
            <a:lvl7pPr marL="9080266" indent="0">
              <a:buNone/>
              <a:defRPr sz="2979"/>
            </a:lvl7pPr>
            <a:lvl8pPr marL="10593644" indent="0">
              <a:buNone/>
              <a:defRPr sz="2979"/>
            </a:lvl8pPr>
            <a:lvl9pPr marL="12107022" indent="0">
              <a:buNone/>
              <a:defRPr sz="297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4309" y="27484883"/>
            <a:ext cx="7945160" cy="359590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6620" b="0" cap="all" baseline="0">
                <a:solidFill>
                  <a:schemeClr val="tx1"/>
                </a:solidFill>
              </a:defRPr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11144310" y="16642191"/>
            <a:ext cx="7941535" cy="9509831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5958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11140684" y="31080778"/>
            <a:ext cx="7945160" cy="5056572"/>
          </a:xfrm>
        </p:spPr>
        <p:txBody>
          <a:bodyPr anchor="t">
            <a:normAutofit/>
          </a:bodyPr>
          <a:lstStyle>
            <a:lvl1pPr marL="0" indent="0">
              <a:buNone/>
              <a:defRPr sz="4634"/>
            </a:lvl1pPr>
            <a:lvl2pPr marL="1513378" indent="0">
              <a:buNone/>
              <a:defRPr sz="3972"/>
            </a:lvl2pPr>
            <a:lvl3pPr marL="3026755" indent="0">
              <a:buNone/>
              <a:defRPr sz="3310"/>
            </a:lvl3pPr>
            <a:lvl4pPr marL="4540133" indent="0">
              <a:buNone/>
              <a:defRPr sz="2979"/>
            </a:lvl4pPr>
            <a:lvl5pPr marL="6053511" indent="0">
              <a:buNone/>
              <a:defRPr sz="2979"/>
            </a:lvl5pPr>
            <a:lvl6pPr marL="7566889" indent="0">
              <a:buNone/>
              <a:defRPr sz="2979"/>
            </a:lvl6pPr>
            <a:lvl7pPr marL="9080266" indent="0">
              <a:buNone/>
              <a:defRPr sz="2979"/>
            </a:lvl7pPr>
            <a:lvl8pPr marL="10593644" indent="0">
              <a:buNone/>
              <a:defRPr sz="2979"/>
            </a:lvl8pPr>
            <a:lvl9pPr marL="12107022" indent="0">
              <a:buNone/>
              <a:defRPr sz="297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9494409" y="27484877"/>
            <a:ext cx="7921182" cy="359590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6620" b="0" cap="all" baseline="0">
                <a:solidFill>
                  <a:schemeClr val="tx1"/>
                </a:solidFill>
              </a:defRPr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9494099" y="16642191"/>
            <a:ext cx="7931678" cy="9509831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5958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9494098" y="31080769"/>
            <a:ext cx="7931674" cy="5056590"/>
          </a:xfrm>
        </p:spPr>
        <p:txBody>
          <a:bodyPr anchor="t">
            <a:normAutofit/>
          </a:bodyPr>
          <a:lstStyle>
            <a:lvl1pPr marL="0" indent="0">
              <a:buNone/>
              <a:defRPr sz="4634"/>
            </a:lvl1pPr>
            <a:lvl2pPr marL="1513378" indent="0">
              <a:buNone/>
              <a:defRPr sz="3972"/>
            </a:lvl2pPr>
            <a:lvl3pPr marL="3026755" indent="0">
              <a:buNone/>
              <a:defRPr sz="3310"/>
            </a:lvl3pPr>
            <a:lvl4pPr marL="4540133" indent="0">
              <a:buNone/>
              <a:defRPr sz="2979"/>
            </a:lvl4pPr>
            <a:lvl5pPr marL="6053511" indent="0">
              <a:buNone/>
              <a:defRPr sz="2979"/>
            </a:lvl5pPr>
            <a:lvl6pPr marL="7566889" indent="0">
              <a:buNone/>
              <a:defRPr sz="2979"/>
            </a:lvl6pPr>
            <a:lvl7pPr marL="9080266" indent="0">
              <a:buNone/>
              <a:defRPr sz="2979"/>
            </a:lvl7pPr>
            <a:lvl8pPr marL="10593644" indent="0">
              <a:buNone/>
              <a:defRPr sz="2979"/>
            </a:lvl8pPr>
            <a:lvl9pPr marL="12107022" indent="0">
              <a:buNone/>
              <a:defRPr sz="297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AD15-D041-44E4-930C-018A42436210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82783-5CB5-4480-8E72-52BF2CEC6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18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AD15-D041-44E4-930C-018A42436210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82783-5CB5-4480-8E72-52BF2CEC6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06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448232" y="3803935"/>
            <a:ext cx="4977543" cy="3233343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33610" y="3803935"/>
            <a:ext cx="19236280" cy="3233343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AD15-D041-44E4-930C-018A42436210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82783-5CB5-4480-8E72-52BF2CEC6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63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2833620" y="3859581"/>
            <a:ext cx="24592158" cy="9226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2833620" y="14036903"/>
            <a:ext cx="24592158" cy="221004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18512196" y="36711924"/>
            <a:ext cx="6810137" cy="2278397"/>
          </a:xfrm>
        </p:spPr>
        <p:txBody>
          <a:bodyPr/>
          <a:lstStyle/>
          <a:p>
            <a:fld id="{7A55AD15-D041-44E4-930C-018A42436210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3615" y="36711918"/>
            <a:ext cx="15489410" cy="2278397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5511505" y="36711912"/>
            <a:ext cx="1914269" cy="2278397"/>
          </a:xfrm>
        </p:spPr>
        <p:txBody>
          <a:bodyPr/>
          <a:lstStyle/>
          <a:p>
            <a:fld id="{C2F82783-5CB5-4480-8E72-52BF2CEC6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74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3611" y="8856045"/>
            <a:ext cx="24592161" cy="17801211"/>
          </a:xfrm>
        </p:spPr>
        <p:txBody>
          <a:bodyPr anchor="b">
            <a:normAutofit/>
          </a:bodyPr>
          <a:lstStyle>
            <a:lvl1pPr>
              <a:defRPr sz="119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3611" y="27608224"/>
            <a:ext cx="24592161" cy="8578666"/>
          </a:xfrm>
        </p:spPr>
        <p:txBody>
          <a:bodyPr>
            <a:normAutofit/>
          </a:bodyPr>
          <a:lstStyle>
            <a:lvl1pPr marL="0" indent="0">
              <a:buNone/>
              <a:defRPr sz="5958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1513378" indent="0">
              <a:buNone/>
              <a:defRPr sz="5958">
                <a:solidFill>
                  <a:schemeClr val="tx1">
                    <a:tint val="75000"/>
                  </a:schemeClr>
                </a:solidFill>
              </a:defRPr>
            </a:lvl2pPr>
            <a:lvl3pPr marL="3026755" indent="0">
              <a:buNone/>
              <a:defRPr sz="5958">
                <a:solidFill>
                  <a:schemeClr val="tx1">
                    <a:tint val="75000"/>
                  </a:schemeClr>
                </a:solidFill>
              </a:defRPr>
            </a:lvl3pPr>
            <a:lvl4pPr marL="4540133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4pPr>
            <a:lvl5pPr marL="6053511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5pPr>
            <a:lvl6pPr marL="7566889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6pPr>
            <a:lvl7pPr marL="9080266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7pPr>
            <a:lvl8pPr marL="10593644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8pPr>
            <a:lvl9pPr marL="12107022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AD15-D041-44E4-930C-018A42436210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82783-5CB5-4480-8E72-52BF2CEC6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33611" y="14036897"/>
            <a:ext cx="12110856" cy="221004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2811" y="14036897"/>
            <a:ext cx="12102964" cy="221004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AD15-D041-44E4-930C-018A42436210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82783-5CB5-4480-8E72-52BF2CEC6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43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3611" y="3863384"/>
            <a:ext cx="24592161" cy="92225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71242" y="14036897"/>
            <a:ext cx="11373230" cy="5141249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7944" b="0" cap="all" baseline="0">
                <a:solidFill>
                  <a:schemeClr val="tx1"/>
                </a:solidFill>
              </a:defRPr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33613" y="19178149"/>
            <a:ext cx="12110859" cy="16959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060432" y="14036891"/>
            <a:ext cx="11365339" cy="5141249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7944" b="0" cap="all" baseline="0">
                <a:solidFill>
                  <a:schemeClr val="tx1"/>
                </a:solidFill>
              </a:defRPr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2808" y="19178149"/>
            <a:ext cx="12102964" cy="16959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AD15-D041-44E4-930C-018A42436210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82783-5CB5-4480-8E72-52BF2CEC6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32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AD15-D041-44E4-930C-018A42436210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82783-5CB5-4480-8E72-52BF2CEC6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1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AD15-D041-44E4-930C-018A42436210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82783-5CB5-4480-8E72-52BF2CEC6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9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6755" y="3803939"/>
            <a:ext cx="9572814" cy="1023295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0537" y="3698263"/>
            <a:ext cx="14625234" cy="3243909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46755" y="14036897"/>
            <a:ext cx="9572814" cy="22100460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AD15-D041-44E4-930C-018A42436210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82783-5CB5-4480-8E72-52BF2CEC6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24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3621" y="3803932"/>
            <a:ext cx="12425875" cy="10232965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997124" y="3803932"/>
            <a:ext cx="11428654" cy="32333437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0592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3615" y="14036897"/>
            <a:ext cx="12425882" cy="22100460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AD15-D041-44E4-930C-018A42436210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82783-5CB5-4480-8E72-52BF2CEC6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92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-3"/>
            <a:ext cx="30267282" cy="42794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47294" y="3"/>
            <a:ext cx="29928900" cy="42794244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33620" y="3859581"/>
            <a:ext cx="24592158" cy="9226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3620" y="14036903"/>
            <a:ext cx="24592158" cy="22100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512196" y="36711924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4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5AD15-D041-44E4-930C-018A42436210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3615" y="36711918"/>
            <a:ext cx="15489410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4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511505" y="36711912"/>
            <a:ext cx="1914269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4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82783-5CB5-4480-8E72-52BF2CEC6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900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3026755" rtl="0" eaLnBrk="1" latinLnBrk="0" hangingPunct="1">
        <a:lnSpc>
          <a:spcPct val="90000"/>
        </a:lnSpc>
        <a:spcBef>
          <a:spcPct val="0"/>
        </a:spcBef>
        <a:buNone/>
        <a:defRPr sz="11916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689" indent="-756689" algn="l" defTabSz="3026755" rtl="0" eaLnBrk="1" latinLnBrk="0" hangingPunct="1">
        <a:lnSpc>
          <a:spcPct val="120000"/>
        </a:lnSpc>
        <a:spcBef>
          <a:spcPts val="3310"/>
        </a:spcBef>
        <a:buSzPct val="125000"/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1pPr>
      <a:lvl2pPr marL="2270067" indent="-756689" algn="l" defTabSz="3026755" rtl="0" eaLnBrk="1" latinLnBrk="0" hangingPunct="1">
        <a:lnSpc>
          <a:spcPct val="120000"/>
        </a:lnSpc>
        <a:spcBef>
          <a:spcPts val="1655"/>
        </a:spcBef>
        <a:buSzPct val="125000"/>
        <a:buFont typeface="Arial" panose="020B0604020202020204" pitchFamily="34" charset="0"/>
        <a:buChar char="•"/>
        <a:defRPr sz="6620" kern="1200">
          <a:solidFill>
            <a:schemeClr val="tx1"/>
          </a:solidFill>
          <a:latin typeface="+mn-lt"/>
          <a:ea typeface="+mn-ea"/>
          <a:cs typeface="+mn-cs"/>
        </a:defRPr>
      </a:lvl2pPr>
      <a:lvl3pPr marL="3783444" indent="-756689" algn="l" defTabSz="3026755" rtl="0" eaLnBrk="1" latinLnBrk="0" hangingPunct="1">
        <a:lnSpc>
          <a:spcPct val="120000"/>
        </a:lnSpc>
        <a:spcBef>
          <a:spcPts val="1655"/>
        </a:spcBef>
        <a:buSzPct val="125000"/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3pPr>
      <a:lvl4pPr marL="5296822" indent="-756689" algn="l" defTabSz="3026755" rtl="0" eaLnBrk="1" latinLnBrk="0" hangingPunct="1">
        <a:lnSpc>
          <a:spcPct val="120000"/>
        </a:lnSpc>
        <a:spcBef>
          <a:spcPts val="1655"/>
        </a:spcBef>
        <a:buSzPct val="125000"/>
        <a:buFont typeface="Arial" panose="020B0604020202020204" pitchFamily="34" charset="0"/>
        <a:buChar char="•"/>
        <a:defRPr sz="5296" kern="1200">
          <a:solidFill>
            <a:schemeClr val="tx1"/>
          </a:solidFill>
          <a:latin typeface="+mn-lt"/>
          <a:ea typeface="+mn-ea"/>
          <a:cs typeface="+mn-cs"/>
        </a:defRPr>
      </a:lvl4pPr>
      <a:lvl5pPr marL="6810200" indent="-756689" algn="l" defTabSz="3026755" rtl="0" eaLnBrk="1" latinLnBrk="0" hangingPunct="1">
        <a:lnSpc>
          <a:spcPct val="120000"/>
        </a:lnSpc>
        <a:spcBef>
          <a:spcPts val="1655"/>
        </a:spcBef>
        <a:buSzPct val="125000"/>
        <a:buFont typeface="Arial" panose="020B0604020202020204" pitchFamily="34" charset="0"/>
        <a:buChar char="•"/>
        <a:defRPr sz="5296" kern="1200">
          <a:solidFill>
            <a:schemeClr val="tx1"/>
          </a:solidFill>
          <a:latin typeface="+mn-lt"/>
          <a:ea typeface="+mn-ea"/>
          <a:cs typeface="+mn-cs"/>
        </a:defRPr>
      </a:lvl5pPr>
      <a:lvl6pPr marL="8323577" indent="-756689" algn="l" defTabSz="3026755" rtl="0" eaLnBrk="1" latinLnBrk="0" hangingPunct="1">
        <a:lnSpc>
          <a:spcPct val="120000"/>
        </a:lnSpc>
        <a:spcBef>
          <a:spcPts val="1655"/>
        </a:spcBef>
        <a:buSzPct val="125000"/>
        <a:buFont typeface="Arial" panose="020B0604020202020204" pitchFamily="34" charset="0"/>
        <a:buChar char="•"/>
        <a:defRPr sz="4634" kern="1200">
          <a:solidFill>
            <a:schemeClr val="tx1"/>
          </a:solidFill>
          <a:latin typeface="+mn-lt"/>
          <a:ea typeface="+mn-ea"/>
          <a:cs typeface="+mn-cs"/>
        </a:defRPr>
      </a:lvl6pPr>
      <a:lvl7pPr marL="9836955" indent="-756689" algn="l" defTabSz="3026755" rtl="0" eaLnBrk="1" latinLnBrk="0" hangingPunct="1">
        <a:lnSpc>
          <a:spcPct val="120000"/>
        </a:lnSpc>
        <a:spcBef>
          <a:spcPts val="1655"/>
        </a:spcBef>
        <a:buSzPct val="125000"/>
        <a:buFont typeface="Arial" panose="020B0604020202020204" pitchFamily="34" charset="0"/>
        <a:buChar char="•"/>
        <a:defRPr sz="4634" kern="1200">
          <a:solidFill>
            <a:schemeClr val="tx1"/>
          </a:solidFill>
          <a:latin typeface="+mn-lt"/>
          <a:ea typeface="+mn-ea"/>
          <a:cs typeface="+mn-cs"/>
        </a:defRPr>
      </a:lvl7pPr>
      <a:lvl8pPr marL="11350333" indent="-756689" algn="l" defTabSz="3026755" rtl="0" eaLnBrk="1" latinLnBrk="0" hangingPunct="1">
        <a:lnSpc>
          <a:spcPct val="120000"/>
        </a:lnSpc>
        <a:spcBef>
          <a:spcPts val="1655"/>
        </a:spcBef>
        <a:buSzPct val="125000"/>
        <a:buFont typeface="Arial" panose="020B0604020202020204" pitchFamily="34" charset="0"/>
        <a:buChar char="•"/>
        <a:defRPr sz="4634" kern="1200">
          <a:solidFill>
            <a:schemeClr val="tx1"/>
          </a:solidFill>
          <a:latin typeface="+mn-lt"/>
          <a:ea typeface="+mn-ea"/>
          <a:cs typeface="+mn-cs"/>
        </a:defRPr>
      </a:lvl8pPr>
      <a:lvl9pPr marL="12863711" indent="-756689" algn="l" defTabSz="3026755" rtl="0" eaLnBrk="1" latinLnBrk="0" hangingPunct="1">
        <a:lnSpc>
          <a:spcPct val="120000"/>
        </a:lnSpc>
        <a:spcBef>
          <a:spcPts val="1655"/>
        </a:spcBef>
        <a:buSzPct val="125000"/>
        <a:buFont typeface="Arial" panose="020B0604020202020204" pitchFamily="34" charset="0"/>
        <a:buChar char="•"/>
        <a:defRPr sz="46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1pPr>
      <a:lvl2pPr marL="1513378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2pPr>
      <a:lvl3pPr marL="3026755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3pPr>
      <a:lvl4pPr marL="4540133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053511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7566889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080266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0593644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107022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2354B9-B96E-ACE2-5269-960A47B88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2049"/>
            <a:ext cx="30267275" cy="4335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030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1135</TotalTime>
  <Words>1</Words>
  <Application>Microsoft Office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Tw Cen MT</vt:lpstr>
      <vt:lpstr>Circuit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Nada</dc:creator>
  <cp:lastModifiedBy>Abdulrahman  Amer</cp:lastModifiedBy>
  <cp:revision>84</cp:revision>
  <dcterms:created xsi:type="dcterms:W3CDTF">2017-06-15T07:34:26Z</dcterms:created>
  <dcterms:modified xsi:type="dcterms:W3CDTF">2023-06-02T20:29:29Z</dcterms:modified>
</cp:coreProperties>
</file>