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3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0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%GT Count of Stolen Vehicles /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818b4ec-555c-40c0-9b35-484ffc856c4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818b4ec-555c-40c0-9b35-484ffc856c4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1668889" y="2365595"/>
            <a:ext cx="8028616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3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Motor Vehicle Thefts in Newzealand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5:05:25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4:48:08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7531F-C29C-99C9-1621-6DD0BB3A958D}"/>
              </a:ext>
            </a:extLst>
          </p:cNvPr>
          <p:cNvSpPr txBox="1"/>
          <p:nvPr/>
        </p:nvSpPr>
        <p:spPr>
          <a:xfrm>
            <a:off x="3737692" y="3117884"/>
            <a:ext cx="6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Analysis of Theft Data and Prevention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41E42-86A4-2724-B448-992D38920A87}"/>
              </a:ext>
            </a:extLst>
          </p:cNvPr>
          <p:cNvSpPr txBox="1"/>
          <p:nvPr/>
        </p:nvSpPr>
        <p:spPr>
          <a:xfrm>
            <a:off x="3489211" y="4420229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sz="2800" dirty="0"/>
              <a:t>by : Elsayed Ibraheem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%GT Count of Stolen Vehicles / Month ,column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BF9-A388-E0B1-AC53-6B4153BE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11BE-F78C-C661-D632-4A48FAD2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9643C-EC54-A334-D9A3-882115B0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79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Motor Vehicle Thefts in Newzealand 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Elsayed Ibraheem</cp:lastModifiedBy>
  <cp:revision>5</cp:revision>
  <dcterms:created xsi:type="dcterms:W3CDTF">2016-09-04T11:54:55Z</dcterms:created>
  <dcterms:modified xsi:type="dcterms:W3CDTF">2024-07-26T23:07:46Z</dcterms:modified>
</cp:coreProperties>
</file>